
<file path=[Content_Types].xml><?xml version="1.0" encoding="utf-8"?>
<Types xmlns="http://schemas.openxmlformats.org/package/2006/content-types">
  <Default Extension="bmp" ContentType="image/bmp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62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57642-6DF6-411C-9C48-F2295ABD275B}" v="294" dt="2023-10-21T15:32:58.166"/>
    <p1510:client id="{7A67AFDF-A08E-4A9F-BA88-E8C09922820C}" v="1" dt="2023-10-21T14:58:58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0ED7F-8898-42ED-5B31-4B432013F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12D3C-60AD-E28E-229B-128AC29D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79C85-D058-DF5C-7DBE-86D03F0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F3F6-A196-31AE-7039-CE5A9839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92403-95A8-A23C-96D8-4E7819CC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7C4C-8C97-0A1F-E654-3E7E2F3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3F111-61F2-236F-FDFE-718BF0EB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85645-2CA8-0A3B-A286-90F797CF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D5070-71D0-3ABF-EB43-8B86884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7430A-E6B7-2276-CF38-C8BA189E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9A010-D462-7B91-8D3D-05610D7E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0B08-C228-7E7D-28E8-5E15CCDF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0E7E5-A65A-A870-E438-111190A7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0832-8DF5-9E4A-4624-B96777A7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11213-C6C0-98EA-389D-8F4D181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DD97-AF61-B1ED-3BDF-CF6FF32E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6F268-7868-0C7E-231F-AE177659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2D40-8488-8021-DD19-652305D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3441D-F26F-A789-1837-69E8016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D7884-2881-FFDF-A35A-33CB4657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80FCF-5D28-A31B-D14C-B303259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44FF1-B8E8-3DCC-1B77-1150BB20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A6CC-3907-7B4F-A76F-8543150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7048-833B-0387-4896-399D0D44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3F82F-08F7-602F-B37D-CAACB7B6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B702-71B8-99F3-4B28-DE32D29E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EB2D8-5C34-98E4-7821-01B111A8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49AA6-BF84-3F46-8946-EB363848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613ED-23AE-0E88-5DB5-AAC57129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3825B-6FAD-54B1-9FCF-44DAF487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795DA-3F1E-EF8F-FE71-0BDD96B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D4C0-539B-7B03-DA0A-6F994E1D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46D0-B0A0-0B1C-07BE-FB0C12BD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83C51-7386-D608-F0D3-D4C23B90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01438-667C-8E14-DDE9-C41F55B64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C4C2E6-A2C1-8A39-CAB2-24447266F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7E347-D383-CB99-940E-61B31B7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A49861-09A6-98E6-CE99-04EAC58F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94E694-68C5-1E5A-0B68-2E00F28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7E23-78A1-E195-7859-5805EED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24440-1EE3-F98B-60CE-22BC8F92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55A2E-7CEA-02A3-C6D2-174458B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DCEA0-01B6-7C96-EC6B-5EB5B37B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AD100-A8C5-ECC4-53B9-8B3E360F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154D6-9453-4B77-2FF6-1E64FE51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9C3C5-699D-1092-0D15-1B026DF0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ED55-31E2-D55C-1F94-0D97565E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35579-7557-6660-EDF3-AA920A0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42CA3-6972-C662-FDF5-4D4024C8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BC1A5-697D-5BEA-DCE2-F2EA3E49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D4211-EF2D-2F38-D233-C2731A2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8F0C7-6907-B88A-421B-E1E0B4E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7BCC-8B99-48C6-1126-D888CCC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AF742-DDBB-0FF5-3347-B8FE7B45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F03E78-66AB-C6C8-5A55-7B5254B3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99834-B402-293F-ADF6-C356B064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F54C-6E52-809A-615D-ED44F2D5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FF79A-3D9C-A218-A39B-46BFFE9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B8F2-7F44-8F93-B0CA-7824C791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1128-2E2F-0597-1369-1D60F970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BE0BE-A33D-D2AE-F83F-CFF9745E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80C5-DF15-423D-9B8B-39743579C48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8EEF1-AFF7-7A45-27DD-59BCFC2B0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632E-87D0-4DB9-86F2-B0E7DADD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9.jpe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bm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fif"/><Relationship Id="rId4" Type="http://schemas.openxmlformats.org/officeDocument/2006/relationships/image" Target="../media/image2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fif"/><Relationship Id="rId4" Type="http://schemas.openxmlformats.org/officeDocument/2006/relationships/image" Target="../media/image2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A6A3216-DB17-8D09-4B40-7C97688D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6997" y="848712"/>
            <a:ext cx="602953" cy="58857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00BCA3-BE31-E289-F63B-2FC5064C9CFD}"/>
              </a:ext>
            </a:extLst>
          </p:cNvPr>
          <p:cNvGrpSpPr/>
          <p:nvPr/>
        </p:nvGrpSpPr>
        <p:grpSpPr>
          <a:xfrm>
            <a:off x="963962" y="655082"/>
            <a:ext cx="9431658" cy="5972464"/>
            <a:chOff x="990466" y="708091"/>
            <a:chExt cx="9431658" cy="59724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E548C1-8D01-304A-F40B-2B596609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6625" y="5705948"/>
              <a:ext cx="988984" cy="9746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765DFB-B169-5F19-813A-4C7D74C8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821" y="2834071"/>
              <a:ext cx="988445" cy="9740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CA96BD-5B1B-1E24-D07C-BCE27C062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4958" y="708091"/>
              <a:ext cx="985030" cy="6784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3C74EC-C5B7-2303-FD04-661B3A398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0844" y="881335"/>
              <a:ext cx="664055" cy="10243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ACF084-5269-F35C-D7DC-58DD3691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0466" y="3975085"/>
              <a:ext cx="1371241" cy="794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75E884-2C04-3A7C-7A60-FABC0324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5067" y="5736311"/>
              <a:ext cx="1404308" cy="80872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847F70-6031-243B-40EB-7343A4278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6657" y="4845295"/>
              <a:ext cx="885467" cy="8949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15799E-2D38-9F8E-1CB5-B8ABC3592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29175" y="890419"/>
              <a:ext cx="934351" cy="84952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69F5C5F-5ECA-B831-7540-71D45936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47616" y="749998"/>
              <a:ext cx="962452" cy="707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98BE98-7640-1F3E-E716-D003A770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61889" y="1509652"/>
              <a:ext cx="1120425" cy="12968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7A1C04-EE99-508A-BAED-8093D6F6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64841" y="5107586"/>
              <a:ext cx="1465895" cy="13687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D5E67D-7B88-5232-3491-7B0519B0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35191" y="3055219"/>
              <a:ext cx="981900" cy="131121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DA1D-2DD7-D71B-ACFE-0E997EE7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09824" y="1741204"/>
              <a:ext cx="1284930" cy="13687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AE205E-B887-26B6-C08D-758D73D9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258475" y="4706533"/>
              <a:ext cx="1259991" cy="1383105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C726C1C-C4FC-EE7D-CBE0-FC2925856DCE}"/>
                </a:ext>
              </a:extLst>
            </p:cNvPr>
            <p:cNvSpPr/>
            <p:nvPr/>
          </p:nvSpPr>
          <p:spPr>
            <a:xfrm>
              <a:off x="4723392" y="3576587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A6905C6-7691-E923-67DC-53BE32ED40DD}"/>
                </a:ext>
              </a:extLst>
            </p:cNvPr>
            <p:cNvSpPr/>
            <p:nvPr/>
          </p:nvSpPr>
          <p:spPr>
            <a:xfrm rot="3720000">
              <a:off x="5232670" y="2751902"/>
              <a:ext cx="776378" cy="4169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C0B883B-E0CD-0185-51B6-45B9C2F696AF}"/>
                </a:ext>
              </a:extLst>
            </p:cNvPr>
            <p:cNvSpPr/>
            <p:nvPr/>
          </p:nvSpPr>
          <p:spPr>
            <a:xfrm rot="17220000">
              <a:off x="5403643" y="4499720"/>
              <a:ext cx="632604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EFBAC3-8AF6-E161-DD24-45087CD27C77}"/>
                </a:ext>
              </a:extLst>
            </p:cNvPr>
            <p:cNvSpPr/>
            <p:nvPr/>
          </p:nvSpPr>
          <p:spPr>
            <a:xfrm rot="7680000">
              <a:off x="6516249" y="2998346"/>
              <a:ext cx="675737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FCA39EB-6D97-C47F-D4DC-2FFEB177AAEE}"/>
                </a:ext>
              </a:extLst>
            </p:cNvPr>
            <p:cNvSpPr/>
            <p:nvPr/>
          </p:nvSpPr>
          <p:spPr>
            <a:xfrm rot="13260000">
              <a:off x="6614718" y="4273663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F19339-BF08-16C5-C303-9EEED3D9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28" y="3808135"/>
              <a:ext cx="988984" cy="9746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F427AE-193C-9A4E-DC11-5916EC68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12807" y="2918727"/>
              <a:ext cx="885467" cy="8949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2F43CF-CE07-28CF-7B0C-904759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7183" y="4777599"/>
              <a:ext cx="664055" cy="1024389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2CF7F4D-33C9-0390-1377-7B9CB378C9AC}"/>
                </a:ext>
              </a:extLst>
            </p:cNvPr>
            <p:cNvSpPr/>
            <p:nvPr/>
          </p:nvSpPr>
          <p:spPr>
            <a:xfrm>
              <a:off x="5460576" y="3323155"/>
              <a:ext cx="1196768" cy="99249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완성</a:t>
              </a:r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1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BE48B-EA67-218F-5903-5199611CE565}"/>
              </a:ext>
            </a:extLst>
          </p:cNvPr>
          <p:cNvSpPr txBox="1"/>
          <p:nvPr/>
        </p:nvSpPr>
        <p:spPr>
          <a:xfrm>
            <a:off x="0" y="0"/>
            <a:ext cx="115339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phtonURL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 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teams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createdBy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discription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hashtags[], name ],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Arial" panose="020B0604020202020204" pitchFamily="34" charset="0"/>
                <a:ea typeface="바탕" panose="02030600000101010101" pitchFamily="18" charset="-127"/>
              </a:rPr>
              <a:t>	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하위컬렉션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{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invitedUsers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</a:t>
            </a: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ishost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messages :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text/(file, size), user[_id, avatar, name 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todos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 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complete, de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scription,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endDate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startDate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task,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teamId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worker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posts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description,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user[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 ], interests[],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friends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id[]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886DDB-B3D9-82B1-88B2-9442C3F0D65A}"/>
              </a:ext>
            </a:extLst>
          </p:cNvPr>
          <p:cNvGrpSpPr/>
          <p:nvPr/>
        </p:nvGrpSpPr>
        <p:grpSpPr>
          <a:xfrm>
            <a:off x="3193876" y="1910625"/>
            <a:ext cx="5709052" cy="4182212"/>
            <a:chOff x="3193876" y="1910625"/>
            <a:chExt cx="5709052" cy="4182212"/>
          </a:xfrm>
        </p:grpSpPr>
        <p:pic>
          <p:nvPicPr>
            <p:cNvPr id="38" name="그림 37" descr="텍스트, 스크린샷, 그래픽, 폰트이(가) 표시된 사진&#10;&#10;자동 생성된 설명">
              <a:extLst>
                <a:ext uri="{FF2B5EF4-FFF2-40B4-BE49-F238E27FC236}">
                  <a16:creationId xmlns:a16="http://schemas.microsoft.com/office/drawing/2014/main" id="{6277F1EB-B938-5439-C42F-F7DD8CF2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951" y="1910625"/>
              <a:ext cx="3018708" cy="1578661"/>
            </a:xfrm>
            <a:prstGeom prst="rect">
              <a:avLst/>
            </a:prstGeom>
          </p:spPr>
        </p:pic>
        <p:pic>
          <p:nvPicPr>
            <p:cNvPr id="13" name="그림 12" descr="클립아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B72F30F-385C-30E7-E8E7-979C7AF9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876" y="5142113"/>
              <a:ext cx="1054913" cy="950724"/>
            </a:xfrm>
            <a:prstGeom prst="rect">
              <a:avLst/>
            </a:prstGeom>
          </p:spPr>
        </p:pic>
        <p:pic>
          <p:nvPicPr>
            <p:cNvPr id="15" name="그림 14" descr="로고, 상징, 폰트, 그래픽이(가) 표시된 사진&#10;&#10;자동 생성된 설명">
              <a:extLst>
                <a:ext uri="{FF2B5EF4-FFF2-40B4-BE49-F238E27FC236}">
                  <a16:creationId xmlns:a16="http://schemas.microsoft.com/office/drawing/2014/main" id="{BB626281-4067-750B-E2A9-558C288E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59" y="5142112"/>
              <a:ext cx="945443" cy="950725"/>
            </a:xfrm>
            <a:prstGeom prst="rect">
              <a:avLst/>
            </a:prstGeom>
          </p:spPr>
        </p:pic>
        <p:pic>
          <p:nvPicPr>
            <p:cNvPr id="17" name="그림 16" descr="스크린샷, 블루, 빛, 예술이(가) 표시된 사진&#10;&#10;자동 생성된 설명">
              <a:extLst>
                <a:ext uri="{FF2B5EF4-FFF2-40B4-BE49-F238E27FC236}">
                  <a16:creationId xmlns:a16="http://schemas.microsoft.com/office/drawing/2014/main" id="{45F2C5F1-1DAC-907B-87A8-B430011E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863" y="5142113"/>
              <a:ext cx="1666065" cy="950724"/>
            </a:xfrm>
            <a:prstGeom prst="rect">
              <a:avLst/>
            </a:prstGeom>
          </p:spPr>
        </p:pic>
        <p:pic>
          <p:nvPicPr>
            <p:cNvPr id="21" name="그림 20" descr="스크린샷, 그래픽, 상징, 원이(가) 표시된 사진&#10;&#10;자동 생성된 설명">
              <a:extLst>
                <a:ext uri="{FF2B5EF4-FFF2-40B4-BE49-F238E27FC236}">
                  <a16:creationId xmlns:a16="http://schemas.microsoft.com/office/drawing/2014/main" id="{10657805-CCEF-C2AA-FECF-273ACD4D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19" y="3894289"/>
              <a:ext cx="1605624" cy="1247825"/>
            </a:xfrm>
            <a:prstGeom prst="rect">
              <a:avLst/>
            </a:prstGeom>
          </p:spPr>
        </p:pic>
        <p:pic>
          <p:nvPicPr>
            <p:cNvPr id="23" name="그림 22" descr="스크린샷, 일렉트릭 블루, 블루, 마조렐 블루이(가) 표시된 사진&#10;&#10;자동 생성된 설명">
              <a:extLst>
                <a:ext uri="{FF2B5EF4-FFF2-40B4-BE49-F238E27FC236}">
                  <a16:creationId xmlns:a16="http://schemas.microsoft.com/office/drawing/2014/main" id="{890A71BD-7836-D335-FFB7-2E6B94D4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454" y="5142113"/>
              <a:ext cx="1637357" cy="950724"/>
            </a:xfrm>
            <a:prstGeom prst="rect">
              <a:avLst/>
            </a:prstGeom>
          </p:spPr>
        </p:pic>
        <p:pic>
          <p:nvPicPr>
            <p:cNvPr id="25" name="그림 24" descr="스크린샷, 그래픽, 원, 상징이(가) 표시된 사진&#10;&#10;자동 생성된 설명">
              <a:extLst>
                <a:ext uri="{FF2B5EF4-FFF2-40B4-BE49-F238E27FC236}">
                  <a16:creationId xmlns:a16="http://schemas.microsoft.com/office/drawing/2014/main" id="{1C49C7A8-BA9C-B4B2-7896-DDFFA13B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154" y="3894288"/>
              <a:ext cx="887797" cy="1247825"/>
            </a:xfrm>
            <a:prstGeom prst="rect">
              <a:avLst/>
            </a:prstGeom>
          </p:spPr>
        </p:pic>
        <p:pic>
          <p:nvPicPr>
            <p:cNvPr id="29" name="그림 28" descr="스크린샷, 그래픽, 디자인, 컴퓨터이(가) 표시된 사진&#10;&#10;자동 생성된 설명">
              <a:extLst>
                <a:ext uri="{FF2B5EF4-FFF2-40B4-BE49-F238E27FC236}">
                  <a16:creationId xmlns:a16="http://schemas.microsoft.com/office/drawing/2014/main" id="{9A8B5123-E7C3-267B-06D5-63A7E520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43" y="3894534"/>
              <a:ext cx="1691496" cy="1247825"/>
            </a:xfrm>
            <a:prstGeom prst="rect">
              <a:avLst/>
            </a:prstGeom>
          </p:spPr>
        </p:pic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13336D8A-4840-E630-77E7-DF34E6B640EC}"/>
                </a:ext>
              </a:extLst>
            </p:cNvPr>
            <p:cNvSpPr/>
            <p:nvPr/>
          </p:nvSpPr>
          <p:spPr>
            <a:xfrm rot="2652183">
              <a:off x="4625282" y="3209885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59CF5B6D-F822-4B73-9E9A-A7C802150B32}"/>
                </a:ext>
              </a:extLst>
            </p:cNvPr>
            <p:cNvSpPr/>
            <p:nvPr/>
          </p:nvSpPr>
          <p:spPr>
            <a:xfrm rot="18978917">
              <a:off x="6174644" y="3255319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88A3EBBE-0D6C-6802-CFA7-27C3C9EBFF20}"/>
                </a:ext>
              </a:extLst>
            </p:cNvPr>
            <p:cNvSpPr/>
            <p:nvPr/>
          </p:nvSpPr>
          <p:spPr>
            <a:xfrm>
              <a:off x="5357842" y="3234046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2DB26C0-7F7F-39DD-9B90-4D31CEDC3F05}"/>
              </a:ext>
            </a:extLst>
          </p:cNvPr>
          <p:cNvGrpSpPr/>
          <p:nvPr/>
        </p:nvGrpSpPr>
        <p:grpSpPr>
          <a:xfrm>
            <a:off x="122904" y="1738429"/>
            <a:ext cx="11709394" cy="3515865"/>
            <a:chOff x="122904" y="1738429"/>
            <a:chExt cx="11709394" cy="351586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DEA6736-8649-47E7-DA54-366A8E10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9" y="1738430"/>
              <a:ext cx="1343085" cy="288248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60A4136-A1C9-7F7B-C162-41D45405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9304" y="1746528"/>
              <a:ext cx="3832606" cy="287439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B2013983-1EF0-B993-EACD-49A0F3F2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010" y="1738429"/>
              <a:ext cx="3988288" cy="287439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695D2F0-4F0A-6AC9-6658-A0833EF378D1}"/>
                </a:ext>
              </a:extLst>
            </p:cNvPr>
            <p:cNvSpPr/>
            <p:nvPr/>
          </p:nvSpPr>
          <p:spPr>
            <a:xfrm>
              <a:off x="784119" y="3429000"/>
              <a:ext cx="1343085" cy="489857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BD3AC-8335-92D8-4EF5-3A148D7C7E4B}"/>
                </a:ext>
              </a:extLst>
            </p:cNvPr>
            <p:cNvSpPr/>
            <p:nvPr/>
          </p:nvSpPr>
          <p:spPr>
            <a:xfrm>
              <a:off x="4375952" y="3876675"/>
              <a:ext cx="912328" cy="1905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441D9C-7E9D-7309-2F74-8C7191EDB47E}"/>
                </a:ext>
              </a:extLst>
            </p:cNvPr>
            <p:cNvSpPr/>
            <p:nvPr/>
          </p:nvSpPr>
          <p:spPr>
            <a:xfrm>
              <a:off x="5949482" y="3876675"/>
              <a:ext cx="841843" cy="1905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69BF78-A9FC-C917-D25F-031B0911D232}"/>
                </a:ext>
              </a:extLst>
            </p:cNvPr>
            <p:cNvSpPr/>
            <p:nvPr/>
          </p:nvSpPr>
          <p:spPr>
            <a:xfrm>
              <a:off x="8864132" y="3429000"/>
              <a:ext cx="784693" cy="85725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E18DE2-3E15-58DE-EEAE-0294917A46B3}"/>
                </a:ext>
              </a:extLst>
            </p:cNvPr>
            <p:cNvSpPr/>
            <p:nvPr/>
          </p:nvSpPr>
          <p:spPr>
            <a:xfrm>
              <a:off x="9739313" y="3736657"/>
              <a:ext cx="581025" cy="140018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F1128A-FE24-209D-F85A-C022B242F264}"/>
                </a:ext>
              </a:extLst>
            </p:cNvPr>
            <p:cNvSpPr/>
            <p:nvPr/>
          </p:nvSpPr>
          <p:spPr>
            <a:xfrm>
              <a:off x="10513346" y="2974656"/>
              <a:ext cx="1318952" cy="1638163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E480EA3-500C-BCEE-E315-82E7D33B2D70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127204" y="3673929"/>
              <a:ext cx="2248748" cy="297996"/>
            </a:xfrm>
            <a:prstGeom prst="bentConnector3">
              <a:avLst>
                <a:gd name="adj1" fmla="val 675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9A18D8-2FCE-D601-1D5C-8BDBD1AA6F3D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288280" y="3971925"/>
              <a:ext cx="66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0D8B1B4B-86CD-7752-5A01-E6D8018050F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91325" y="3471863"/>
              <a:ext cx="2072807" cy="500062"/>
            </a:xfrm>
            <a:prstGeom prst="bentConnector3">
              <a:avLst>
                <a:gd name="adj1" fmla="val 87451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631D98A-E82D-D1A0-1C5D-445B7A08C4D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648825" y="3471863"/>
              <a:ext cx="90488" cy="334803"/>
            </a:xfrm>
            <a:prstGeom prst="bentConnector3">
              <a:avLst>
                <a:gd name="adj1" fmla="val 28070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8896EE-E70F-FFFE-BE48-82842AD6BA05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10320338" y="3806666"/>
              <a:ext cx="19300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B4D8B-F174-1361-83CF-8ACED2E94AEB}"/>
                </a:ext>
              </a:extLst>
            </p:cNvPr>
            <p:cNvSpPr txBox="1"/>
            <p:nvPr/>
          </p:nvSpPr>
          <p:spPr>
            <a:xfrm>
              <a:off x="122904" y="4865848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클라이언트 애플리케이션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342D52-48C9-70D7-CF4E-6DC0E0B30ECD}"/>
                </a:ext>
              </a:extLst>
            </p:cNvPr>
            <p:cNvSpPr txBox="1"/>
            <p:nvPr/>
          </p:nvSpPr>
          <p:spPr>
            <a:xfrm>
              <a:off x="3512407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Firebase Authentication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F86498-64BA-C55B-176D-7957ABFCC02B}"/>
                </a:ext>
              </a:extLst>
            </p:cNvPr>
            <p:cNvSpPr txBox="1"/>
            <p:nvPr/>
          </p:nvSpPr>
          <p:spPr>
            <a:xfrm>
              <a:off x="8556625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Firestore</a:t>
              </a:r>
              <a:r>
                <a:rPr lang="en-US" altLang="ko-KR" dirty="0"/>
                <a:t>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0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F3259F2B-E274-9BD3-E3B0-F0D1759E818D}"/>
              </a:ext>
            </a:extLst>
          </p:cNvPr>
          <p:cNvGrpSpPr/>
          <p:nvPr/>
        </p:nvGrpSpPr>
        <p:grpSpPr>
          <a:xfrm>
            <a:off x="1415823" y="427304"/>
            <a:ext cx="10287796" cy="6003392"/>
            <a:chOff x="1430337" y="738186"/>
            <a:chExt cx="10287796" cy="6003392"/>
          </a:xfrm>
        </p:grpSpPr>
        <p:pic>
          <p:nvPicPr>
            <p:cNvPr id="5" name="그림 4" descr="스케치, 클립아트, 원, 실루엣이(가) 표시된 사진&#10;&#10;자동 생성된 설명">
              <a:extLst>
                <a:ext uri="{FF2B5EF4-FFF2-40B4-BE49-F238E27FC236}">
                  <a16:creationId xmlns:a16="http://schemas.microsoft.com/office/drawing/2014/main" id="{2305DD35-EDB1-3E01-6AE4-43F98652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37" y="2547937"/>
              <a:ext cx="1762125" cy="1762125"/>
            </a:xfrm>
            <a:prstGeom prst="rect">
              <a:avLst/>
            </a:prstGeom>
          </p:spPr>
        </p:pic>
        <p:pic>
          <p:nvPicPr>
            <p:cNvPr id="7" name="그림 6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97BC658-3238-A171-4189-604DA876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47937"/>
              <a:ext cx="1457325" cy="1819275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5BBD9186-3605-11FC-B62D-5C2193BD2127}"/>
                </a:ext>
              </a:extLst>
            </p:cNvPr>
            <p:cNvSpPr/>
            <p:nvPr/>
          </p:nvSpPr>
          <p:spPr>
            <a:xfrm>
              <a:off x="3192462" y="2768600"/>
              <a:ext cx="2594769" cy="558800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1. ID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Password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제공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8E4D1D7-1E4D-BCD5-2E72-421606343A50}"/>
                </a:ext>
              </a:extLst>
            </p:cNvPr>
            <p:cNvSpPr/>
            <p:nvPr/>
          </p:nvSpPr>
          <p:spPr>
            <a:xfrm flipH="1">
              <a:off x="3192461" y="3363736"/>
              <a:ext cx="2594769" cy="558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4.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인증 토큰 제공</a:t>
              </a:r>
            </a:p>
          </p:txBody>
        </p:sp>
        <p:pic>
          <p:nvPicPr>
            <p:cNvPr id="12" name="그림 11" descr="일렉트릭 블루, 블루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8AA73F56-A2C8-0C93-1EC5-9B56BE57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385" y="4796246"/>
              <a:ext cx="1590675" cy="1714500"/>
            </a:xfrm>
            <a:prstGeom prst="rect">
              <a:avLst/>
            </a:prstGeom>
          </p:spPr>
        </p:pic>
        <p:pic>
          <p:nvPicPr>
            <p:cNvPr id="17" name="그림 16" descr="상징, 원, 스케치, 로고이(가) 표시된 사진&#10;&#10;자동 생성된 설명">
              <a:extLst>
                <a:ext uri="{FF2B5EF4-FFF2-40B4-BE49-F238E27FC236}">
                  <a16:creationId xmlns:a16="http://schemas.microsoft.com/office/drawing/2014/main" id="{3EE3A826-C803-1011-CBB7-2A707A70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588" y="738186"/>
              <a:ext cx="1476375" cy="1771650"/>
            </a:xfrm>
            <a:prstGeom prst="rect">
              <a:avLst/>
            </a:prstGeom>
          </p:spPr>
        </p:pic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A0D0F968-221C-404C-7637-C26E5A658EA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49356" y="1664491"/>
              <a:ext cx="1977232" cy="1690689"/>
            </a:xfrm>
            <a:prstGeom prst="bentConnector3">
              <a:avLst>
                <a:gd name="adj1" fmla="val 37896"/>
              </a:avLst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92654-3891-D100-4024-DDFF8DD5D981}"/>
                </a:ext>
              </a:extLst>
            </p:cNvPr>
            <p:cNvSpPr txBox="1"/>
            <p:nvPr/>
          </p:nvSpPr>
          <p:spPr>
            <a:xfrm>
              <a:off x="8051801" y="152599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</a:t>
              </a:r>
              <a:r>
                <a:rPr lang="ko-KR" altLang="en-US" sz="1200" b="1" dirty="0"/>
                <a:t>사용자 인증 진행</a:t>
              </a: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3A7DF71-D0D9-C37E-338C-025AF8477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28229"/>
              <a:ext cx="3276600" cy="12700"/>
            </a:xfrm>
            <a:prstGeom prst="bentConnector3">
              <a:avLst>
                <a:gd name="adj1" fmla="val 50000"/>
              </a:avLst>
            </a:prstGeom>
            <a:ln w="2794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26BDB8EA-83E7-677B-71B1-D31BDD76D1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8117284" y="1941908"/>
              <a:ext cx="1579565" cy="2715420"/>
            </a:xfrm>
            <a:prstGeom prst="bentConnector2">
              <a:avLst/>
            </a:prstGeom>
            <a:ln w="279400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7F4E8-F134-432D-C96A-60D666D296B1}"/>
                </a:ext>
              </a:extLst>
            </p:cNvPr>
            <p:cNvSpPr txBox="1"/>
            <p:nvPr/>
          </p:nvSpPr>
          <p:spPr>
            <a:xfrm>
              <a:off x="8690769" y="395090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UID</a:t>
              </a:r>
              <a:r>
                <a:rPr lang="ko-KR" altLang="en-US" sz="1200" b="1" dirty="0"/>
                <a:t>문서 반환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610D25D-F27A-99CA-BB8A-F3A29E1AE1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11400" y="4670362"/>
              <a:ext cx="6688141" cy="1362138"/>
            </a:xfrm>
            <a:prstGeom prst="bentConnector3">
              <a:avLst>
                <a:gd name="adj1" fmla="val 99941"/>
              </a:avLst>
            </a:prstGeom>
            <a:ln w="279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EE877C-AD37-A961-8FF5-AA4F724844A2}"/>
                </a:ext>
              </a:extLst>
            </p:cNvPr>
            <p:cNvSpPr txBox="1"/>
            <p:nvPr/>
          </p:nvSpPr>
          <p:spPr>
            <a:xfrm>
              <a:off x="3657600" y="419607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</a:t>
              </a:r>
              <a:r>
                <a:rPr lang="ko-KR" altLang="en-US" sz="1200" b="1" dirty="0"/>
                <a:t>서비스 요청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0BC1E48-2409-29B6-BABA-D14131BCAFCB}"/>
                </a:ext>
              </a:extLst>
            </p:cNvPr>
            <p:cNvSpPr txBox="1"/>
            <p:nvPr/>
          </p:nvSpPr>
          <p:spPr>
            <a:xfrm>
              <a:off x="3909218" y="589400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7. </a:t>
              </a:r>
              <a:r>
                <a:rPr lang="ko-KR" altLang="en-US" sz="1200" b="1" dirty="0"/>
                <a:t>서비스 제공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5DEC988-ACB0-2F4A-3D0C-C74C7DD1207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563001" y="3628874"/>
              <a:ext cx="1053006" cy="2529682"/>
            </a:xfrm>
            <a:prstGeom prst="bentConnector2">
              <a:avLst/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766A69-9186-D488-5330-9DBBEA0F3D25}"/>
                </a:ext>
              </a:extLst>
            </p:cNvPr>
            <p:cNvSpPr txBox="1"/>
            <p:nvPr/>
          </p:nvSpPr>
          <p:spPr>
            <a:xfrm>
              <a:off x="7018735" y="528252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6. </a:t>
              </a:r>
              <a:r>
                <a:rPr lang="ko-KR" altLang="en-US" sz="1200" b="1" dirty="0"/>
                <a:t>서비스 제공 요청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0223EC-4841-0C04-716E-AB366C3EF4AA}"/>
                </a:ext>
              </a:extLst>
            </p:cNvPr>
            <p:cNvSpPr txBox="1"/>
            <p:nvPr/>
          </p:nvSpPr>
          <p:spPr>
            <a:xfrm>
              <a:off x="1737121" y="4150716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사용자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DD9388-0335-0E5F-6730-1C80ED4EE21C}"/>
                </a:ext>
              </a:extLst>
            </p:cNvPr>
            <p:cNvSpPr txBox="1"/>
            <p:nvPr/>
          </p:nvSpPr>
          <p:spPr>
            <a:xfrm>
              <a:off x="6096000" y="441623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Firebase</a:t>
              </a:r>
              <a:endParaRPr lang="ko-KR" altLang="en-US" sz="2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1B434C-6D37-72E8-EA01-8C04EBE13B9C}"/>
                </a:ext>
              </a:extLst>
            </p:cNvPr>
            <p:cNvSpPr txBox="1"/>
            <p:nvPr/>
          </p:nvSpPr>
          <p:spPr>
            <a:xfrm>
              <a:off x="9307514" y="6279913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Firestore</a:t>
              </a:r>
              <a:endParaRPr lang="ko-KR" altLang="en-US" sz="24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81235A6-F6E6-FA2B-2715-20C27EE05966}"/>
                </a:ext>
              </a:extLst>
            </p:cNvPr>
            <p:cNvSpPr txBox="1"/>
            <p:nvPr/>
          </p:nvSpPr>
          <p:spPr>
            <a:xfrm>
              <a:off x="9180514" y="2445433"/>
              <a:ext cx="2537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Authentication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3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47E747A-57BE-52EB-BE2A-CFE9FFA8C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5916" y="3066125"/>
            <a:ext cx="3404902" cy="2338603"/>
          </a:xfrm>
          <a:prstGeom prst="bentConnector3">
            <a:avLst>
              <a:gd name="adj1" fmla="val -3711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스케치, 클립아트, 원, 실루엣이(가) 표시된 사진&#10;&#10;자동 생성된 설명">
            <a:extLst>
              <a:ext uri="{FF2B5EF4-FFF2-40B4-BE49-F238E27FC236}">
                <a16:creationId xmlns:a16="http://schemas.microsoft.com/office/drawing/2014/main" id="{4CD14780-E315-3C7A-1101-17AE1497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0" y="689744"/>
            <a:ext cx="1762125" cy="1762125"/>
          </a:xfrm>
          <a:prstGeom prst="rect">
            <a:avLst/>
          </a:prstGeom>
        </p:spPr>
      </p:pic>
      <p:pic>
        <p:nvPicPr>
          <p:cNvPr id="25" name="그림 24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839EEA56-0C14-4E20-8ECF-53A1F1A4F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632594"/>
            <a:ext cx="1457325" cy="181927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F4308E8-0E4B-7E9C-36CA-162C56AA9D6C}"/>
              </a:ext>
            </a:extLst>
          </p:cNvPr>
          <p:cNvSpPr/>
          <p:nvPr/>
        </p:nvSpPr>
        <p:spPr>
          <a:xfrm>
            <a:off x="2597377" y="853257"/>
            <a:ext cx="2594769" cy="5588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1. </a:t>
            </a:r>
            <a:r>
              <a:rPr lang="ko-KR" altLang="en-US" sz="1500" b="1" dirty="0">
                <a:solidFill>
                  <a:schemeClr val="tx1"/>
                </a:solidFill>
              </a:rPr>
              <a:t>할 일 생성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FEE6B69-0CEC-A2E5-270A-8D3071948C29}"/>
              </a:ext>
            </a:extLst>
          </p:cNvPr>
          <p:cNvSpPr/>
          <p:nvPr/>
        </p:nvSpPr>
        <p:spPr>
          <a:xfrm flipH="1">
            <a:off x="2577759" y="1663694"/>
            <a:ext cx="2787027" cy="558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4. </a:t>
            </a:r>
            <a:r>
              <a:rPr lang="en-US" altLang="ko-KR" sz="1500" b="1" dirty="0" err="1">
                <a:solidFill>
                  <a:schemeClr val="tx1"/>
                </a:solidFill>
              </a:rPr>
              <a:t>teamId</a:t>
            </a:r>
            <a:r>
              <a:rPr lang="en-US" altLang="ko-KR" sz="1500" b="1" dirty="0">
                <a:solidFill>
                  <a:schemeClr val="tx1"/>
                </a:solidFill>
              </a:rPr>
              <a:t>. </a:t>
            </a:r>
            <a:r>
              <a:rPr lang="en-US" altLang="ko-KR" sz="1500" b="1" dirty="0" err="1">
                <a:solidFill>
                  <a:schemeClr val="tx1"/>
                </a:solidFill>
              </a:rPr>
              <a:t>Todos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문서 반환</a:t>
            </a:r>
          </a:p>
        </p:txBody>
      </p:sp>
      <p:pic>
        <p:nvPicPr>
          <p:cNvPr id="28" name="그림 27" descr="일렉트릭 블루, 블루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152C654-86A8-5336-091E-71C7898C7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94" y="682830"/>
            <a:ext cx="1590675" cy="1714500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E96BBD1-CDFA-DD98-5492-37487D4EDBC1}"/>
              </a:ext>
            </a:extLst>
          </p:cNvPr>
          <p:cNvCxnSpPr>
            <a:cxnSpLocks/>
          </p:cNvCxnSpPr>
          <p:nvPr/>
        </p:nvCxnSpPr>
        <p:spPr>
          <a:xfrm>
            <a:off x="7223750" y="1175879"/>
            <a:ext cx="2220916" cy="12700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33C0D9-02AB-20C9-AC49-E94B7D28D5DE}"/>
              </a:ext>
            </a:extLst>
          </p:cNvPr>
          <p:cNvSpPr txBox="1"/>
          <p:nvPr/>
        </p:nvSpPr>
        <p:spPr>
          <a:xfrm>
            <a:off x="7286626" y="1037378"/>
            <a:ext cx="177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2.Todos </a:t>
            </a:r>
            <a:r>
              <a:rPr lang="ko-KR" altLang="en-US" sz="1200" b="1" dirty="0"/>
              <a:t>컬렉션에 등록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6E3B8D-47F8-D430-5124-B43639498590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 rot="16200000" flipH="1">
            <a:off x="2733356" y="1859257"/>
            <a:ext cx="2203184" cy="4132729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4430B46-3D08-877E-D193-40579AD597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3750" y="1915134"/>
            <a:ext cx="2220916" cy="12585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5ABA2C-48B4-2068-2DE2-3B7C2ED1E932}"/>
              </a:ext>
            </a:extLst>
          </p:cNvPr>
          <p:cNvSpPr txBox="1"/>
          <p:nvPr/>
        </p:nvSpPr>
        <p:spPr>
          <a:xfrm>
            <a:off x="7325970" y="1786458"/>
            <a:ext cx="238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teamId</a:t>
            </a:r>
            <a:r>
              <a:rPr lang="ko-KR" altLang="en-US" sz="1200" b="1" dirty="0"/>
              <a:t>별 </a:t>
            </a:r>
            <a:r>
              <a:rPr lang="en-US" altLang="ko-KR" sz="1200" b="1" dirty="0" err="1"/>
              <a:t>todos</a:t>
            </a:r>
            <a:r>
              <a:rPr lang="ko-KR" altLang="en-US" sz="1200" b="1" dirty="0"/>
              <a:t>문서반환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A51AAAA-6BE1-48EF-CE11-8EC200409969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>
          <a:xfrm rot="10800000" flipV="1">
            <a:off x="1871809" y="5653399"/>
            <a:ext cx="3403319" cy="1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76A77F-0690-08B3-187B-D499FC772B9D}"/>
              </a:ext>
            </a:extLst>
          </p:cNvPr>
          <p:cNvSpPr txBox="1"/>
          <p:nvPr/>
        </p:nvSpPr>
        <p:spPr>
          <a:xfrm>
            <a:off x="1962468" y="5522970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worker</a:t>
            </a:r>
            <a:r>
              <a:rPr lang="ko-KR" altLang="en-US" sz="1200" b="1" dirty="0"/>
              <a:t>필드 정보가 사용자인 할 일만 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7EEA9-7F0F-5BF7-4C35-5BB915F45C08}"/>
              </a:ext>
            </a:extLst>
          </p:cNvPr>
          <p:cNvSpPr txBox="1"/>
          <p:nvPr/>
        </p:nvSpPr>
        <p:spPr>
          <a:xfrm>
            <a:off x="968484" y="236236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사용자</a:t>
            </a:r>
            <a:endParaRPr lang="en-US" altLang="ko-KR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1C842-D9FC-D41B-6694-F786A5EC1C19}"/>
              </a:ext>
            </a:extLst>
          </p:cNvPr>
          <p:cNvSpPr txBox="1"/>
          <p:nvPr/>
        </p:nvSpPr>
        <p:spPr>
          <a:xfrm>
            <a:off x="5500915" y="250089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Firebase</a:t>
            </a:r>
            <a:endParaRPr lang="ko-KR" altLang="en-US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E36D8-32AD-FA61-7459-76B80B38DA2A}"/>
              </a:ext>
            </a:extLst>
          </p:cNvPr>
          <p:cNvSpPr txBox="1"/>
          <p:nvPr/>
        </p:nvSpPr>
        <p:spPr>
          <a:xfrm>
            <a:off x="9707397" y="226567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Firestore</a:t>
            </a:r>
            <a:endParaRPr lang="ko-KR" altLang="en-US" sz="2400" b="1" dirty="0"/>
          </a:p>
        </p:txBody>
      </p:sp>
      <p:pic>
        <p:nvPicPr>
          <p:cNvPr id="51" name="그림 50" descr="텍스트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2A200F9-11ED-F684-A2EC-AF3211249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27" y="5027214"/>
            <a:ext cx="1252372" cy="1252372"/>
          </a:xfrm>
          <a:prstGeom prst="rect">
            <a:avLst/>
          </a:prstGeom>
        </p:spPr>
      </p:pic>
      <p:pic>
        <p:nvPicPr>
          <p:cNvPr id="53" name="그림 52" descr="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581D20F-480A-E5B8-9598-49CC0EB6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4917406"/>
            <a:ext cx="1471989" cy="14719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D213925-8855-DF26-6D27-FD1BC36BA03B}"/>
              </a:ext>
            </a:extLst>
          </p:cNvPr>
          <p:cNvSpPr txBox="1"/>
          <p:nvPr/>
        </p:nvSpPr>
        <p:spPr>
          <a:xfrm>
            <a:off x="193326" y="6295726"/>
            <a:ext cx="188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개인 캘린더</a:t>
            </a:r>
            <a:endParaRPr lang="en-US" altLang="ko-KR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D435-2334-3B59-93D9-8E0CD829E6F3}"/>
              </a:ext>
            </a:extLst>
          </p:cNvPr>
          <p:cNvSpPr txBox="1"/>
          <p:nvPr/>
        </p:nvSpPr>
        <p:spPr>
          <a:xfrm>
            <a:off x="4373405" y="6407019"/>
            <a:ext cx="305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팀 캘린더</a:t>
            </a:r>
            <a:endParaRPr lang="en-US" altLang="ko-KR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AABE4B-613E-D324-6B9B-D801B1F6812E}"/>
              </a:ext>
            </a:extLst>
          </p:cNvPr>
          <p:cNvSpPr txBox="1"/>
          <p:nvPr/>
        </p:nvSpPr>
        <p:spPr>
          <a:xfrm>
            <a:off x="2098792" y="3810453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받아온 작업 목록을 캘린더에 등록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015AB08-57A2-0596-6C8C-2F05012275B2}"/>
              </a:ext>
            </a:extLst>
          </p:cNvPr>
          <p:cNvCxnSpPr>
            <a:cxnSpLocks/>
          </p:cNvCxnSpPr>
          <p:nvPr/>
        </p:nvCxnSpPr>
        <p:spPr>
          <a:xfrm flipV="1">
            <a:off x="6525916" y="3011586"/>
            <a:ext cx="4307531" cy="2930536"/>
          </a:xfrm>
          <a:prstGeom prst="bentConnector3">
            <a:avLst>
              <a:gd name="adj1" fmla="val 100543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F2AE4E-B33D-F0B8-970D-75B0D41B9ED2}"/>
              </a:ext>
            </a:extLst>
          </p:cNvPr>
          <p:cNvSpPr txBox="1"/>
          <p:nvPr/>
        </p:nvSpPr>
        <p:spPr>
          <a:xfrm>
            <a:off x="6958240" y="5806501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7. </a:t>
            </a:r>
            <a:r>
              <a:rPr lang="ko-KR" altLang="en-US" sz="1200" b="1" dirty="0"/>
              <a:t>작업 </a:t>
            </a:r>
            <a:r>
              <a:rPr lang="ko-KR" altLang="en-US" sz="1200" b="1" dirty="0" err="1"/>
              <a:t>싱테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Togle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제어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CBC74A-D714-D5D8-87A1-9B7BD8B53423}"/>
              </a:ext>
            </a:extLst>
          </p:cNvPr>
          <p:cNvSpPr txBox="1"/>
          <p:nvPr/>
        </p:nvSpPr>
        <p:spPr>
          <a:xfrm>
            <a:off x="6525916" y="5268448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8. </a:t>
            </a:r>
            <a:r>
              <a:rPr lang="ko-KR" altLang="en-US" sz="1200" b="1" dirty="0"/>
              <a:t>작업 </a:t>
            </a:r>
            <a:r>
              <a:rPr lang="ko-KR" altLang="en-US" sz="1200" b="1" dirty="0" err="1"/>
              <a:t>싱테</a:t>
            </a:r>
            <a:r>
              <a:rPr lang="ko-KR" altLang="en-US" sz="1200" b="1" dirty="0"/>
              <a:t> 변화 실시간 감지 및 반환</a:t>
            </a:r>
          </a:p>
        </p:txBody>
      </p:sp>
    </p:spTree>
    <p:extLst>
      <p:ext uri="{BB962C8B-B14F-4D97-AF65-F5344CB8AC3E}">
        <p14:creationId xmlns:p14="http://schemas.microsoft.com/office/powerpoint/2010/main" val="14782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FCA866-1B01-F940-B551-8B8F4E1176B7}"/>
              </a:ext>
            </a:extLst>
          </p:cNvPr>
          <p:cNvSpPr/>
          <p:nvPr/>
        </p:nvSpPr>
        <p:spPr>
          <a:xfrm>
            <a:off x="1955800" y="533400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리스트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38C6BF15-71BB-A441-11BE-69AE573667F3}"/>
              </a:ext>
            </a:extLst>
          </p:cNvPr>
          <p:cNvSpPr/>
          <p:nvPr/>
        </p:nvSpPr>
        <p:spPr>
          <a:xfrm>
            <a:off x="1955800" y="1917700"/>
            <a:ext cx="2451100" cy="8382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팀이 있는가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?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FAF42-090A-2955-49FA-F2AD0A228DFF}"/>
              </a:ext>
            </a:extLst>
          </p:cNvPr>
          <p:cNvSpPr/>
          <p:nvPr/>
        </p:nvSpPr>
        <p:spPr>
          <a:xfrm>
            <a:off x="2225672" y="4425943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3EA19A-590D-5CC6-4FEC-6F17CFEF8939}"/>
              </a:ext>
            </a:extLst>
          </p:cNvPr>
          <p:cNvSpPr/>
          <p:nvPr/>
        </p:nvSpPr>
        <p:spPr>
          <a:xfrm>
            <a:off x="1974845" y="5546714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</a:t>
            </a:r>
            <a:r>
              <a:rPr lang="ko-KR" altLang="en-US" sz="1500" dirty="0" err="1">
                <a:solidFill>
                  <a:sysClr val="windowText" lastClr="000000"/>
                </a:solidFill>
              </a:rPr>
              <a:t>채팅방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입장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A8F8EC-5F18-E22D-A627-2CD64AAD18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81350" y="13716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36534-DAA7-6E78-701C-3330EF8A3B58}"/>
              </a:ext>
            </a:extLst>
          </p:cNvPr>
          <p:cNvCxnSpPr/>
          <p:nvPr/>
        </p:nvCxnSpPr>
        <p:spPr>
          <a:xfrm>
            <a:off x="3200395" y="3876671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3D6274-8C67-42B9-9264-4EB1598D6AE8}"/>
              </a:ext>
            </a:extLst>
          </p:cNvPr>
          <p:cNvSpPr/>
          <p:nvPr/>
        </p:nvSpPr>
        <p:spPr>
          <a:xfrm>
            <a:off x="5121276" y="2051050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46CBB2-A103-9DA1-AE96-BA5C89877DB4}"/>
              </a:ext>
            </a:extLst>
          </p:cNvPr>
          <p:cNvSpPr/>
          <p:nvPr/>
        </p:nvSpPr>
        <p:spPr>
          <a:xfrm>
            <a:off x="2225672" y="3305172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검색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368B92-A074-EDE7-1838-8405765CBF87}"/>
              </a:ext>
            </a:extLst>
          </p:cNvPr>
          <p:cNvCxnSpPr/>
          <p:nvPr/>
        </p:nvCxnSpPr>
        <p:spPr>
          <a:xfrm>
            <a:off x="3181349" y="27559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B48404-219F-17A3-6906-4B960ADFD5E8}"/>
              </a:ext>
            </a:extLst>
          </p:cNvPr>
          <p:cNvCxnSpPr/>
          <p:nvPr/>
        </p:nvCxnSpPr>
        <p:spPr>
          <a:xfrm>
            <a:off x="3200395" y="5000614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550B45-A4BA-E813-9AA3-F46D0165247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406900" y="2336800"/>
            <a:ext cx="7143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9D8814-2FEC-086A-490F-34D4B0C75CBE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5400000">
            <a:off x="4090988" y="2706681"/>
            <a:ext cx="2089144" cy="192088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98D0BC-15FC-D865-E171-2B2241D3D507}"/>
              </a:ext>
            </a:extLst>
          </p:cNvPr>
          <p:cNvSpPr txBox="1"/>
          <p:nvPr/>
        </p:nvSpPr>
        <p:spPr>
          <a:xfrm>
            <a:off x="2603497" y="283852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504A03-030D-534A-4394-A50A5C8BBC9A}"/>
              </a:ext>
            </a:extLst>
          </p:cNvPr>
          <p:cNvSpPr txBox="1"/>
          <p:nvPr/>
        </p:nvSpPr>
        <p:spPr>
          <a:xfrm>
            <a:off x="4508502" y="243788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3092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D7F810-11D1-8255-C3EC-C51F7F5B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73" y="685800"/>
            <a:ext cx="1451571" cy="2832100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4A6BF14-54BB-C2DB-A078-CAB9A383E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23" y="685800"/>
            <a:ext cx="1451571" cy="2832100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F7F851C0-309A-5711-1A6A-235A241B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24" y="2012950"/>
            <a:ext cx="1320288" cy="2832100"/>
          </a:xfrm>
          <a:prstGeom prst="rect">
            <a:avLst/>
          </a:prstGeom>
        </p:spPr>
      </p:pic>
      <p:pic>
        <p:nvPicPr>
          <p:cNvPr id="9" name="그림 8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08FD35AB-3D56-B6C1-5882-02473103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11" y="2012950"/>
            <a:ext cx="1320288" cy="2832100"/>
          </a:xfrm>
          <a:prstGeom prst="rect">
            <a:avLst/>
          </a:prstGeom>
        </p:spPr>
      </p:pic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072FA29-FB24-5F6B-065E-46CEBE650843}"/>
              </a:ext>
            </a:extLst>
          </p:cNvPr>
          <p:cNvSpPr/>
          <p:nvPr/>
        </p:nvSpPr>
        <p:spPr>
          <a:xfrm>
            <a:off x="3009953" y="3155950"/>
            <a:ext cx="1596929" cy="5461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팀이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있는가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0181F1-83A4-286C-8C23-C97655DAF92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341312" y="3429000"/>
            <a:ext cx="668641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B8CCA5-C88D-D47F-AE28-854BDC0F500A}"/>
              </a:ext>
            </a:extLst>
          </p:cNvPr>
          <p:cNvCxnSpPr>
            <a:cxnSpLocks/>
            <a:stCxn id="14" idx="0"/>
            <a:endCxn id="5" idx="1"/>
          </p:cNvCxnSpPr>
          <p:nvPr/>
        </p:nvCxnSpPr>
        <p:spPr>
          <a:xfrm rot="5400000" flipH="1" flipV="1">
            <a:off x="3797070" y="2113198"/>
            <a:ext cx="1054100" cy="10314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8">
            <a:extLst>
              <a:ext uri="{FF2B5EF4-FFF2-40B4-BE49-F238E27FC236}">
                <a16:creationId xmlns:a16="http://schemas.microsoft.com/office/drawing/2014/main" id="{4300D455-A5D5-3D30-DC16-4093FA3DAD8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6291394" y="2101850"/>
            <a:ext cx="815379" cy="12700"/>
          </a:xfrm>
          <a:prstGeom prst="bentConnector3">
            <a:avLst>
              <a:gd name="adj1" fmla="val 9088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48">
            <a:extLst>
              <a:ext uri="{FF2B5EF4-FFF2-40B4-BE49-F238E27FC236}">
                <a16:creationId xmlns:a16="http://schemas.microsoft.com/office/drawing/2014/main" id="{CB0BFA30-F609-FA23-B034-CB2CA5C32DB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8558344" y="2101850"/>
            <a:ext cx="1310067" cy="13271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D8343D-5DBA-B4D2-1084-21CCF5BF8090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5400000" flipH="1" flipV="1">
            <a:off x="6701889" y="535528"/>
            <a:ext cx="273050" cy="6059993"/>
          </a:xfrm>
          <a:prstGeom prst="bentConnector4">
            <a:avLst>
              <a:gd name="adj1" fmla="val -286047"/>
              <a:gd name="adj2" fmla="val 8928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8090C8-3ACB-7A21-3BA4-5F26435D2A98}"/>
              </a:ext>
            </a:extLst>
          </p:cNvPr>
          <p:cNvSpPr txBox="1"/>
          <p:nvPr/>
        </p:nvSpPr>
        <p:spPr>
          <a:xfrm>
            <a:off x="3257729" y="3904218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D0087E-908F-95E6-FF13-7906AFEB8DF3}"/>
              </a:ext>
            </a:extLst>
          </p:cNvPr>
          <p:cNvSpPr txBox="1"/>
          <p:nvPr/>
        </p:nvSpPr>
        <p:spPr>
          <a:xfrm>
            <a:off x="3257729" y="2444234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45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9B161-2FB1-B940-7AEF-AC110FF04F75}"/>
              </a:ext>
            </a:extLst>
          </p:cNvPr>
          <p:cNvSpPr txBox="1"/>
          <p:nvPr/>
        </p:nvSpPr>
        <p:spPr>
          <a:xfrm>
            <a:off x="0" y="0"/>
            <a:ext cx="558799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"</a:t>
            </a:r>
            <a:r>
              <a:rPr lang="ko-KR" altLang="en-US" sz="1200" dirty="0" err="1"/>
              <a:t>userNames</a:t>
            </a:r>
            <a:r>
              <a:rPr lang="ko-KR" altLang="en-US" sz="1200" dirty="0"/>
              <a:t>": [    "오융택",    "admin011"  ],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taskCount</a:t>
            </a:r>
            <a:r>
              <a:rPr lang="ko-KR" altLang="en-US" sz="1200" dirty="0"/>
              <a:t>": 2,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completeCount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[{ </a:t>
            </a:r>
            <a:r>
              <a:rPr lang="en-US" altLang="ko-KR" sz="1200" dirty="0"/>
              <a:t>// </a:t>
            </a:r>
            <a:r>
              <a:rPr lang="ko-KR" altLang="en-US" sz="1200" dirty="0"/>
              <a:t>팀 전체 할 일 목록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],</a:t>
            </a:r>
          </a:p>
          <a:p>
            <a:r>
              <a:rPr lang="ko-KR" alt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0173B-9013-B09A-4EAF-20F229FA0AAF}"/>
              </a:ext>
            </a:extLst>
          </p:cNvPr>
          <p:cNvSpPr txBox="1"/>
          <p:nvPr/>
        </p:nvSpPr>
        <p:spPr>
          <a:xfrm>
            <a:off x="5588000" y="0"/>
            <a:ext cx="66039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"</a:t>
            </a:r>
            <a:r>
              <a:rPr lang="ko-KR" altLang="en-US" sz="1200" dirty="0" err="1"/>
              <a:t>teamTodos</a:t>
            </a:r>
            <a:r>
              <a:rPr lang="ko-KR" altLang="en-US" sz="1200" dirty="0"/>
              <a:t>": {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멤버별</a:t>
            </a:r>
            <a:r>
              <a:rPr lang="ko-KR" altLang="en-US" sz="1200" dirty="0"/>
              <a:t> 할 일 목록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": { 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Member1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0,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"admin011": {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Member2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186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787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오융택</dc:creator>
  <cp:lastModifiedBy>오융택</cp:lastModifiedBy>
  <cp:revision>130</cp:revision>
  <dcterms:created xsi:type="dcterms:W3CDTF">2023-10-21T14:50:19Z</dcterms:created>
  <dcterms:modified xsi:type="dcterms:W3CDTF">2023-10-22T18:14:36Z</dcterms:modified>
</cp:coreProperties>
</file>