
<file path=[Content_Types].xml><?xml version="1.0" encoding="utf-8"?>
<Types xmlns="http://schemas.openxmlformats.org/package/2006/content-types">
  <Default Extension="bmp" ContentType="image/bmp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4" r:id="rId4"/>
    <p:sldId id="263" r:id="rId5"/>
    <p:sldId id="257" r:id="rId6"/>
    <p:sldId id="258" r:id="rId7"/>
    <p:sldId id="259" r:id="rId8"/>
    <p:sldId id="264" r:id="rId9"/>
    <p:sldId id="260" r:id="rId10"/>
    <p:sldId id="268" r:id="rId11"/>
    <p:sldId id="269" r:id="rId12"/>
    <p:sldId id="270" r:id="rId13"/>
    <p:sldId id="272" r:id="rId14"/>
    <p:sldId id="261" r:id="rId15"/>
    <p:sldId id="262" r:id="rId16"/>
    <p:sldId id="265" r:id="rId17"/>
    <p:sldId id="266" r:id="rId18"/>
    <p:sldId id="267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262D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257642-6DF6-411C-9C48-F2295ABD275B}" v="294" dt="2023-10-21T15:32:58.166"/>
    <p1510:client id="{7A67AFDF-A08E-4A9F-BA88-E8C09922820C}" v="1" dt="2023-10-21T14:58:58.6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0ED7F-8898-42ED-5B31-4B432013F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912D3C-60AD-E28E-229B-128AC29DDF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B79C85-D058-DF5C-7DBE-86D03F028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280C5-DF15-423D-9B8B-39743579C484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10F3F6-A196-31AE-7039-CE5A98392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492403-95A8-A23C-96D8-4E7819CC7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DDBF1-3911-4CD1-91F3-1196D56C2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961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E37C4C-8C97-0A1F-E654-3E7E2F3E2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93F111-61F2-236F-FDFE-718BF0EBC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685645-2CA8-0A3B-A286-90F797CF8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280C5-DF15-423D-9B8B-39743579C484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1D5070-71D0-3ABF-EB43-8B8688438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17430A-E6B7-2276-CF38-C8BA189ED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DDBF1-3911-4CD1-91F3-1196D56C2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07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F79A010-D462-7B91-8D3D-05610D7E0B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6F0B08-C228-7E7D-28E8-5E15CCDFE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B0E7E5-A65A-A870-E438-111190A75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280C5-DF15-423D-9B8B-39743579C484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4D0832-8DF5-9E4A-4624-B96777A7C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511213-C6C0-98EA-389D-8F4D1813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DDBF1-3911-4CD1-91F3-1196D56C2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78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ADD97-AF61-B1ED-3BDF-CF6FF32EA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B6F268-7868-0C7E-231F-AE1776591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E32D40-8488-8021-DD19-652305DD2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280C5-DF15-423D-9B8B-39743579C484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D3441D-F26F-A789-1837-69E801659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AD7884-2881-FFDF-A35A-33CB4657F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DDBF1-3911-4CD1-91F3-1196D56C2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016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580FCF-5D28-A31B-D14C-B303259D4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B44FF1-B8E8-3DCC-1B77-1150BB207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3CA6CC-3907-7B4F-A76F-8543150E7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280C5-DF15-423D-9B8B-39743579C484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057048-833B-0387-4896-399D0D441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E3F82F-08F7-602F-B37D-CAACB7B66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DDBF1-3911-4CD1-91F3-1196D56C2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230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9BB702-71B8-99F3-4B28-DE32D29EA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0EB2D8-5C34-98E4-7821-01B111A89F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F49AA6-BF84-3F46-8946-EB363848E8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B613ED-23AE-0E88-5DB5-AAC57129C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280C5-DF15-423D-9B8B-39743579C484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93825B-6FAD-54B1-9FCF-44DAF4878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A795DA-3F1E-EF8F-FE71-0BDD96B96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DDBF1-3911-4CD1-91F3-1196D56C2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842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D8D4C0-539B-7B03-DA0A-6F994E1DA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0A46D0-B0A0-0B1C-07BE-FB0C12BDF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B83C51-7386-D608-F0D3-D4C23B901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AE01438-667C-8E14-DDE9-C41F55B64F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5C4C2E6-A2C1-8A39-CAB2-24447266FD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BB7E347-D383-CB99-940E-61B31B7CB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280C5-DF15-423D-9B8B-39743579C484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9A49861-09A6-98E6-CE99-04EAC58F1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94E694-68C5-1E5A-0B68-2E00F283A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DDBF1-3911-4CD1-91F3-1196D56C2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904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47E23-78A1-E195-7859-5805EEDF5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624440-1EE3-F98B-60CE-22BC8F922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280C5-DF15-423D-9B8B-39743579C484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155A2E-7CEA-02A3-C6D2-174458BAB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2DCEA0-01B6-7C96-EC6B-5EB5B37B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DDBF1-3911-4CD1-91F3-1196D56C2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986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01AD100-A8C5-ECC4-53B9-8B3E360F9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280C5-DF15-423D-9B8B-39743579C484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E154D6-9453-4B77-2FF6-1E64FE511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39C3C5-699D-1092-0D15-1B026DF0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DDBF1-3911-4CD1-91F3-1196D56C2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706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24ED55-31E2-D55C-1F94-0D97565EF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D35579-7557-6660-EDF3-AA920A0EF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A42CA3-6972-C662-FDF5-4D4024C84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DBC1A5-697D-5BEA-DCE2-F2EA3E491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280C5-DF15-423D-9B8B-39743579C484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6D4211-EF2D-2F38-D233-C2731A2EF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E8F0C7-6907-B88A-421B-E1E0B4E25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DDBF1-3911-4CD1-91F3-1196D56C2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777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F77BCC-8B99-48C6-1126-D888CCCA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A1AF742-DDBB-0FF5-3347-B8FE7B45A6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F03E78-66AB-C6C8-5A55-7B5254B3F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E99834-B402-293F-ADF6-C356B0641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280C5-DF15-423D-9B8B-39743579C484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7CF54C-6E52-809A-615D-ED44F2D57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DFF79A-3D9C-A218-A39B-46BFFE98D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DDBF1-3911-4CD1-91F3-1196D56C2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619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D19B8F2-7F44-8F93-B0CA-7824C7912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191128-2E2F-0597-1369-1D60F9703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3BE0BE-A33D-D2AE-F83F-CFF9745E0D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280C5-DF15-423D-9B8B-39743579C484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88EEF1-AFF7-7A45-27DD-59BCFC2B03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8C632E-87D0-4DB9-86F2-B0E7DADDF2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DDBF1-3911-4CD1-91F3-1196D56C2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69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svg"/><Relationship Id="rId18" Type="http://schemas.openxmlformats.org/officeDocument/2006/relationships/image" Target="../media/image17.jpeg"/><Relationship Id="rId3" Type="http://schemas.openxmlformats.org/officeDocument/2006/relationships/image" Target="../media/image2.sv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17" Type="http://schemas.openxmlformats.org/officeDocument/2006/relationships/image" Target="../media/image16.jpeg"/><Relationship Id="rId2" Type="http://schemas.openxmlformats.org/officeDocument/2006/relationships/image" Target="../media/image1.png"/><Relationship Id="rId16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jpg"/><Relationship Id="rId4" Type="http://schemas.openxmlformats.org/officeDocument/2006/relationships/image" Target="../media/image4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jpg"/><Relationship Id="rId4" Type="http://schemas.openxmlformats.org/officeDocument/2006/relationships/image" Target="../media/image48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4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0.jpeg"/><Relationship Id="rId7" Type="http://schemas.openxmlformats.org/officeDocument/2006/relationships/image" Target="../media/image7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8.jpeg"/><Relationship Id="rId4" Type="http://schemas.openxmlformats.org/officeDocument/2006/relationships/image" Target="../media/image9.jpeg"/><Relationship Id="rId9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bmp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jfif"/><Relationship Id="rId4" Type="http://schemas.openxmlformats.org/officeDocument/2006/relationships/image" Target="../media/image31.jf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g"/><Relationship Id="rId5" Type="http://schemas.openxmlformats.org/officeDocument/2006/relationships/image" Target="../media/image33.jfif"/><Relationship Id="rId4" Type="http://schemas.openxmlformats.org/officeDocument/2006/relationships/image" Target="../media/image31.jf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1A6A3216-DB17-8D09-4B40-7C97688DC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36997" y="848712"/>
            <a:ext cx="602953" cy="588576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CD00BCA3-BE31-E289-F63B-2FC5064C9CFD}"/>
              </a:ext>
            </a:extLst>
          </p:cNvPr>
          <p:cNvGrpSpPr/>
          <p:nvPr/>
        </p:nvGrpSpPr>
        <p:grpSpPr>
          <a:xfrm>
            <a:off x="963962" y="655082"/>
            <a:ext cx="9431658" cy="5972464"/>
            <a:chOff x="990466" y="708091"/>
            <a:chExt cx="9431658" cy="5972464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14E548C1-8D01-304A-F40B-2B5966098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46625" y="5705948"/>
              <a:ext cx="988984" cy="974607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D765DFB-B169-5F19-813A-4C7D74C8D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58821" y="2834071"/>
              <a:ext cx="988445" cy="974068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5CA96BD-5B1B-1E24-D07C-BCE27C06285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24958" y="708091"/>
              <a:ext cx="985030" cy="67843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A3C74EC-C5B7-2303-FD04-661B3A3986E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90844" y="881335"/>
              <a:ext cx="664055" cy="102438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DACF084-5269-F35C-D7DC-58DD3691563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90466" y="3975085"/>
              <a:ext cx="1371241" cy="79435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E75E884-2C04-3A7C-7A60-FABC03242A6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765067" y="5736311"/>
              <a:ext cx="1404308" cy="808727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3847F70-6031-243B-40EB-7343A42788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536657" y="4845295"/>
              <a:ext cx="885467" cy="89499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915799E-2D38-9F8E-1CB5-B8ABC3592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929175" y="890419"/>
              <a:ext cx="934351" cy="849524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E69F5C5F-5ECA-B831-7540-71D45936E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747616" y="749998"/>
              <a:ext cx="962452" cy="70736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C98BE98-7640-1F3E-E716-D003A770D8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461889" y="1509652"/>
              <a:ext cx="1120425" cy="1296841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57A1C04-EE99-508A-BAED-8093D6F68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364841" y="5107586"/>
              <a:ext cx="1465895" cy="1368726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5D5E67D-7B88-5232-3491-7B0519B054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635191" y="3055219"/>
              <a:ext cx="981900" cy="1311217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6D1DA1D-2DD7-D71B-ACFE-0E997EE732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6909824" y="1741204"/>
              <a:ext cx="1284930" cy="1368727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DAE205E-B887-26B6-C08D-758D73D958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7258475" y="4706533"/>
              <a:ext cx="1259991" cy="1383105"/>
            </a:xfrm>
            <a:prstGeom prst="rect">
              <a:avLst/>
            </a:prstGeom>
          </p:spPr>
        </p:pic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0C726C1C-C4FC-EE7D-CBE0-FC2925856DCE}"/>
                </a:ext>
              </a:extLst>
            </p:cNvPr>
            <p:cNvSpPr/>
            <p:nvPr/>
          </p:nvSpPr>
          <p:spPr>
            <a:xfrm>
              <a:off x="4723392" y="3576587"/>
              <a:ext cx="603849" cy="33068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5A6905C6-7691-E923-67DC-53BE32ED40DD}"/>
                </a:ext>
              </a:extLst>
            </p:cNvPr>
            <p:cNvSpPr/>
            <p:nvPr/>
          </p:nvSpPr>
          <p:spPr>
            <a:xfrm rot="3720000">
              <a:off x="5232670" y="2751902"/>
              <a:ext cx="776378" cy="41694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4C0B883B-E0CD-0185-51B6-45B9C2F696AF}"/>
                </a:ext>
              </a:extLst>
            </p:cNvPr>
            <p:cNvSpPr/>
            <p:nvPr/>
          </p:nvSpPr>
          <p:spPr>
            <a:xfrm rot="17220000">
              <a:off x="5403643" y="4499720"/>
              <a:ext cx="632604" cy="35943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61EFBAC3-8AF6-E161-DD24-45087CD27C77}"/>
                </a:ext>
              </a:extLst>
            </p:cNvPr>
            <p:cNvSpPr/>
            <p:nvPr/>
          </p:nvSpPr>
          <p:spPr>
            <a:xfrm rot="7680000">
              <a:off x="6516249" y="2998346"/>
              <a:ext cx="675737" cy="35943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6FCA39EB-6D97-C47F-D4DC-2FFEB177AAEE}"/>
                </a:ext>
              </a:extLst>
            </p:cNvPr>
            <p:cNvSpPr/>
            <p:nvPr/>
          </p:nvSpPr>
          <p:spPr>
            <a:xfrm rot="13260000">
              <a:off x="6614718" y="4273663"/>
              <a:ext cx="603849" cy="33068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5DF19339-BF08-16C5-C303-9EEED3D91F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5228" y="3808135"/>
              <a:ext cx="988984" cy="974607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2FF427AE-193C-9A4E-DC11-5916EC68F2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312807" y="2918727"/>
              <a:ext cx="885467" cy="894992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82F43CF-CE07-28CF-7B0C-904759E38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737183" y="4777599"/>
              <a:ext cx="664055" cy="1024389"/>
            </a:xfrm>
            <a:prstGeom prst="rect">
              <a:avLst/>
            </a:prstGeom>
          </p:spPr>
        </p:pic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D2CF7F4D-33C9-0390-1377-7B9CB378C9AC}"/>
                </a:ext>
              </a:extLst>
            </p:cNvPr>
            <p:cNvSpPr/>
            <p:nvPr/>
          </p:nvSpPr>
          <p:spPr>
            <a:xfrm>
              <a:off x="5460576" y="3323155"/>
              <a:ext cx="1196768" cy="992496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>
                  <a:solidFill>
                    <a:schemeClr val="tx1"/>
                  </a:solidFill>
                </a:rPr>
                <a:t>완성</a:t>
              </a:r>
              <a:endParaRPr lang="en-US" altLang="ko-KR" sz="15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500" b="1" dirty="0">
                  <a:solidFill>
                    <a:schemeClr val="tx1"/>
                  </a:solidFill>
                </a:rPr>
                <a:t>결과물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7611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텍스트, 스크린샷, 소프트웨어, 번호이(가) 표시된 사진&#10;&#10;자동 생성된 설명">
            <a:extLst>
              <a:ext uri="{FF2B5EF4-FFF2-40B4-BE49-F238E27FC236}">
                <a16:creationId xmlns:a16="http://schemas.microsoft.com/office/drawing/2014/main" id="{99BC21A7-624A-CF46-8C11-B2C0D290C4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324850" cy="6858000"/>
          </a:xfrm>
          <a:prstGeom prst="rect">
            <a:avLst/>
          </a:prstGeom>
        </p:spPr>
      </p:pic>
      <p:pic>
        <p:nvPicPr>
          <p:cNvPr id="11" name="그림 10" descr="텍스트, 번호, 소프트웨어, 폰트이(가) 표시된 사진&#10;&#10;자동 생성된 설명">
            <a:extLst>
              <a:ext uri="{FF2B5EF4-FFF2-40B4-BE49-F238E27FC236}">
                <a16:creationId xmlns:a16="http://schemas.microsoft.com/office/drawing/2014/main" id="{CF2AC58C-12A9-2ED5-3C7A-45D1DE2634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275" y="0"/>
            <a:ext cx="8806394" cy="6858000"/>
          </a:xfrm>
          <a:prstGeom prst="rect">
            <a:avLst/>
          </a:prstGeom>
        </p:spPr>
      </p:pic>
      <p:pic>
        <p:nvPicPr>
          <p:cNvPr id="14" name="그림 13" descr="텍스트, 번호, 소프트웨어, 폰트이(가) 표시된 사진&#10;&#10;자동 생성된 설명">
            <a:extLst>
              <a:ext uri="{FF2B5EF4-FFF2-40B4-BE49-F238E27FC236}">
                <a16:creationId xmlns:a16="http://schemas.microsoft.com/office/drawing/2014/main" id="{D96DDF59-325F-117C-8D32-55634856E1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323"/>
          <a:stretch/>
        </p:blipFill>
        <p:spPr>
          <a:xfrm>
            <a:off x="1" y="1"/>
            <a:ext cx="13292668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376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라인, 스크린샷이(가) 표시된 사진&#10;&#10;자동 생성된 설명">
            <a:extLst>
              <a:ext uri="{FF2B5EF4-FFF2-40B4-BE49-F238E27FC236}">
                <a16:creationId xmlns:a16="http://schemas.microsoft.com/office/drawing/2014/main" id="{64A3C505-FF7E-806A-5BAD-C21819AE7E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914792"/>
          </a:xfrm>
          <a:prstGeom prst="rect">
            <a:avLst/>
          </a:prstGeom>
        </p:spPr>
      </p:pic>
      <p:pic>
        <p:nvPicPr>
          <p:cNvPr id="5" name="그림 4" descr="텍스트, 스크린샷, 번호이(가) 표시된 사진&#10;&#10;자동 생성된 설명">
            <a:extLst>
              <a:ext uri="{FF2B5EF4-FFF2-40B4-BE49-F238E27FC236}">
                <a16:creationId xmlns:a16="http://schemas.microsoft.com/office/drawing/2014/main" id="{A3ED39DB-7646-103C-C732-62F3DB2229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333"/>
          <a:stretch/>
        </p:blipFill>
        <p:spPr>
          <a:xfrm>
            <a:off x="0" y="25934"/>
            <a:ext cx="14516100" cy="457200"/>
          </a:xfrm>
          <a:prstGeom prst="rect">
            <a:avLst/>
          </a:prstGeom>
        </p:spPr>
      </p:pic>
      <p:pic>
        <p:nvPicPr>
          <p:cNvPr id="9" name="그림 8" descr="텍스트, 스크린샷, 라인, 폰트이(가) 표시된 사진&#10;&#10;자동 생성된 설명">
            <a:extLst>
              <a:ext uri="{FF2B5EF4-FFF2-40B4-BE49-F238E27FC236}">
                <a16:creationId xmlns:a16="http://schemas.microsoft.com/office/drawing/2014/main" id="{A336727B-96F6-77AE-817B-FB705A95A5E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45" r="9543"/>
          <a:stretch/>
        </p:blipFill>
        <p:spPr>
          <a:xfrm>
            <a:off x="1584701" y="850900"/>
            <a:ext cx="10607299" cy="1612899"/>
          </a:xfrm>
          <a:prstGeom prst="rect">
            <a:avLst/>
          </a:prstGeom>
        </p:spPr>
      </p:pic>
      <p:pic>
        <p:nvPicPr>
          <p:cNvPr id="11" name="그림 10" descr="텍스트, 스크린샷, 번호이(가) 표시된 사진&#10;&#10;자동 생성된 설명">
            <a:extLst>
              <a:ext uri="{FF2B5EF4-FFF2-40B4-BE49-F238E27FC236}">
                <a16:creationId xmlns:a16="http://schemas.microsoft.com/office/drawing/2014/main" id="{958F19D3-3A18-3586-A197-A3532AE316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6" b="-10000"/>
          <a:stretch/>
        </p:blipFill>
        <p:spPr>
          <a:xfrm>
            <a:off x="4740789" y="517792"/>
            <a:ext cx="9775311" cy="7086600"/>
          </a:xfrm>
          <a:prstGeom prst="rect">
            <a:avLst/>
          </a:prstGeom>
        </p:spPr>
      </p:pic>
      <p:pic>
        <p:nvPicPr>
          <p:cNvPr id="12" name="그림 11" descr="텍스트, 라인, 스크린샷이(가) 표시된 사진&#10;&#10;자동 생성된 설명">
            <a:extLst>
              <a:ext uri="{FF2B5EF4-FFF2-40B4-BE49-F238E27FC236}">
                <a16:creationId xmlns:a16="http://schemas.microsoft.com/office/drawing/2014/main" id="{6027DA37-8231-783B-73A6-D0A1EDA380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01" t="26122" r="32952" b="56889"/>
          <a:stretch/>
        </p:blipFill>
        <p:spPr>
          <a:xfrm>
            <a:off x="3110013" y="505092"/>
            <a:ext cx="4459187" cy="32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58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 descr="텍스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DA195C72-BB3A-2BB1-B95F-72A5C9B3D6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138" y="0"/>
            <a:ext cx="3197111" cy="6858000"/>
          </a:xfrm>
          <a:prstGeom prst="rect">
            <a:avLst/>
          </a:prstGeom>
        </p:spPr>
      </p:pic>
      <p:pic>
        <p:nvPicPr>
          <p:cNvPr id="9" name="그림 8" descr="텍스트, 컴퓨터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3606A8BA-993F-EE46-0DF7-03476C6D73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744" y="0"/>
            <a:ext cx="3197111" cy="6858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79E0DF-3CAF-7D71-2148-6A7D069D0E8C}"/>
              </a:ext>
            </a:extLst>
          </p:cNvPr>
          <p:cNvSpPr/>
          <p:nvPr/>
        </p:nvSpPr>
        <p:spPr>
          <a:xfrm>
            <a:off x="1589144" y="209550"/>
            <a:ext cx="3197111" cy="1422400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48B8E4-CA07-8E08-4773-1C1EDF23ACAF}"/>
              </a:ext>
            </a:extLst>
          </p:cNvPr>
          <p:cNvSpPr/>
          <p:nvPr/>
        </p:nvSpPr>
        <p:spPr>
          <a:xfrm>
            <a:off x="1589144" y="1638300"/>
            <a:ext cx="3197111" cy="4381500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46623AA-DA4D-C516-789E-7A78D63C27DB}"/>
              </a:ext>
            </a:extLst>
          </p:cNvPr>
          <p:cNvSpPr/>
          <p:nvPr/>
        </p:nvSpPr>
        <p:spPr>
          <a:xfrm>
            <a:off x="1589144" y="6019800"/>
            <a:ext cx="3197111" cy="419100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3659FDBB-3BE9-5847-D5E1-711B6F2130AE}"/>
              </a:ext>
            </a:extLst>
          </p:cNvPr>
          <p:cNvCxnSpPr/>
          <p:nvPr/>
        </p:nvCxnSpPr>
        <p:spPr>
          <a:xfrm flipV="1">
            <a:off x="4786254" y="419100"/>
            <a:ext cx="2619489" cy="419100"/>
          </a:xfrm>
          <a:prstGeom prst="bentConnector3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C8EAA8-0596-4A2A-2126-985A16643900}"/>
              </a:ext>
            </a:extLst>
          </p:cNvPr>
          <p:cNvSpPr/>
          <p:nvPr/>
        </p:nvSpPr>
        <p:spPr>
          <a:xfrm>
            <a:off x="7405743" y="682624"/>
            <a:ext cx="3197111" cy="5337175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4DD224B-404C-36BC-BDE4-FA52D5D20D24}"/>
              </a:ext>
            </a:extLst>
          </p:cNvPr>
          <p:cNvSpPr/>
          <p:nvPr/>
        </p:nvSpPr>
        <p:spPr>
          <a:xfrm>
            <a:off x="7405743" y="6019799"/>
            <a:ext cx="3197111" cy="419100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63080FF-8615-0495-73DD-8E2D411D1980}"/>
              </a:ext>
            </a:extLst>
          </p:cNvPr>
          <p:cNvSpPr/>
          <p:nvPr/>
        </p:nvSpPr>
        <p:spPr>
          <a:xfrm>
            <a:off x="7405742" y="209550"/>
            <a:ext cx="3197111" cy="473074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83F5C621-81FC-9AE7-D99B-E2660F5BE7C6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4786251" y="3351212"/>
            <a:ext cx="2619492" cy="369888"/>
          </a:xfrm>
          <a:prstGeom prst="bentConnector3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7154D096-160A-1A51-C689-51190B28FE88}"/>
              </a:ext>
            </a:extLst>
          </p:cNvPr>
          <p:cNvCxnSpPr>
            <a:cxnSpLocks/>
            <a:stCxn id="14" idx="3"/>
            <a:endCxn id="18" idx="1"/>
          </p:cNvCxnSpPr>
          <p:nvPr/>
        </p:nvCxnSpPr>
        <p:spPr>
          <a:xfrm flipV="1">
            <a:off x="4786255" y="6229349"/>
            <a:ext cx="2619488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339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그림 58" descr="텍스트, 스크린샷, 소프트웨어, 디자인이(가) 표시된 사진&#10;&#10;자동 생성된 설명">
            <a:extLst>
              <a:ext uri="{FF2B5EF4-FFF2-40B4-BE49-F238E27FC236}">
                <a16:creationId xmlns:a16="http://schemas.microsoft.com/office/drawing/2014/main" id="{CB77BD4D-3D16-01F3-335A-6E6ED5E6A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316" y="0"/>
            <a:ext cx="3197111" cy="6858000"/>
          </a:xfrm>
          <a:prstGeom prst="rect">
            <a:avLst/>
          </a:prstGeom>
        </p:spPr>
      </p:pic>
      <p:pic>
        <p:nvPicPr>
          <p:cNvPr id="57" name="그림 56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28CD8D2E-D0CC-D790-0EF6-7E9ED1B584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154" y="0"/>
            <a:ext cx="3197111" cy="6858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79E0DF-3CAF-7D71-2148-6A7D069D0E8C}"/>
              </a:ext>
            </a:extLst>
          </p:cNvPr>
          <p:cNvSpPr/>
          <p:nvPr/>
        </p:nvSpPr>
        <p:spPr>
          <a:xfrm>
            <a:off x="6644931" y="190500"/>
            <a:ext cx="1165570" cy="419100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48B8E4-CA07-8E08-4773-1C1EDF23ACAF}"/>
              </a:ext>
            </a:extLst>
          </p:cNvPr>
          <p:cNvSpPr/>
          <p:nvPr/>
        </p:nvSpPr>
        <p:spPr>
          <a:xfrm>
            <a:off x="6644932" y="609600"/>
            <a:ext cx="3197111" cy="5448300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46623AA-DA4D-C516-789E-7A78D63C27DB}"/>
              </a:ext>
            </a:extLst>
          </p:cNvPr>
          <p:cNvSpPr/>
          <p:nvPr/>
        </p:nvSpPr>
        <p:spPr>
          <a:xfrm>
            <a:off x="6644929" y="6057900"/>
            <a:ext cx="3197111" cy="419100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텍스트, 스크린샷, 개, 소프트웨어이(가) 표시된 사진&#10;&#10;자동 생성된 설명">
            <a:extLst>
              <a:ext uri="{FF2B5EF4-FFF2-40B4-BE49-F238E27FC236}">
                <a16:creationId xmlns:a16="http://schemas.microsoft.com/office/drawing/2014/main" id="{F4BCF94B-C487-8A3D-FF40-520ECA0465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2978" y="0"/>
            <a:ext cx="3197111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B2082C6-3C97-E285-62DF-0E6C1F5EBC17}"/>
              </a:ext>
            </a:extLst>
          </p:cNvPr>
          <p:cNvSpPr/>
          <p:nvPr/>
        </p:nvSpPr>
        <p:spPr>
          <a:xfrm>
            <a:off x="10862977" y="190500"/>
            <a:ext cx="1367123" cy="495300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B1A8977-94E9-4868-89FE-A3B20AAF22CD}"/>
              </a:ext>
            </a:extLst>
          </p:cNvPr>
          <p:cNvSpPr/>
          <p:nvPr/>
        </p:nvSpPr>
        <p:spPr>
          <a:xfrm>
            <a:off x="10862976" y="679450"/>
            <a:ext cx="3197111" cy="4921250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E0199CF-20CC-51F4-B887-5CC0C39B32AE}"/>
              </a:ext>
            </a:extLst>
          </p:cNvPr>
          <p:cNvSpPr/>
          <p:nvPr/>
        </p:nvSpPr>
        <p:spPr>
          <a:xfrm>
            <a:off x="10862975" y="5607050"/>
            <a:ext cx="3197111" cy="419100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B5BFAFF7-C02A-8B9A-18BC-F4BF70A0E04C}"/>
              </a:ext>
            </a:extLst>
          </p:cNvPr>
          <p:cNvCxnSpPr>
            <a:cxnSpLocks/>
            <a:stCxn id="12" idx="3"/>
            <a:endCxn id="6" idx="1"/>
          </p:cNvCxnSpPr>
          <p:nvPr/>
        </p:nvCxnSpPr>
        <p:spPr>
          <a:xfrm>
            <a:off x="7810501" y="400050"/>
            <a:ext cx="3052476" cy="38100"/>
          </a:xfrm>
          <a:prstGeom prst="bentConnector3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38CAC587-B950-AFEF-B668-19DC018FCEFE}"/>
              </a:ext>
            </a:extLst>
          </p:cNvPr>
          <p:cNvCxnSpPr>
            <a:cxnSpLocks/>
            <a:stCxn id="13" idx="3"/>
            <a:endCxn id="7" idx="1"/>
          </p:cNvCxnSpPr>
          <p:nvPr/>
        </p:nvCxnSpPr>
        <p:spPr>
          <a:xfrm flipV="1">
            <a:off x="9842043" y="3140075"/>
            <a:ext cx="1020933" cy="193675"/>
          </a:xfrm>
          <a:prstGeom prst="bentConnector3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62EB4421-FF23-F1F0-FF92-8455E801990B}"/>
              </a:ext>
            </a:extLst>
          </p:cNvPr>
          <p:cNvCxnSpPr>
            <a:cxnSpLocks/>
            <a:stCxn id="14" idx="3"/>
            <a:endCxn id="8" idx="1"/>
          </p:cNvCxnSpPr>
          <p:nvPr/>
        </p:nvCxnSpPr>
        <p:spPr>
          <a:xfrm flipV="1">
            <a:off x="9842040" y="5816600"/>
            <a:ext cx="1020935" cy="45085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 descr="텍스트, 스크린샷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29A26F08-F000-F5B9-9324-963A8E2C08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508" y="1"/>
            <a:ext cx="3197111" cy="6858000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2FF30A89-1592-5A63-3524-3A3886600C6F}"/>
              </a:ext>
            </a:extLst>
          </p:cNvPr>
          <p:cNvSpPr/>
          <p:nvPr/>
        </p:nvSpPr>
        <p:spPr>
          <a:xfrm>
            <a:off x="1238607" y="196851"/>
            <a:ext cx="406401" cy="495300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711AD17-31C3-515E-77DA-3C90577436CF}"/>
              </a:ext>
            </a:extLst>
          </p:cNvPr>
          <p:cNvSpPr/>
          <p:nvPr/>
        </p:nvSpPr>
        <p:spPr>
          <a:xfrm>
            <a:off x="6077307" y="196851"/>
            <a:ext cx="479312" cy="495300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82FF893-670F-4AB7-808C-D298CEE4D4E0}"/>
              </a:ext>
            </a:extLst>
          </p:cNvPr>
          <p:cNvSpPr/>
          <p:nvPr/>
        </p:nvSpPr>
        <p:spPr>
          <a:xfrm>
            <a:off x="-858536" y="682626"/>
            <a:ext cx="3197111" cy="5375275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C7DADBF-2755-C180-5059-6E77BDC6FA8E}"/>
              </a:ext>
            </a:extLst>
          </p:cNvPr>
          <p:cNvSpPr/>
          <p:nvPr/>
        </p:nvSpPr>
        <p:spPr>
          <a:xfrm>
            <a:off x="3359508" y="701675"/>
            <a:ext cx="3197111" cy="5324475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83366FF-2625-02B9-A964-305A26D4C1EF}"/>
              </a:ext>
            </a:extLst>
          </p:cNvPr>
          <p:cNvSpPr/>
          <p:nvPr/>
        </p:nvSpPr>
        <p:spPr>
          <a:xfrm>
            <a:off x="-858539" y="6057901"/>
            <a:ext cx="3197111" cy="419100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0CAB854-DF44-6743-5FE1-140BEC3C0A30}"/>
              </a:ext>
            </a:extLst>
          </p:cNvPr>
          <p:cNvSpPr/>
          <p:nvPr/>
        </p:nvSpPr>
        <p:spPr>
          <a:xfrm>
            <a:off x="3359508" y="6026151"/>
            <a:ext cx="3197111" cy="419100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204E0103-8F78-9379-5E1F-5A88B4FDA20A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1645008" y="419101"/>
            <a:ext cx="4432299" cy="25400"/>
          </a:xfrm>
          <a:prstGeom prst="bentConnector3">
            <a:avLst>
              <a:gd name="adj1" fmla="val 25932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C971D1B3-7716-2DC3-2CF5-0DA2B2A925AF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 flipV="1">
            <a:off x="2338575" y="3363913"/>
            <a:ext cx="1020933" cy="6351"/>
          </a:xfrm>
          <a:prstGeom prst="bentConnector3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A6B53F23-BCBB-5ECB-17DA-E024F8C92FC4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 flipV="1">
            <a:off x="2338572" y="6235701"/>
            <a:ext cx="1020936" cy="3175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619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55D7F810-11D1-8255-C3EC-C51F7F5BB0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773" y="685800"/>
            <a:ext cx="1451571" cy="2832100"/>
          </a:xfrm>
          <a:prstGeom prst="rect">
            <a:avLst/>
          </a:prstGeom>
        </p:spPr>
      </p:pic>
      <p:pic>
        <p:nvPicPr>
          <p:cNvPr id="5" name="그림 4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14A6BF14-54BB-C2DB-A078-CAB9A383E4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823" y="685800"/>
            <a:ext cx="1451571" cy="2832100"/>
          </a:xfrm>
          <a:prstGeom prst="rect">
            <a:avLst/>
          </a:prstGeom>
        </p:spPr>
      </p:pic>
      <p:pic>
        <p:nvPicPr>
          <p:cNvPr id="7" name="그림 6" descr="텍스트, 스크린샷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F7F851C0-309A-5711-1A6A-235A241B1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24" y="2012950"/>
            <a:ext cx="1320288" cy="2832100"/>
          </a:xfrm>
          <a:prstGeom prst="rect">
            <a:avLst/>
          </a:prstGeom>
        </p:spPr>
      </p:pic>
      <p:pic>
        <p:nvPicPr>
          <p:cNvPr id="9" name="그림 8" descr="텍스트, 스크린샷, 웹사이트, 웹 페이지이(가) 표시된 사진&#10;&#10;자동 생성된 설명">
            <a:extLst>
              <a:ext uri="{FF2B5EF4-FFF2-40B4-BE49-F238E27FC236}">
                <a16:creationId xmlns:a16="http://schemas.microsoft.com/office/drawing/2014/main" id="{08FD35AB-3D56-B6C1-5882-0247310326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411" y="2012950"/>
            <a:ext cx="1320288" cy="2832100"/>
          </a:xfrm>
          <a:prstGeom prst="rect">
            <a:avLst/>
          </a:prstGeom>
        </p:spPr>
      </p:pic>
      <p:sp>
        <p:nvSpPr>
          <p:cNvPr id="14" name="다이아몬드 13">
            <a:extLst>
              <a:ext uri="{FF2B5EF4-FFF2-40B4-BE49-F238E27FC236}">
                <a16:creationId xmlns:a16="http://schemas.microsoft.com/office/drawing/2014/main" id="{6072FA29-FB24-5F6B-065E-46CEBE650843}"/>
              </a:ext>
            </a:extLst>
          </p:cNvPr>
          <p:cNvSpPr/>
          <p:nvPr/>
        </p:nvSpPr>
        <p:spPr>
          <a:xfrm>
            <a:off x="3009953" y="3155950"/>
            <a:ext cx="1596929" cy="546100"/>
          </a:xfrm>
          <a:prstGeom prst="diamond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팀이 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있는가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?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30181F1-83A4-286C-8C23-C97655DAF925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>
            <a:off x="2341312" y="3429000"/>
            <a:ext cx="668641" cy="0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FB8CCA5-C88D-D47F-AE28-854BDC0F500A}"/>
              </a:ext>
            </a:extLst>
          </p:cNvPr>
          <p:cNvCxnSpPr>
            <a:cxnSpLocks/>
            <a:stCxn id="14" idx="0"/>
            <a:endCxn id="5" idx="1"/>
          </p:cNvCxnSpPr>
          <p:nvPr/>
        </p:nvCxnSpPr>
        <p:spPr>
          <a:xfrm rot="5400000" flipH="1" flipV="1">
            <a:off x="3797070" y="2113198"/>
            <a:ext cx="1054100" cy="1031405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48">
            <a:extLst>
              <a:ext uri="{FF2B5EF4-FFF2-40B4-BE49-F238E27FC236}">
                <a16:creationId xmlns:a16="http://schemas.microsoft.com/office/drawing/2014/main" id="{4300D455-A5D5-3D30-DC16-4093FA3DAD87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>
            <a:off x="6291394" y="2101850"/>
            <a:ext cx="815379" cy="12700"/>
          </a:xfrm>
          <a:prstGeom prst="bentConnector3">
            <a:avLst>
              <a:gd name="adj1" fmla="val 90886"/>
            </a:avLst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48">
            <a:extLst>
              <a:ext uri="{FF2B5EF4-FFF2-40B4-BE49-F238E27FC236}">
                <a16:creationId xmlns:a16="http://schemas.microsoft.com/office/drawing/2014/main" id="{CB0BFA30-F609-FA23-B034-CB2CA5C32DBE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>
            <a:off x="8558344" y="2101850"/>
            <a:ext cx="1310067" cy="132715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ED8343D-5DBA-B4D2-1084-21CCF5BF8090}"/>
              </a:ext>
            </a:extLst>
          </p:cNvPr>
          <p:cNvCxnSpPr>
            <a:cxnSpLocks/>
            <a:stCxn id="14" idx="2"/>
            <a:endCxn id="9" idx="1"/>
          </p:cNvCxnSpPr>
          <p:nvPr/>
        </p:nvCxnSpPr>
        <p:spPr>
          <a:xfrm rot="5400000" flipH="1" flipV="1">
            <a:off x="6701889" y="535528"/>
            <a:ext cx="273050" cy="6059993"/>
          </a:xfrm>
          <a:prstGeom prst="bentConnector4">
            <a:avLst>
              <a:gd name="adj1" fmla="val -286047"/>
              <a:gd name="adj2" fmla="val 89281"/>
            </a:avLst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88090C8-3ACB-7A21-3BA4-5F26435D2A98}"/>
              </a:ext>
            </a:extLst>
          </p:cNvPr>
          <p:cNvSpPr txBox="1"/>
          <p:nvPr/>
        </p:nvSpPr>
        <p:spPr>
          <a:xfrm>
            <a:off x="3257729" y="3904218"/>
            <a:ext cx="873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BD0087E-908F-95E6-FF13-7906AFEB8DF3}"/>
              </a:ext>
            </a:extLst>
          </p:cNvPr>
          <p:cNvSpPr txBox="1"/>
          <p:nvPr/>
        </p:nvSpPr>
        <p:spPr>
          <a:xfrm>
            <a:off x="3257729" y="2444234"/>
            <a:ext cx="873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744508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89B161-2FB1-B940-7AEF-AC110FF04F75}"/>
              </a:ext>
            </a:extLst>
          </p:cNvPr>
          <p:cNvSpPr txBox="1"/>
          <p:nvPr/>
        </p:nvSpPr>
        <p:spPr>
          <a:xfrm>
            <a:off x="0" y="0"/>
            <a:ext cx="5587999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 "</a:t>
            </a:r>
            <a:r>
              <a:rPr lang="ko-KR" altLang="en-US" sz="1200" dirty="0" err="1"/>
              <a:t>userNames</a:t>
            </a:r>
            <a:r>
              <a:rPr lang="ko-KR" altLang="en-US" sz="1200" dirty="0"/>
              <a:t>": [    "오융택",    "admin011"  ],</a:t>
            </a:r>
          </a:p>
          <a:p>
            <a:r>
              <a:rPr lang="ko-KR" altLang="en-US" sz="1200" dirty="0"/>
              <a:t>  "</a:t>
            </a:r>
            <a:r>
              <a:rPr lang="ko-KR" altLang="en-US" sz="1200" dirty="0" err="1"/>
              <a:t>taskCount</a:t>
            </a:r>
            <a:r>
              <a:rPr lang="ko-KR" altLang="en-US" sz="1200" dirty="0"/>
              <a:t>": 2,</a:t>
            </a:r>
          </a:p>
          <a:p>
            <a:r>
              <a:rPr lang="ko-KR" altLang="en-US" sz="1200" dirty="0"/>
              <a:t>  "</a:t>
            </a:r>
            <a:r>
              <a:rPr lang="ko-KR" altLang="en-US" sz="1200" dirty="0" err="1"/>
              <a:t>completeCount</a:t>
            </a:r>
            <a:r>
              <a:rPr lang="ko-KR" altLang="en-US" sz="1200" dirty="0"/>
              <a:t>": 1,</a:t>
            </a:r>
          </a:p>
          <a:p>
            <a:r>
              <a:rPr lang="ko-KR" altLang="en-US" sz="1200" dirty="0"/>
              <a:t>  "</a:t>
            </a:r>
            <a:r>
              <a:rPr lang="ko-KR" altLang="en-US" sz="1200" dirty="0" err="1"/>
              <a:t>todos</a:t>
            </a:r>
            <a:r>
              <a:rPr lang="ko-KR" altLang="en-US" sz="1200" dirty="0"/>
              <a:t>": [{ </a:t>
            </a:r>
            <a:r>
              <a:rPr lang="en-US" altLang="ko-KR" sz="1200" dirty="0"/>
              <a:t>// </a:t>
            </a:r>
            <a:r>
              <a:rPr lang="ko-KR" altLang="en-US" sz="1200" dirty="0"/>
              <a:t>팀 전체 할 일 목록</a:t>
            </a:r>
          </a:p>
          <a:p>
            <a:r>
              <a:rPr lang="ko-KR" altLang="en-US" sz="1200" dirty="0"/>
              <a:t>      "</a:t>
            </a:r>
            <a:r>
              <a:rPr lang="ko-KR" altLang="en-US" sz="1200" dirty="0" err="1"/>
              <a:t>id</a:t>
            </a:r>
            <a:r>
              <a:rPr lang="ko-KR" altLang="en-US" sz="1200" dirty="0"/>
              <a:t>": "doc_id_1",</a:t>
            </a:r>
          </a:p>
          <a:p>
            <a:r>
              <a:rPr lang="ko-KR" altLang="en-US" sz="1200" dirty="0"/>
              <a:t>      "</a:t>
            </a:r>
            <a:r>
              <a:rPr lang="ko-KR" altLang="en-US" sz="1200" dirty="0" err="1"/>
              <a:t>data</a:t>
            </a:r>
            <a:r>
              <a:rPr lang="ko-KR" altLang="en-US" sz="1200" dirty="0"/>
              <a:t>": {</a:t>
            </a:r>
          </a:p>
          <a:p>
            <a:r>
              <a:rPr lang="ko-KR" altLang="en-US" sz="1200" dirty="0"/>
              <a:t>        "</a:t>
            </a:r>
            <a:r>
              <a:rPr lang="ko-KR" altLang="en-US" sz="1200" dirty="0" err="1"/>
              <a:t>complete</a:t>
            </a:r>
            <a:r>
              <a:rPr lang="ko-KR" altLang="en-US" sz="1200" dirty="0"/>
              <a:t>": </a:t>
            </a:r>
            <a:r>
              <a:rPr lang="ko-KR" altLang="en-US" sz="1200" dirty="0" err="1"/>
              <a:t>false</a:t>
            </a:r>
            <a:r>
              <a:rPr lang="ko-KR" altLang="en-US" sz="1200" dirty="0"/>
              <a:t>,</a:t>
            </a:r>
          </a:p>
          <a:p>
            <a:r>
              <a:rPr lang="ko-KR" altLang="en-US" sz="1200" dirty="0"/>
              <a:t>        "</a:t>
            </a:r>
            <a:r>
              <a:rPr lang="ko-KR" altLang="en-US" sz="1200" dirty="0" err="1"/>
              <a:t>discription</a:t>
            </a:r>
            <a:r>
              <a:rPr lang="ko-KR" altLang="en-US" sz="1200" dirty="0"/>
              <a:t>": "</a:t>
            </a:r>
            <a:r>
              <a:rPr lang="ko-KR" altLang="en-US" sz="1200" dirty="0" err="1"/>
              <a:t>앱빌드준비</a:t>
            </a:r>
            <a:r>
              <a:rPr lang="ko-KR" altLang="en-US" sz="1200" dirty="0"/>
              <a:t>",</a:t>
            </a:r>
          </a:p>
          <a:p>
            <a:r>
              <a:rPr lang="ko-KR" altLang="en-US" sz="1200" dirty="0"/>
              <a:t>        "</a:t>
            </a:r>
            <a:r>
              <a:rPr lang="ko-KR" altLang="en-US" sz="1200" dirty="0" err="1"/>
              <a:t>endDate</a:t>
            </a:r>
            <a:r>
              <a:rPr lang="ko-KR" altLang="en-US" sz="1200" dirty="0"/>
              <a:t>": "2023년 5월 8일 오후 3시 56분 37초 UTC+9",</a:t>
            </a:r>
          </a:p>
          <a:p>
            <a:r>
              <a:rPr lang="ko-KR" altLang="en-US" sz="1200" dirty="0"/>
              <a:t>        "</a:t>
            </a:r>
            <a:r>
              <a:rPr lang="ko-KR" altLang="en-US" sz="1200" dirty="0" err="1"/>
              <a:t>startDate</a:t>
            </a:r>
            <a:r>
              <a:rPr lang="ko-KR" altLang="en-US" sz="1200" dirty="0"/>
              <a:t>": "2023년 5월 7일 오후 3시 56분 37초 UTC+9",</a:t>
            </a:r>
          </a:p>
          <a:p>
            <a:r>
              <a:rPr lang="ko-KR" altLang="en-US" sz="1200" dirty="0"/>
              <a:t>        "</a:t>
            </a:r>
            <a:r>
              <a:rPr lang="ko-KR" altLang="en-US" sz="1200" dirty="0" err="1"/>
              <a:t>task</a:t>
            </a:r>
            <a:r>
              <a:rPr lang="ko-KR" altLang="en-US" sz="1200" dirty="0"/>
              <a:t>": "빌드",</a:t>
            </a:r>
          </a:p>
          <a:p>
            <a:r>
              <a:rPr lang="ko-KR" altLang="en-US" sz="1200" dirty="0"/>
              <a:t>        "</a:t>
            </a:r>
            <a:r>
              <a:rPr lang="ko-KR" altLang="en-US" sz="1200" dirty="0" err="1"/>
              <a:t>teamId</a:t>
            </a:r>
            <a:r>
              <a:rPr lang="ko-KR" altLang="en-US" sz="1200" dirty="0"/>
              <a:t>": "5WOgPxCcYn674gUdQULz",</a:t>
            </a:r>
          </a:p>
          <a:p>
            <a:r>
              <a:rPr lang="ko-KR" altLang="en-US" sz="1200" dirty="0"/>
              <a:t>        "</a:t>
            </a:r>
            <a:r>
              <a:rPr lang="ko-KR" altLang="en-US" sz="1200" dirty="0" err="1"/>
              <a:t>worker</a:t>
            </a:r>
            <a:r>
              <a:rPr lang="ko-KR" altLang="en-US" sz="1200" dirty="0"/>
              <a:t>": "</a:t>
            </a:r>
            <a:r>
              <a:rPr lang="ko-KR" altLang="en-US" sz="1200" dirty="0" err="1"/>
              <a:t>pjh</a:t>
            </a:r>
            <a:r>
              <a:rPr lang="ko-KR" altLang="en-US" sz="1200" dirty="0"/>
              <a:t>"</a:t>
            </a:r>
          </a:p>
          <a:p>
            <a:r>
              <a:rPr lang="ko-KR" altLang="en-US" sz="1200" dirty="0"/>
              <a:t>      }</a:t>
            </a:r>
          </a:p>
          <a:p>
            <a:r>
              <a:rPr lang="ko-KR" altLang="en-US" sz="1200" dirty="0"/>
              <a:t>    },</a:t>
            </a:r>
          </a:p>
          <a:p>
            <a:r>
              <a:rPr lang="ko-KR" altLang="en-US" sz="1200" dirty="0"/>
              <a:t>    {</a:t>
            </a:r>
          </a:p>
          <a:p>
            <a:r>
              <a:rPr lang="ko-KR" altLang="en-US" sz="1200" dirty="0"/>
              <a:t>      "</a:t>
            </a:r>
            <a:r>
              <a:rPr lang="ko-KR" altLang="en-US" sz="1200" dirty="0" err="1"/>
              <a:t>id</a:t>
            </a:r>
            <a:r>
              <a:rPr lang="ko-KR" altLang="en-US" sz="1200" dirty="0"/>
              <a:t>": "doc_id_2",</a:t>
            </a:r>
          </a:p>
          <a:p>
            <a:r>
              <a:rPr lang="ko-KR" altLang="en-US" sz="1200" dirty="0"/>
              <a:t>      "</a:t>
            </a:r>
            <a:r>
              <a:rPr lang="ko-KR" altLang="en-US" sz="1200" dirty="0" err="1"/>
              <a:t>data</a:t>
            </a:r>
            <a:r>
              <a:rPr lang="ko-KR" altLang="en-US" sz="1200" dirty="0"/>
              <a:t>": {</a:t>
            </a:r>
          </a:p>
          <a:p>
            <a:r>
              <a:rPr lang="ko-KR" altLang="en-US" sz="1200" dirty="0"/>
              <a:t>        "</a:t>
            </a:r>
            <a:r>
              <a:rPr lang="ko-KR" altLang="en-US" sz="1200" dirty="0" err="1"/>
              <a:t>complete</a:t>
            </a:r>
            <a:r>
              <a:rPr lang="ko-KR" altLang="en-US" sz="1200" dirty="0"/>
              <a:t>": </a:t>
            </a:r>
            <a:r>
              <a:rPr lang="ko-KR" altLang="en-US" sz="1200" dirty="0" err="1"/>
              <a:t>true</a:t>
            </a:r>
            <a:r>
              <a:rPr lang="ko-KR" altLang="en-US" sz="1200" dirty="0"/>
              <a:t>,</a:t>
            </a:r>
          </a:p>
          <a:p>
            <a:r>
              <a:rPr lang="ko-KR" altLang="en-US" sz="1200" dirty="0"/>
              <a:t>        "</a:t>
            </a:r>
            <a:r>
              <a:rPr lang="ko-KR" altLang="en-US" sz="1200" dirty="0" err="1"/>
              <a:t>discription</a:t>
            </a:r>
            <a:r>
              <a:rPr lang="ko-KR" altLang="en-US" sz="1200" dirty="0"/>
              <a:t>": "졸업작품 전시회 발표",</a:t>
            </a:r>
          </a:p>
          <a:p>
            <a:r>
              <a:rPr lang="ko-KR" altLang="en-US" sz="1200" dirty="0"/>
              <a:t>        "</a:t>
            </a:r>
            <a:r>
              <a:rPr lang="ko-KR" altLang="en-US" sz="1200" dirty="0" err="1"/>
              <a:t>endDate</a:t>
            </a:r>
            <a:r>
              <a:rPr lang="ko-KR" altLang="en-US" sz="1200" dirty="0"/>
              <a:t>": "2023년 5월 16일 오후 3시 42분 4초 UTC+9",</a:t>
            </a:r>
          </a:p>
          <a:p>
            <a:r>
              <a:rPr lang="ko-KR" altLang="en-US" sz="1200" dirty="0"/>
              <a:t>        "</a:t>
            </a:r>
            <a:r>
              <a:rPr lang="ko-KR" altLang="en-US" sz="1200" dirty="0" err="1"/>
              <a:t>startDate</a:t>
            </a:r>
            <a:r>
              <a:rPr lang="ko-KR" altLang="en-US" sz="1200" dirty="0"/>
              <a:t>": "2023년 5월 16일 오후 3시 42분 4초 UTC+9",</a:t>
            </a:r>
          </a:p>
          <a:p>
            <a:r>
              <a:rPr lang="ko-KR" altLang="en-US" sz="1200" dirty="0"/>
              <a:t>        "</a:t>
            </a:r>
            <a:r>
              <a:rPr lang="ko-KR" altLang="en-US" sz="1200" dirty="0" err="1"/>
              <a:t>task</a:t>
            </a:r>
            <a:r>
              <a:rPr lang="ko-KR" altLang="en-US" sz="1200" dirty="0"/>
              <a:t>": "발표일!!",</a:t>
            </a:r>
          </a:p>
          <a:p>
            <a:r>
              <a:rPr lang="ko-KR" altLang="en-US" sz="1200" dirty="0"/>
              <a:t>        "</a:t>
            </a:r>
            <a:r>
              <a:rPr lang="ko-KR" altLang="en-US" sz="1200" dirty="0" err="1"/>
              <a:t>teamId</a:t>
            </a:r>
            <a:r>
              <a:rPr lang="ko-KR" altLang="en-US" sz="1200" dirty="0"/>
              <a:t>": "5WOgPxCcYn674gUdQULz",</a:t>
            </a:r>
          </a:p>
          <a:p>
            <a:r>
              <a:rPr lang="ko-KR" altLang="en-US" sz="1200" dirty="0"/>
              <a:t>        "</a:t>
            </a:r>
            <a:r>
              <a:rPr lang="ko-KR" altLang="en-US" sz="1200" dirty="0" err="1"/>
              <a:t>worker</a:t>
            </a:r>
            <a:r>
              <a:rPr lang="ko-KR" altLang="en-US" sz="1200" dirty="0"/>
              <a:t>": "admin011"</a:t>
            </a:r>
          </a:p>
          <a:p>
            <a:r>
              <a:rPr lang="ko-KR" altLang="en-US" sz="1200" dirty="0"/>
              <a:t>      }</a:t>
            </a:r>
          </a:p>
          <a:p>
            <a:r>
              <a:rPr lang="ko-KR" altLang="en-US" sz="1200" dirty="0"/>
              <a:t>    }</a:t>
            </a:r>
          </a:p>
          <a:p>
            <a:r>
              <a:rPr lang="ko-KR" altLang="en-US" sz="1200" dirty="0"/>
              <a:t>  ],</a:t>
            </a:r>
          </a:p>
          <a:p>
            <a:r>
              <a:rPr lang="ko-KR" altLang="en-US" sz="12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10173B-9013-B09A-4EAF-20F229FA0AAF}"/>
              </a:ext>
            </a:extLst>
          </p:cNvPr>
          <p:cNvSpPr txBox="1"/>
          <p:nvPr/>
        </p:nvSpPr>
        <p:spPr>
          <a:xfrm>
            <a:off x="5588000" y="0"/>
            <a:ext cx="6603999" cy="7109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"</a:t>
            </a:r>
            <a:r>
              <a:rPr lang="ko-KR" altLang="en-US" sz="1200" dirty="0" err="1"/>
              <a:t>teamTodos</a:t>
            </a:r>
            <a:r>
              <a:rPr lang="ko-KR" altLang="en-US" sz="1200" dirty="0"/>
              <a:t>": { </a:t>
            </a:r>
            <a:r>
              <a:rPr lang="en-US" altLang="ko-KR" sz="1200" dirty="0"/>
              <a:t>// </a:t>
            </a:r>
            <a:r>
              <a:rPr lang="ko-KR" altLang="en-US" sz="1200" dirty="0" err="1"/>
              <a:t>멤버별</a:t>
            </a:r>
            <a:r>
              <a:rPr lang="ko-KR" altLang="en-US" sz="1200" dirty="0"/>
              <a:t> 할 일 목록</a:t>
            </a:r>
          </a:p>
          <a:p>
            <a:r>
              <a:rPr lang="ko-KR" altLang="en-US" sz="1200" dirty="0"/>
              <a:t>    "</a:t>
            </a:r>
            <a:r>
              <a:rPr lang="ko-KR" altLang="en-US" sz="1200" dirty="0" err="1"/>
              <a:t>pjh</a:t>
            </a:r>
            <a:r>
              <a:rPr lang="ko-KR" altLang="en-US" sz="1200" dirty="0"/>
              <a:t>": { </a:t>
            </a:r>
            <a:r>
              <a:rPr lang="en-US" altLang="ko-KR" sz="1200" dirty="0"/>
              <a:t>//</a:t>
            </a:r>
            <a:r>
              <a:rPr lang="ko-KR" altLang="en-US" sz="1200" dirty="0"/>
              <a:t> </a:t>
            </a:r>
            <a:r>
              <a:rPr lang="en-US" altLang="ko-KR" sz="1200" dirty="0"/>
              <a:t>Member1</a:t>
            </a:r>
            <a:endParaRPr lang="ko-KR" altLang="en-US" sz="1200" dirty="0"/>
          </a:p>
          <a:p>
            <a:r>
              <a:rPr lang="ko-KR" altLang="en-US" sz="1200" dirty="0"/>
              <a:t>      "</a:t>
            </a:r>
            <a:r>
              <a:rPr lang="ko-KR" altLang="en-US" sz="1200" dirty="0" err="1"/>
              <a:t>completed</a:t>
            </a:r>
            <a:r>
              <a:rPr lang="ko-KR" altLang="en-US" sz="1200" dirty="0"/>
              <a:t>": 0,</a:t>
            </a:r>
          </a:p>
          <a:p>
            <a:r>
              <a:rPr lang="ko-KR" altLang="en-US" sz="1200" dirty="0"/>
              <a:t>      "</a:t>
            </a:r>
            <a:r>
              <a:rPr lang="ko-KR" altLang="en-US" sz="1200" dirty="0" err="1"/>
              <a:t>total</a:t>
            </a:r>
            <a:r>
              <a:rPr lang="ko-KR" altLang="en-US" sz="1200" dirty="0"/>
              <a:t>": 1,</a:t>
            </a:r>
          </a:p>
          <a:p>
            <a:r>
              <a:rPr lang="ko-KR" altLang="en-US" sz="1200" dirty="0"/>
              <a:t>      "</a:t>
            </a:r>
            <a:r>
              <a:rPr lang="ko-KR" altLang="en-US" sz="1200" dirty="0" err="1"/>
              <a:t>todos</a:t>
            </a:r>
            <a:r>
              <a:rPr lang="ko-KR" altLang="en-US" sz="1200" dirty="0"/>
              <a:t>": [</a:t>
            </a:r>
          </a:p>
          <a:p>
            <a:r>
              <a:rPr lang="ko-KR" altLang="en-US" sz="1200" dirty="0"/>
              <a:t>        {</a:t>
            </a:r>
          </a:p>
          <a:p>
            <a:r>
              <a:rPr lang="ko-KR" altLang="en-US" sz="1200" dirty="0"/>
              <a:t>          "</a:t>
            </a:r>
            <a:r>
              <a:rPr lang="ko-KR" altLang="en-US" sz="1200" dirty="0" err="1"/>
              <a:t>id</a:t>
            </a:r>
            <a:r>
              <a:rPr lang="ko-KR" altLang="en-US" sz="1200" dirty="0"/>
              <a:t>": "doc_id_1",</a:t>
            </a:r>
          </a:p>
          <a:p>
            <a:r>
              <a:rPr lang="ko-KR" altLang="en-US" sz="1200" dirty="0"/>
              <a:t>          "</a:t>
            </a:r>
            <a:r>
              <a:rPr lang="ko-KR" altLang="en-US" sz="1200" dirty="0" err="1"/>
              <a:t>data</a:t>
            </a:r>
            <a:r>
              <a:rPr lang="ko-KR" altLang="en-US" sz="1200" dirty="0"/>
              <a:t>": {</a:t>
            </a:r>
          </a:p>
          <a:p>
            <a:r>
              <a:rPr lang="ko-KR" altLang="en-US" sz="1200" dirty="0"/>
              <a:t>            "</a:t>
            </a:r>
            <a:r>
              <a:rPr lang="ko-KR" altLang="en-US" sz="1200" dirty="0" err="1"/>
              <a:t>complete</a:t>
            </a:r>
            <a:r>
              <a:rPr lang="ko-KR" altLang="en-US" sz="1200" dirty="0"/>
              <a:t>": </a:t>
            </a:r>
            <a:r>
              <a:rPr lang="ko-KR" altLang="en-US" sz="1200" dirty="0" err="1"/>
              <a:t>false</a:t>
            </a:r>
            <a:r>
              <a:rPr lang="ko-KR" altLang="en-US" sz="1200" dirty="0"/>
              <a:t>,</a:t>
            </a:r>
          </a:p>
          <a:p>
            <a:r>
              <a:rPr lang="ko-KR" altLang="en-US" sz="1200" dirty="0"/>
              <a:t>            "</a:t>
            </a:r>
            <a:r>
              <a:rPr lang="ko-KR" altLang="en-US" sz="1200" dirty="0" err="1"/>
              <a:t>discription</a:t>
            </a:r>
            <a:r>
              <a:rPr lang="ko-KR" altLang="en-US" sz="1200" dirty="0"/>
              <a:t>": "</a:t>
            </a:r>
            <a:r>
              <a:rPr lang="ko-KR" altLang="en-US" sz="1200" dirty="0" err="1"/>
              <a:t>앱빌드준비</a:t>
            </a:r>
            <a:r>
              <a:rPr lang="ko-KR" altLang="en-US" sz="1200" dirty="0"/>
              <a:t>",</a:t>
            </a:r>
          </a:p>
          <a:p>
            <a:r>
              <a:rPr lang="ko-KR" altLang="en-US" sz="1200" dirty="0"/>
              <a:t>            "</a:t>
            </a:r>
            <a:r>
              <a:rPr lang="ko-KR" altLang="en-US" sz="1200" dirty="0" err="1"/>
              <a:t>endDate</a:t>
            </a:r>
            <a:r>
              <a:rPr lang="ko-KR" altLang="en-US" sz="1200" dirty="0"/>
              <a:t>": "2023년 5월 8일 오후 3시 56분 37초 UTC+9",</a:t>
            </a:r>
          </a:p>
          <a:p>
            <a:r>
              <a:rPr lang="ko-KR" altLang="en-US" sz="1200" dirty="0"/>
              <a:t>            "</a:t>
            </a:r>
            <a:r>
              <a:rPr lang="ko-KR" altLang="en-US" sz="1200" dirty="0" err="1"/>
              <a:t>startDate</a:t>
            </a:r>
            <a:r>
              <a:rPr lang="ko-KR" altLang="en-US" sz="1200" dirty="0"/>
              <a:t>": "2023년 5월 7일 오후 3시 56분 37초 UTC+9",</a:t>
            </a:r>
          </a:p>
          <a:p>
            <a:r>
              <a:rPr lang="ko-KR" altLang="en-US" sz="1200" dirty="0"/>
              <a:t>            "</a:t>
            </a:r>
            <a:r>
              <a:rPr lang="ko-KR" altLang="en-US" sz="1200" dirty="0" err="1"/>
              <a:t>task</a:t>
            </a:r>
            <a:r>
              <a:rPr lang="ko-KR" altLang="en-US" sz="1200" dirty="0"/>
              <a:t>": "빌드",</a:t>
            </a:r>
          </a:p>
          <a:p>
            <a:r>
              <a:rPr lang="ko-KR" altLang="en-US" sz="1200" dirty="0"/>
              <a:t>            "</a:t>
            </a:r>
            <a:r>
              <a:rPr lang="ko-KR" altLang="en-US" sz="1200" dirty="0" err="1"/>
              <a:t>teamId</a:t>
            </a:r>
            <a:r>
              <a:rPr lang="ko-KR" altLang="en-US" sz="1200" dirty="0"/>
              <a:t>": "5WOgPxCcYn674gUdQULz",</a:t>
            </a:r>
          </a:p>
          <a:p>
            <a:r>
              <a:rPr lang="ko-KR" altLang="en-US" sz="1200" dirty="0"/>
              <a:t>            "</a:t>
            </a:r>
            <a:r>
              <a:rPr lang="ko-KR" altLang="en-US" sz="1200" dirty="0" err="1"/>
              <a:t>worker</a:t>
            </a:r>
            <a:r>
              <a:rPr lang="ko-KR" altLang="en-US" sz="1200" dirty="0"/>
              <a:t>": "</a:t>
            </a:r>
            <a:r>
              <a:rPr lang="ko-KR" altLang="en-US" sz="1200" dirty="0" err="1"/>
              <a:t>pjh</a:t>
            </a:r>
            <a:r>
              <a:rPr lang="ko-KR" altLang="en-US" sz="1200" dirty="0"/>
              <a:t>"</a:t>
            </a:r>
          </a:p>
          <a:p>
            <a:r>
              <a:rPr lang="ko-KR" altLang="en-US" sz="1200" dirty="0"/>
              <a:t>          }</a:t>
            </a:r>
          </a:p>
          <a:p>
            <a:r>
              <a:rPr lang="ko-KR" altLang="en-US" sz="1200" dirty="0"/>
              <a:t>        }</a:t>
            </a:r>
          </a:p>
          <a:p>
            <a:r>
              <a:rPr lang="ko-KR" altLang="en-US" sz="1200" dirty="0"/>
              <a:t>      ]</a:t>
            </a:r>
          </a:p>
          <a:p>
            <a:r>
              <a:rPr lang="ko-KR" altLang="en-US" sz="1200" dirty="0"/>
              <a:t>    },</a:t>
            </a:r>
          </a:p>
          <a:p>
            <a:r>
              <a:rPr lang="ko-KR" altLang="en-US" sz="1200" dirty="0"/>
              <a:t>    "admin011": {</a:t>
            </a:r>
            <a:r>
              <a:rPr lang="en-US" altLang="ko-KR" sz="1200" dirty="0"/>
              <a:t>//</a:t>
            </a:r>
            <a:r>
              <a:rPr lang="ko-KR" altLang="en-US" sz="1200" dirty="0"/>
              <a:t> </a:t>
            </a:r>
            <a:r>
              <a:rPr lang="en-US" altLang="ko-KR" sz="1200" dirty="0"/>
              <a:t>Member2</a:t>
            </a:r>
            <a:endParaRPr lang="ko-KR" altLang="en-US" sz="1200" dirty="0"/>
          </a:p>
          <a:p>
            <a:r>
              <a:rPr lang="ko-KR" altLang="en-US" sz="1200" dirty="0"/>
              <a:t>      "</a:t>
            </a:r>
            <a:r>
              <a:rPr lang="ko-KR" altLang="en-US" sz="1200" dirty="0" err="1"/>
              <a:t>completed</a:t>
            </a:r>
            <a:r>
              <a:rPr lang="ko-KR" altLang="en-US" sz="1200" dirty="0"/>
              <a:t>": 1,</a:t>
            </a:r>
          </a:p>
          <a:p>
            <a:r>
              <a:rPr lang="ko-KR" altLang="en-US" sz="1200" dirty="0"/>
              <a:t>      "</a:t>
            </a:r>
            <a:r>
              <a:rPr lang="ko-KR" altLang="en-US" sz="1200" dirty="0" err="1"/>
              <a:t>total</a:t>
            </a:r>
            <a:r>
              <a:rPr lang="ko-KR" altLang="en-US" sz="1200" dirty="0"/>
              <a:t>": 1,</a:t>
            </a:r>
          </a:p>
          <a:p>
            <a:r>
              <a:rPr lang="ko-KR" altLang="en-US" sz="1200" dirty="0"/>
              <a:t>      "</a:t>
            </a:r>
            <a:r>
              <a:rPr lang="ko-KR" altLang="en-US" sz="1200" dirty="0" err="1"/>
              <a:t>todos</a:t>
            </a:r>
            <a:r>
              <a:rPr lang="ko-KR" altLang="en-US" sz="1200" dirty="0"/>
              <a:t>": [</a:t>
            </a:r>
          </a:p>
          <a:p>
            <a:r>
              <a:rPr lang="ko-KR" altLang="en-US" sz="1200" dirty="0"/>
              <a:t>        {</a:t>
            </a:r>
          </a:p>
          <a:p>
            <a:r>
              <a:rPr lang="ko-KR" altLang="en-US" sz="1200" dirty="0"/>
              <a:t>          "</a:t>
            </a:r>
            <a:r>
              <a:rPr lang="ko-KR" altLang="en-US" sz="1200" dirty="0" err="1"/>
              <a:t>id</a:t>
            </a:r>
            <a:r>
              <a:rPr lang="ko-KR" altLang="en-US" sz="1200" dirty="0"/>
              <a:t>": "doc_id_2",</a:t>
            </a:r>
          </a:p>
          <a:p>
            <a:r>
              <a:rPr lang="ko-KR" altLang="en-US" sz="1200" dirty="0"/>
              <a:t>          "</a:t>
            </a:r>
            <a:r>
              <a:rPr lang="ko-KR" altLang="en-US" sz="1200" dirty="0" err="1"/>
              <a:t>data</a:t>
            </a:r>
            <a:r>
              <a:rPr lang="ko-KR" altLang="en-US" sz="1200" dirty="0"/>
              <a:t>": {</a:t>
            </a:r>
          </a:p>
          <a:p>
            <a:r>
              <a:rPr lang="ko-KR" altLang="en-US" sz="1200" dirty="0"/>
              <a:t>            "</a:t>
            </a:r>
            <a:r>
              <a:rPr lang="ko-KR" altLang="en-US" sz="1200" dirty="0" err="1"/>
              <a:t>complete</a:t>
            </a:r>
            <a:r>
              <a:rPr lang="ko-KR" altLang="en-US" sz="1200" dirty="0"/>
              <a:t>": </a:t>
            </a:r>
            <a:r>
              <a:rPr lang="ko-KR" altLang="en-US" sz="1200" dirty="0" err="1"/>
              <a:t>true</a:t>
            </a:r>
            <a:r>
              <a:rPr lang="ko-KR" altLang="en-US" sz="1200" dirty="0"/>
              <a:t>,</a:t>
            </a:r>
          </a:p>
          <a:p>
            <a:r>
              <a:rPr lang="ko-KR" altLang="en-US" sz="1200" dirty="0"/>
              <a:t>            "</a:t>
            </a:r>
            <a:r>
              <a:rPr lang="ko-KR" altLang="en-US" sz="1200" dirty="0" err="1"/>
              <a:t>discription</a:t>
            </a:r>
            <a:r>
              <a:rPr lang="ko-KR" altLang="en-US" sz="1200" dirty="0"/>
              <a:t>": "졸업작품 전시회 발표",</a:t>
            </a:r>
          </a:p>
          <a:p>
            <a:r>
              <a:rPr lang="ko-KR" altLang="en-US" sz="1200" dirty="0"/>
              <a:t>            "</a:t>
            </a:r>
            <a:r>
              <a:rPr lang="ko-KR" altLang="en-US" sz="1200" dirty="0" err="1"/>
              <a:t>endDate</a:t>
            </a:r>
            <a:r>
              <a:rPr lang="ko-KR" altLang="en-US" sz="1200" dirty="0"/>
              <a:t>": "2023년 5월 16일 오후 3시 42분 4초 UTC+9",</a:t>
            </a:r>
          </a:p>
          <a:p>
            <a:r>
              <a:rPr lang="ko-KR" altLang="en-US" sz="1200" dirty="0"/>
              <a:t>            "</a:t>
            </a:r>
            <a:r>
              <a:rPr lang="ko-KR" altLang="en-US" sz="1200" dirty="0" err="1"/>
              <a:t>startDate</a:t>
            </a:r>
            <a:r>
              <a:rPr lang="ko-KR" altLang="en-US" sz="1200" dirty="0"/>
              <a:t>": "2023년 5월 16일 오후 3시 42분 4초 UTC+9",</a:t>
            </a:r>
          </a:p>
          <a:p>
            <a:r>
              <a:rPr lang="ko-KR" altLang="en-US" sz="1200" dirty="0"/>
              <a:t>            "</a:t>
            </a:r>
            <a:r>
              <a:rPr lang="ko-KR" altLang="en-US" sz="1200" dirty="0" err="1"/>
              <a:t>task</a:t>
            </a:r>
            <a:r>
              <a:rPr lang="ko-KR" altLang="en-US" sz="1200" dirty="0"/>
              <a:t>": "발표일!!",</a:t>
            </a:r>
          </a:p>
          <a:p>
            <a:r>
              <a:rPr lang="ko-KR" altLang="en-US" sz="1200" dirty="0"/>
              <a:t>            "</a:t>
            </a:r>
            <a:r>
              <a:rPr lang="ko-KR" altLang="en-US" sz="1200" dirty="0" err="1"/>
              <a:t>teamId</a:t>
            </a:r>
            <a:r>
              <a:rPr lang="ko-KR" altLang="en-US" sz="1200" dirty="0"/>
              <a:t>": "5WOgPxCcYn674gUdQULz",</a:t>
            </a:r>
          </a:p>
          <a:p>
            <a:r>
              <a:rPr lang="ko-KR" altLang="en-US" sz="1200" dirty="0"/>
              <a:t>            "</a:t>
            </a:r>
            <a:r>
              <a:rPr lang="ko-KR" altLang="en-US" sz="1200" dirty="0" err="1"/>
              <a:t>worker</a:t>
            </a:r>
            <a:r>
              <a:rPr lang="ko-KR" altLang="en-US" sz="1200" dirty="0"/>
              <a:t>": "admin011"</a:t>
            </a:r>
          </a:p>
          <a:p>
            <a:r>
              <a:rPr lang="ko-KR" altLang="en-US" sz="1200" dirty="0"/>
              <a:t>          }</a:t>
            </a:r>
          </a:p>
          <a:p>
            <a:r>
              <a:rPr lang="ko-KR" altLang="en-US" sz="1200" dirty="0"/>
              <a:t>        }</a:t>
            </a:r>
          </a:p>
          <a:p>
            <a:r>
              <a:rPr lang="ko-KR" altLang="en-US" sz="1200" dirty="0"/>
              <a:t>      ]</a:t>
            </a:r>
          </a:p>
          <a:p>
            <a:r>
              <a:rPr lang="ko-KR" altLang="en-US" sz="1200" dirty="0"/>
              <a:t>    }</a:t>
            </a:r>
          </a:p>
          <a:p>
            <a:r>
              <a:rPr lang="ko-KR" altLang="en-US" sz="1200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871861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, 텍스트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0A839CD4-26E8-6771-FC54-59F5170769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444" y="0"/>
            <a:ext cx="3197111" cy="6858000"/>
          </a:xfrm>
          <a:prstGeom prst="rect">
            <a:avLst/>
          </a:prstGeom>
        </p:spPr>
      </p:pic>
      <p:pic>
        <p:nvPicPr>
          <p:cNvPr id="5" name="그림 4" descr="텍스트, 스크린샷, 소프트웨어, 웹 페이지이(가) 표시된 사진&#10;&#10;자동 생성된 설명">
            <a:extLst>
              <a:ext uri="{FF2B5EF4-FFF2-40B4-BE49-F238E27FC236}">
                <a16:creationId xmlns:a16="http://schemas.microsoft.com/office/drawing/2014/main" id="{CF32F9F5-E3A0-43F4-A497-716092876E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197111" cy="6858000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8E7524E-8010-C09F-BE4A-18D5CEDB6B41}"/>
              </a:ext>
            </a:extLst>
          </p:cNvPr>
          <p:cNvSpPr/>
          <p:nvPr/>
        </p:nvSpPr>
        <p:spPr>
          <a:xfrm>
            <a:off x="2433711" y="225083"/>
            <a:ext cx="763400" cy="450166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799B9A17-7760-B463-EFE3-4BC81A382D55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197111" y="450166"/>
            <a:ext cx="1300333" cy="1209822"/>
          </a:xfrm>
          <a:prstGeom prst="bentConnector3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437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운영 체제, 소프트웨어이(가) 표시된 사진&#10;&#10;자동 생성된 설명">
            <a:extLst>
              <a:ext uri="{FF2B5EF4-FFF2-40B4-BE49-F238E27FC236}">
                <a16:creationId xmlns:a16="http://schemas.microsoft.com/office/drawing/2014/main" id="{C12A941A-E485-7C07-611E-497D17826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947" y="0"/>
            <a:ext cx="3197111" cy="6858000"/>
          </a:xfrm>
          <a:prstGeom prst="rect">
            <a:avLst/>
          </a:prstGeom>
        </p:spPr>
      </p:pic>
      <p:pic>
        <p:nvPicPr>
          <p:cNvPr id="7" name="그림 6" descr="텍스트, 컴퓨터, 스크린샷, 개인용 컴퓨터이(가) 표시된 사진&#10;&#10;자동 생성된 설명">
            <a:extLst>
              <a:ext uri="{FF2B5EF4-FFF2-40B4-BE49-F238E27FC236}">
                <a16:creationId xmlns:a16="http://schemas.microsoft.com/office/drawing/2014/main" id="{1C97DA61-AF1C-A4F1-5C9F-A7E30E303B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836" y="0"/>
            <a:ext cx="3197111" cy="6858000"/>
          </a:xfrm>
          <a:prstGeom prst="rect">
            <a:avLst/>
          </a:prstGeom>
        </p:spPr>
      </p:pic>
      <p:pic>
        <p:nvPicPr>
          <p:cNvPr id="9" name="그림 8" descr="텍스트, 스크린샷, 컴퓨터, 소프트웨어이(가) 표시된 사진&#10;&#10;자동 생성된 설명">
            <a:extLst>
              <a:ext uri="{FF2B5EF4-FFF2-40B4-BE49-F238E27FC236}">
                <a16:creationId xmlns:a16="http://schemas.microsoft.com/office/drawing/2014/main" id="{C682E281-0C9E-0F77-CC3C-A2816C48E4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058" y="0"/>
            <a:ext cx="31971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78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C3CA31D-3638-DF38-4E78-744F74FCB0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367114"/>
              </p:ext>
            </p:extLst>
          </p:nvPr>
        </p:nvGraphicFramePr>
        <p:xfrm>
          <a:off x="0" y="1123330"/>
          <a:ext cx="12192000" cy="552481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20098828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4417497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6624418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38205880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4251281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5000503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36440902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56105221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43336452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176419713"/>
                    </a:ext>
                  </a:extLst>
                </a:gridCol>
              </a:tblGrid>
              <a:tr h="49561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학기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학기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학기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학기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학기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학기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학기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학기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894362"/>
                  </a:ext>
                </a:extLst>
              </a:tr>
              <a:tr h="49561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과목명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컴퓨터 공학개론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세계문명교류사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자바프로그래밍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자료구조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사물인터넷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운영체제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창의적 종합설계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캡스톤</a:t>
                      </a:r>
                      <a:r>
                        <a:rPr lang="ko-KR" altLang="en-US" dirty="0"/>
                        <a:t> 디자인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989385"/>
                  </a:ext>
                </a:extLst>
              </a:tr>
              <a:tr h="49561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공학설계입문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실용영어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생명공학과 미래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교양 중국어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소프트웨어 공학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생활속의 물리학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컴퓨터 보안 개론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고급 프로그래밍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715678"/>
                  </a:ext>
                </a:extLst>
              </a:tr>
              <a:tr h="49561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실용영어 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리눅스 입문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교양 중국어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웹서버 프로그래밍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컴퓨터 네트워크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경영 통계학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지능형 소프트웨어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3D </a:t>
                      </a:r>
                      <a:r>
                        <a:rPr lang="ko-KR" altLang="en-US" dirty="0"/>
                        <a:t>그래픽스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91410"/>
                  </a:ext>
                </a:extLst>
              </a:tr>
              <a:tr h="49561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공학 멘토링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기독교와 인성교육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사회봉사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 통신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프로젝트 설계 및 실습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고급 인공지능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소프트웨어 분석 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문명교류의 글로벌 세계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494468"/>
                  </a:ext>
                </a:extLst>
              </a:tr>
              <a:tr h="49561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영어와 함께하는 미술사 산책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전산수학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논리설계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현대인의 세무상식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시스템  소프트웨어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IOT</a:t>
                      </a:r>
                      <a:r>
                        <a:rPr lang="ko-KR" altLang="en-US" dirty="0"/>
                        <a:t>시스템 응용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 자동화 시스템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808620"/>
                  </a:ext>
                </a:extLst>
              </a:tr>
              <a:tr h="49561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취업컨설팅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프로그래밍 기초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응용 프로그래밍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데이터베이스 응용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모바일 프로그래밍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알고리즘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239870"/>
                  </a:ext>
                </a:extLst>
              </a:tr>
              <a:tr h="49561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RWP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데이터베이스 개론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컴퓨터 구조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958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7686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A571D4F-A1AE-E31F-21C3-38DE6CE4F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495" y="0"/>
            <a:ext cx="5545505" cy="6858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2C081BD-A401-5E48-CD21-A92FF9BC8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1407" y="0"/>
            <a:ext cx="44550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592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소프트웨어, 폰트이(가) 표시된 사진&#10;&#10;자동 생성된 설명">
            <a:extLst>
              <a:ext uri="{FF2B5EF4-FFF2-40B4-BE49-F238E27FC236}">
                <a16:creationId xmlns:a16="http://schemas.microsoft.com/office/drawing/2014/main" id="{33A57371-E5CD-37C0-F92B-52A963C8F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232" y="0"/>
            <a:ext cx="3855697" cy="6858000"/>
          </a:xfrm>
          <a:prstGeom prst="rect">
            <a:avLst/>
          </a:prstGeom>
        </p:spPr>
      </p:pic>
      <p:pic>
        <p:nvPicPr>
          <p:cNvPr id="5" name="그림 4" descr="텍스트, 스크린샷, 번호이(가) 표시된 사진&#10;&#10;자동 생성된 설명">
            <a:extLst>
              <a:ext uri="{FF2B5EF4-FFF2-40B4-BE49-F238E27FC236}">
                <a16:creationId xmlns:a16="http://schemas.microsoft.com/office/drawing/2014/main" id="{A713E6B7-11D9-2A33-0DA4-F458AFEF63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929" y="0"/>
            <a:ext cx="31971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102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8BE48B-EA67-218F-5903-5199611CE565}"/>
              </a:ext>
            </a:extLst>
          </p:cNvPr>
          <p:cNvSpPr txBox="1"/>
          <p:nvPr/>
        </p:nvSpPr>
        <p:spPr>
          <a:xfrm>
            <a:off x="0" y="0"/>
            <a:ext cx="1153392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7620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user : {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문서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: [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displayName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, id,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phtonURL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] },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0" indent="7620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teams : {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문서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: [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createdAt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createdBy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discription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, hashtags[], name ],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		</a:t>
            </a:r>
          </a:p>
          <a:p>
            <a:pPr marL="0" marR="0" indent="7620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Arial" panose="020B0604020202020204" pitchFamily="34" charset="0"/>
                <a:ea typeface="바탕" panose="02030600000101010101" pitchFamily="18" charset="-127"/>
              </a:rPr>
              <a:t>	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하위컬렉션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: {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0" indent="7620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invitedUsers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: {</a:t>
            </a:r>
          </a:p>
          <a:p>
            <a:pPr indent="76200" fontAlgn="base" latinLnBrk="0"/>
            <a:r>
              <a:rPr lang="en-US" altLang="ko-KR" kern="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			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문서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: [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ishost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userData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[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displayName</a:t>
            </a:r>
            <a:r>
              <a:rPr lang="en-US" altLang="ko-KR" kern="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id, </a:t>
            </a:r>
            <a:r>
              <a:rPr lang="en-US" altLang="ko-KR" kern="0" dirty="0" err="1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photoURL</a:t>
            </a:r>
            <a:r>
              <a:rPr lang="en-US" altLang="ko-KR" kern="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]]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0" indent="7620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}, 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0" indent="7620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messages : {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indent="76200" fontAlgn="base" latinLnBrk="0"/>
            <a:r>
              <a:rPr lang="en-US" altLang="ko-KR" kern="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			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문서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: [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createdAt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, text/(file, size), user[_id, avatar, name ]]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0" indent="7620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},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0" indent="7620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todos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: { </a:t>
            </a:r>
          </a:p>
          <a:p>
            <a:pPr marL="0" marR="0" indent="7620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			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문서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: [ complete, de</a:t>
            </a:r>
            <a:r>
              <a:rPr lang="en-US" altLang="ko-KR" kern="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scription, </a:t>
            </a:r>
            <a:r>
              <a:rPr lang="en-US" altLang="ko-KR" kern="0" dirty="0" err="1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endDate</a:t>
            </a:r>
            <a:r>
              <a:rPr lang="en-US" altLang="ko-KR" kern="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en-US" altLang="ko-KR" kern="0" dirty="0" err="1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startDate</a:t>
            </a:r>
            <a:r>
              <a:rPr lang="en-US" altLang="ko-KR" kern="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task, </a:t>
            </a:r>
            <a:r>
              <a:rPr lang="en-US" altLang="ko-KR" kern="0" dirty="0" err="1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teamId</a:t>
            </a:r>
            <a:r>
              <a:rPr lang="en-US" altLang="ko-KR" kern="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worker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]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0" indent="7620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}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0" indent="7620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}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0" indent="7620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},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0" indent="7620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posts : {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문서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: [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createdAt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, description,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photoURL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, user[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displayName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, id ], interests[],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photoURL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]},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0" indent="7620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friends : {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문서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: [ id[] ]},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31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D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>
            <a:extLst>
              <a:ext uri="{FF2B5EF4-FFF2-40B4-BE49-F238E27FC236}">
                <a16:creationId xmlns:a16="http://schemas.microsoft.com/office/drawing/2014/main" id="{B4886DDB-B3D9-82B1-88B2-9442C3F0D65A}"/>
              </a:ext>
            </a:extLst>
          </p:cNvPr>
          <p:cNvGrpSpPr/>
          <p:nvPr/>
        </p:nvGrpSpPr>
        <p:grpSpPr>
          <a:xfrm>
            <a:off x="3193876" y="1910625"/>
            <a:ext cx="5709052" cy="4182212"/>
            <a:chOff x="3193876" y="1910625"/>
            <a:chExt cx="5709052" cy="4182212"/>
          </a:xfrm>
        </p:grpSpPr>
        <p:pic>
          <p:nvPicPr>
            <p:cNvPr id="38" name="그림 37" descr="텍스트, 스크린샷, 그래픽, 폰트이(가) 표시된 사진&#10;&#10;자동 생성된 설명">
              <a:extLst>
                <a:ext uri="{FF2B5EF4-FFF2-40B4-BE49-F238E27FC236}">
                  <a16:creationId xmlns:a16="http://schemas.microsoft.com/office/drawing/2014/main" id="{6277F1EB-B938-5439-C42F-F7DD8CF205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6951" y="1910625"/>
              <a:ext cx="3018708" cy="1578661"/>
            </a:xfrm>
            <a:prstGeom prst="rect">
              <a:avLst/>
            </a:prstGeom>
          </p:spPr>
        </p:pic>
        <p:pic>
          <p:nvPicPr>
            <p:cNvPr id="13" name="그림 12" descr="클립아트, 그래픽, 로고, 그래픽 디자인이(가) 표시된 사진&#10;&#10;자동 생성된 설명">
              <a:extLst>
                <a:ext uri="{FF2B5EF4-FFF2-40B4-BE49-F238E27FC236}">
                  <a16:creationId xmlns:a16="http://schemas.microsoft.com/office/drawing/2014/main" id="{9B72F30F-385C-30E7-E8E7-979C7AF98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3876" y="5142113"/>
              <a:ext cx="1054913" cy="950724"/>
            </a:xfrm>
            <a:prstGeom prst="rect">
              <a:avLst/>
            </a:prstGeom>
          </p:spPr>
        </p:pic>
        <p:pic>
          <p:nvPicPr>
            <p:cNvPr id="15" name="그림 14" descr="로고, 상징, 폰트, 그래픽이(가) 표시된 사진&#10;&#10;자동 생성된 설명">
              <a:extLst>
                <a:ext uri="{FF2B5EF4-FFF2-40B4-BE49-F238E27FC236}">
                  <a16:creationId xmlns:a16="http://schemas.microsoft.com/office/drawing/2014/main" id="{BB626281-4067-750B-E2A9-558C288E4D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1959" y="5142112"/>
              <a:ext cx="945443" cy="950725"/>
            </a:xfrm>
            <a:prstGeom prst="rect">
              <a:avLst/>
            </a:prstGeom>
          </p:spPr>
        </p:pic>
        <p:pic>
          <p:nvPicPr>
            <p:cNvPr id="17" name="그림 16" descr="스크린샷, 블루, 빛, 예술이(가) 표시된 사진&#10;&#10;자동 생성된 설명">
              <a:extLst>
                <a:ext uri="{FF2B5EF4-FFF2-40B4-BE49-F238E27FC236}">
                  <a16:creationId xmlns:a16="http://schemas.microsoft.com/office/drawing/2014/main" id="{45F2C5F1-1DAC-907B-87A8-B430011E1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6863" y="5142113"/>
              <a:ext cx="1666065" cy="950724"/>
            </a:xfrm>
            <a:prstGeom prst="rect">
              <a:avLst/>
            </a:prstGeom>
          </p:spPr>
        </p:pic>
        <p:pic>
          <p:nvPicPr>
            <p:cNvPr id="21" name="그림 20" descr="스크린샷, 그래픽, 상징, 원이(가) 표시된 사진&#10;&#10;자동 생성된 설명">
              <a:extLst>
                <a:ext uri="{FF2B5EF4-FFF2-40B4-BE49-F238E27FC236}">
                  <a16:creationId xmlns:a16="http://schemas.microsoft.com/office/drawing/2014/main" id="{10657805-CCEF-C2AA-FECF-273ACD4D17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8419" y="3894289"/>
              <a:ext cx="1605624" cy="1247825"/>
            </a:xfrm>
            <a:prstGeom prst="rect">
              <a:avLst/>
            </a:prstGeom>
          </p:spPr>
        </p:pic>
        <p:pic>
          <p:nvPicPr>
            <p:cNvPr id="23" name="그림 22" descr="스크린샷, 일렉트릭 블루, 블루, 마조렐 블루이(가) 표시된 사진&#10;&#10;자동 생성된 설명">
              <a:extLst>
                <a:ext uri="{FF2B5EF4-FFF2-40B4-BE49-F238E27FC236}">
                  <a16:creationId xmlns:a16="http://schemas.microsoft.com/office/drawing/2014/main" id="{890A71BD-7836-D335-FFB7-2E6B94D4495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3454" y="5142113"/>
              <a:ext cx="1637357" cy="950724"/>
            </a:xfrm>
            <a:prstGeom prst="rect">
              <a:avLst/>
            </a:prstGeom>
          </p:spPr>
        </p:pic>
        <p:pic>
          <p:nvPicPr>
            <p:cNvPr id="25" name="그림 24" descr="스크린샷, 그래픽, 원, 상징이(가) 표시된 사진&#10;&#10;자동 생성된 설명">
              <a:extLst>
                <a:ext uri="{FF2B5EF4-FFF2-40B4-BE49-F238E27FC236}">
                  <a16:creationId xmlns:a16="http://schemas.microsoft.com/office/drawing/2014/main" id="{1C49C7A8-BA9C-B4B2-7896-DDFFA13B0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9154" y="3894288"/>
              <a:ext cx="887797" cy="1247825"/>
            </a:xfrm>
            <a:prstGeom prst="rect">
              <a:avLst/>
            </a:prstGeom>
          </p:spPr>
        </p:pic>
        <p:pic>
          <p:nvPicPr>
            <p:cNvPr id="29" name="그림 28" descr="스크린샷, 그래픽, 디자인, 컴퓨터이(가) 표시된 사진&#10;&#10;자동 생성된 설명">
              <a:extLst>
                <a:ext uri="{FF2B5EF4-FFF2-40B4-BE49-F238E27FC236}">
                  <a16:creationId xmlns:a16="http://schemas.microsoft.com/office/drawing/2014/main" id="{9A8B5123-E7C3-267B-06D5-63A7E520C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043" y="3894534"/>
              <a:ext cx="1691496" cy="1247825"/>
            </a:xfrm>
            <a:prstGeom prst="rect">
              <a:avLst/>
            </a:prstGeom>
          </p:spPr>
        </p:pic>
        <p:sp>
          <p:nvSpPr>
            <p:cNvPr id="34" name="화살표: 아래쪽 33">
              <a:extLst>
                <a:ext uri="{FF2B5EF4-FFF2-40B4-BE49-F238E27FC236}">
                  <a16:creationId xmlns:a16="http://schemas.microsoft.com/office/drawing/2014/main" id="{13336D8A-4840-E630-77E7-DF34E6B640EC}"/>
                </a:ext>
              </a:extLst>
            </p:cNvPr>
            <p:cNvSpPr/>
            <p:nvPr/>
          </p:nvSpPr>
          <p:spPr>
            <a:xfrm rot="2652183">
              <a:off x="4625282" y="3209885"/>
              <a:ext cx="498799" cy="705063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화살표: 아래쪽 34">
              <a:extLst>
                <a:ext uri="{FF2B5EF4-FFF2-40B4-BE49-F238E27FC236}">
                  <a16:creationId xmlns:a16="http://schemas.microsoft.com/office/drawing/2014/main" id="{59CF5B6D-F822-4B73-9E9A-A7C802150B32}"/>
                </a:ext>
              </a:extLst>
            </p:cNvPr>
            <p:cNvSpPr/>
            <p:nvPr/>
          </p:nvSpPr>
          <p:spPr>
            <a:xfrm rot="18978917">
              <a:off x="6174644" y="3255319"/>
              <a:ext cx="498799" cy="705063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화살표: 아래쪽 35">
              <a:extLst>
                <a:ext uri="{FF2B5EF4-FFF2-40B4-BE49-F238E27FC236}">
                  <a16:creationId xmlns:a16="http://schemas.microsoft.com/office/drawing/2014/main" id="{88A3EBBE-0D6C-6802-CFA7-27C3C9EBFF20}"/>
                </a:ext>
              </a:extLst>
            </p:cNvPr>
            <p:cNvSpPr/>
            <p:nvPr/>
          </p:nvSpPr>
          <p:spPr>
            <a:xfrm>
              <a:off x="5357842" y="3234046"/>
              <a:ext cx="498799" cy="705063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6894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>
            <a:extLst>
              <a:ext uri="{FF2B5EF4-FFF2-40B4-BE49-F238E27FC236}">
                <a16:creationId xmlns:a16="http://schemas.microsoft.com/office/drawing/2014/main" id="{C2DB26C0-7F7F-39DD-9B90-4D31CEDC3F05}"/>
              </a:ext>
            </a:extLst>
          </p:cNvPr>
          <p:cNvGrpSpPr/>
          <p:nvPr/>
        </p:nvGrpSpPr>
        <p:grpSpPr>
          <a:xfrm>
            <a:off x="122904" y="1738429"/>
            <a:ext cx="11709394" cy="3515865"/>
            <a:chOff x="122904" y="1738429"/>
            <a:chExt cx="11709394" cy="3515865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CDEA6736-8649-47E7-DA54-366A8E10D7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4119" y="1738430"/>
              <a:ext cx="1343085" cy="2882489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7" name="Picture 3">
              <a:extLst>
                <a:ext uri="{FF2B5EF4-FFF2-40B4-BE49-F238E27FC236}">
                  <a16:creationId xmlns:a16="http://schemas.microsoft.com/office/drawing/2014/main" id="{D60A4136-A1C9-7F7B-C162-41D45405A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9304" y="1746528"/>
              <a:ext cx="3832606" cy="2874391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9" name="그림 8" descr="텍스트, 소프트웨어, 컴퓨터 아이콘, 웹 페이지이(가) 표시된 사진&#10;&#10;자동 생성된 설명">
              <a:extLst>
                <a:ext uri="{FF2B5EF4-FFF2-40B4-BE49-F238E27FC236}">
                  <a16:creationId xmlns:a16="http://schemas.microsoft.com/office/drawing/2014/main" id="{B2013983-1EF0-B993-EACD-49A0F3F20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4010" y="1738429"/>
              <a:ext cx="3988288" cy="2874391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695D2F0-4F0A-6AC9-6658-A0833EF378D1}"/>
                </a:ext>
              </a:extLst>
            </p:cNvPr>
            <p:cNvSpPr/>
            <p:nvPr/>
          </p:nvSpPr>
          <p:spPr>
            <a:xfrm>
              <a:off x="784119" y="3429000"/>
              <a:ext cx="1343085" cy="489857"/>
            </a:xfrm>
            <a:prstGeom prst="rect">
              <a:avLst/>
            </a:prstGeom>
            <a:solidFill>
              <a:srgbClr val="4472C4">
                <a:alpha val="30196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C5BD3AC-8335-92D8-4EF5-3A148D7C7E4B}"/>
                </a:ext>
              </a:extLst>
            </p:cNvPr>
            <p:cNvSpPr/>
            <p:nvPr/>
          </p:nvSpPr>
          <p:spPr>
            <a:xfrm>
              <a:off x="4375952" y="3876675"/>
              <a:ext cx="912328" cy="190500"/>
            </a:xfrm>
            <a:prstGeom prst="rect">
              <a:avLst/>
            </a:prstGeom>
            <a:solidFill>
              <a:srgbClr val="4472C4">
                <a:alpha val="30196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7441D9C-7E9D-7309-2F74-8C7191EDB47E}"/>
                </a:ext>
              </a:extLst>
            </p:cNvPr>
            <p:cNvSpPr/>
            <p:nvPr/>
          </p:nvSpPr>
          <p:spPr>
            <a:xfrm>
              <a:off x="5949482" y="3876675"/>
              <a:ext cx="841843" cy="190500"/>
            </a:xfrm>
            <a:prstGeom prst="rect">
              <a:avLst/>
            </a:prstGeom>
            <a:solidFill>
              <a:srgbClr val="FFC000">
                <a:alpha val="30196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469BF78-A9FC-C917-D25F-031B0911D232}"/>
                </a:ext>
              </a:extLst>
            </p:cNvPr>
            <p:cNvSpPr/>
            <p:nvPr/>
          </p:nvSpPr>
          <p:spPr>
            <a:xfrm>
              <a:off x="8864132" y="3429000"/>
              <a:ext cx="784693" cy="85725"/>
            </a:xfrm>
            <a:prstGeom prst="rect">
              <a:avLst/>
            </a:prstGeom>
            <a:solidFill>
              <a:srgbClr val="FFC000">
                <a:alpha val="30196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3E18DE2-3E15-58DE-EEAE-0294917A46B3}"/>
                </a:ext>
              </a:extLst>
            </p:cNvPr>
            <p:cNvSpPr/>
            <p:nvPr/>
          </p:nvSpPr>
          <p:spPr>
            <a:xfrm>
              <a:off x="9739313" y="3736657"/>
              <a:ext cx="581025" cy="140018"/>
            </a:xfrm>
            <a:prstGeom prst="rect">
              <a:avLst/>
            </a:prstGeom>
            <a:solidFill>
              <a:srgbClr val="FFC000">
                <a:alpha val="30196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9F1128A-FE24-209D-F85A-C022B242F264}"/>
                </a:ext>
              </a:extLst>
            </p:cNvPr>
            <p:cNvSpPr/>
            <p:nvPr/>
          </p:nvSpPr>
          <p:spPr>
            <a:xfrm>
              <a:off x="10513346" y="2974656"/>
              <a:ext cx="1318952" cy="1638163"/>
            </a:xfrm>
            <a:prstGeom prst="rect">
              <a:avLst/>
            </a:prstGeom>
            <a:solidFill>
              <a:srgbClr val="FFC000">
                <a:alpha val="30196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연결선: 꺾임 22">
              <a:extLst>
                <a:ext uri="{FF2B5EF4-FFF2-40B4-BE49-F238E27FC236}">
                  <a16:creationId xmlns:a16="http://schemas.microsoft.com/office/drawing/2014/main" id="{FE480EA3-500C-BCEE-E315-82E7D33B2D70}"/>
                </a:ext>
              </a:extLst>
            </p:cNvPr>
            <p:cNvCxnSpPr>
              <a:cxnSpLocks/>
              <a:stCxn id="16" idx="3"/>
              <a:endCxn id="17" idx="1"/>
            </p:cNvCxnSpPr>
            <p:nvPr/>
          </p:nvCxnSpPr>
          <p:spPr>
            <a:xfrm>
              <a:off x="2127204" y="3673929"/>
              <a:ext cx="2248748" cy="297996"/>
            </a:xfrm>
            <a:prstGeom prst="bentConnector3">
              <a:avLst>
                <a:gd name="adj1" fmla="val 67508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4E9A18D8-2FCE-D601-1D5C-8BDBD1AA6F3D}"/>
                </a:ext>
              </a:extLst>
            </p:cNvPr>
            <p:cNvCxnSpPr>
              <a:stCxn id="17" idx="3"/>
              <a:endCxn id="18" idx="1"/>
            </p:cNvCxnSpPr>
            <p:nvPr/>
          </p:nvCxnSpPr>
          <p:spPr>
            <a:xfrm>
              <a:off x="5288280" y="3971925"/>
              <a:ext cx="661202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0D8B1B4B-86CD-7752-5A01-E6D8018050F6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 flipV="1">
              <a:off x="6791325" y="3471863"/>
              <a:ext cx="2072807" cy="500062"/>
            </a:xfrm>
            <a:prstGeom prst="bentConnector3">
              <a:avLst>
                <a:gd name="adj1" fmla="val 87451"/>
              </a:avLst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3631D98A-E82D-D1A0-1C5D-445B7A08C4DE}"/>
                </a:ext>
              </a:extLst>
            </p:cNvPr>
            <p:cNvCxnSpPr>
              <a:cxnSpLocks/>
              <a:stCxn id="19" idx="3"/>
              <a:endCxn id="20" idx="1"/>
            </p:cNvCxnSpPr>
            <p:nvPr/>
          </p:nvCxnSpPr>
          <p:spPr>
            <a:xfrm>
              <a:off x="9648825" y="3471863"/>
              <a:ext cx="90488" cy="334803"/>
            </a:xfrm>
            <a:prstGeom prst="bentConnector3">
              <a:avLst>
                <a:gd name="adj1" fmla="val 28070"/>
              </a:avLst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668896EE-E70F-FFFE-BE48-82842AD6BA05}"/>
                </a:ext>
              </a:extLst>
            </p:cNvPr>
            <p:cNvCxnSpPr>
              <a:stCxn id="20" idx="3"/>
            </p:cNvCxnSpPr>
            <p:nvPr/>
          </p:nvCxnSpPr>
          <p:spPr>
            <a:xfrm>
              <a:off x="10320338" y="3806666"/>
              <a:ext cx="193008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D6B4D8B-F174-1361-83CF-8ACED2E94AEB}"/>
                </a:ext>
              </a:extLst>
            </p:cNvPr>
            <p:cNvSpPr txBox="1"/>
            <p:nvPr/>
          </p:nvSpPr>
          <p:spPr>
            <a:xfrm>
              <a:off x="122904" y="4865848"/>
              <a:ext cx="294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클라이언트 애플리케이션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0342D52-48C9-70D7-CF4E-6DC0E0B30ECD}"/>
                </a:ext>
              </a:extLst>
            </p:cNvPr>
            <p:cNvSpPr txBox="1"/>
            <p:nvPr/>
          </p:nvSpPr>
          <p:spPr>
            <a:xfrm>
              <a:off x="3512407" y="4884962"/>
              <a:ext cx="294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Firebase Authentication</a:t>
              </a:r>
              <a:endParaRPr lang="ko-KR" alt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BF86498-64BA-C55B-176D-7957ABFCC02B}"/>
                </a:ext>
              </a:extLst>
            </p:cNvPr>
            <p:cNvSpPr txBox="1"/>
            <p:nvPr/>
          </p:nvSpPr>
          <p:spPr>
            <a:xfrm>
              <a:off x="8556625" y="4884962"/>
              <a:ext cx="294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/>
                <a:t>Firestore</a:t>
              </a:r>
              <a:r>
                <a:rPr lang="en-US" altLang="ko-KR" dirty="0"/>
                <a:t> Database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4011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81">
            <a:extLst>
              <a:ext uri="{FF2B5EF4-FFF2-40B4-BE49-F238E27FC236}">
                <a16:creationId xmlns:a16="http://schemas.microsoft.com/office/drawing/2014/main" id="{F3259F2B-E274-9BD3-E3B0-F0D1759E818D}"/>
              </a:ext>
            </a:extLst>
          </p:cNvPr>
          <p:cNvGrpSpPr/>
          <p:nvPr/>
        </p:nvGrpSpPr>
        <p:grpSpPr>
          <a:xfrm>
            <a:off x="1415823" y="427304"/>
            <a:ext cx="10287796" cy="6003392"/>
            <a:chOff x="1430337" y="738186"/>
            <a:chExt cx="10287796" cy="6003392"/>
          </a:xfrm>
        </p:grpSpPr>
        <p:pic>
          <p:nvPicPr>
            <p:cNvPr id="5" name="그림 4" descr="스케치, 클립아트, 원, 실루엣이(가) 표시된 사진&#10;&#10;자동 생성된 설명">
              <a:extLst>
                <a:ext uri="{FF2B5EF4-FFF2-40B4-BE49-F238E27FC236}">
                  <a16:creationId xmlns:a16="http://schemas.microsoft.com/office/drawing/2014/main" id="{2305DD35-EDB1-3E01-6AE4-43F98652A6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0337" y="2547937"/>
              <a:ext cx="1762125" cy="1762125"/>
            </a:xfrm>
            <a:prstGeom prst="rect">
              <a:avLst/>
            </a:prstGeom>
          </p:spPr>
        </p:pic>
        <p:pic>
          <p:nvPicPr>
            <p:cNvPr id="7" name="그림 6" descr="디자인이(가) 표시된 사진&#10;&#10;낮은 신뢰도로 자동 생성된 설명">
              <a:extLst>
                <a:ext uri="{FF2B5EF4-FFF2-40B4-BE49-F238E27FC236}">
                  <a16:creationId xmlns:a16="http://schemas.microsoft.com/office/drawing/2014/main" id="{E97BC658-3238-A171-4189-604DA8764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2547937"/>
              <a:ext cx="1457325" cy="1819275"/>
            </a:xfrm>
            <a:prstGeom prst="rect">
              <a:avLst/>
            </a:prstGeom>
          </p:spPr>
        </p:pic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5BBD9186-3605-11FC-B62D-5C2193BD2127}"/>
                </a:ext>
              </a:extLst>
            </p:cNvPr>
            <p:cNvSpPr/>
            <p:nvPr/>
          </p:nvSpPr>
          <p:spPr>
            <a:xfrm>
              <a:off x="3192462" y="2768600"/>
              <a:ext cx="2594769" cy="558800"/>
            </a:xfrm>
            <a:prstGeom prst="rightArrow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1. ID</a:t>
              </a:r>
              <a:r>
                <a:rPr lang="ko-KR" altLang="en-US" sz="1500" b="1" dirty="0">
                  <a:solidFill>
                    <a:schemeClr val="tx1"/>
                  </a:solidFill>
                </a:rPr>
                <a:t> </a:t>
              </a:r>
              <a:r>
                <a:rPr lang="en-US" altLang="ko-KR" sz="1500" b="1" dirty="0">
                  <a:solidFill>
                    <a:schemeClr val="tx1"/>
                  </a:solidFill>
                </a:rPr>
                <a:t>+</a:t>
              </a:r>
              <a:r>
                <a:rPr lang="ko-KR" altLang="en-US" sz="1500" b="1" dirty="0">
                  <a:solidFill>
                    <a:schemeClr val="tx1"/>
                  </a:solidFill>
                </a:rPr>
                <a:t> </a:t>
              </a:r>
              <a:r>
                <a:rPr lang="en-US" altLang="ko-KR" sz="1500" b="1" dirty="0">
                  <a:solidFill>
                    <a:schemeClr val="tx1"/>
                  </a:solidFill>
                </a:rPr>
                <a:t>Password </a:t>
              </a:r>
              <a:r>
                <a:rPr lang="ko-KR" altLang="en-US" sz="1500" b="1" dirty="0">
                  <a:solidFill>
                    <a:schemeClr val="tx1"/>
                  </a:solidFill>
                </a:rPr>
                <a:t>제공</a:t>
              </a:r>
            </a:p>
          </p:txBody>
        </p:sp>
        <p:sp>
          <p:nvSpPr>
            <p:cNvPr id="10" name="화살표: 오른쪽 9">
              <a:extLst>
                <a:ext uri="{FF2B5EF4-FFF2-40B4-BE49-F238E27FC236}">
                  <a16:creationId xmlns:a16="http://schemas.microsoft.com/office/drawing/2014/main" id="{98E4D1D7-1E4D-BCD5-2E72-421606343A50}"/>
                </a:ext>
              </a:extLst>
            </p:cNvPr>
            <p:cNvSpPr/>
            <p:nvPr/>
          </p:nvSpPr>
          <p:spPr>
            <a:xfrm flipH="1">
              <a:off x="3192461" y="3363736"/>
              <a:ext cx="2594769" cy="558800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4. </a:t>
              </a:r>
              <a:r>
                <a:rPr lang="ko-KR" altLang="en-US" sz="1500" b="1" dirty="0">
                  <a:solidFill>
                    <a:schemeClr val="tx1"/>
                  </a:solidFill>
                </a:rPr>
                <a:t>인증 토큰 제공</a:t>
              </a:r>
            </a:p>
          </p:txBody>
        </p:sp>
        <p:pic>
          <p:nvPicPr>
            <p:cNvPr id="12" name="그림 11" descr="일렉트릭 블루, 블루, 디자인, 일러스트레이션이(가) 표시된 사진&#10;&#10;자동 생성된 설명">
              <a:extLst>
                <a:ext uri="{FF2B5EF4-FFF2-40B4-BE49-F238E27FC236}">
                  <a16:creationId xmlns:a16="http://schemas.microsoft.com/office/drawing/2014/main" id="{8AA73F56-A2C8-0C93-1EC5-9B56BE5776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6385" y="4796246"/>
              <a:ext cx="1590675" cy="1714500"/>
            </a:xfrm>
            <a:prstGeom prst="rect">
              <a:avLst/>
            </a:prstGeom>
          </p:spPr>
        </p:pic>
        <p:pic>
          <p:nvPicPr>
            <p:cNvPr id="17" name="그림 16" descr="상징, 원, 스케치, 로고이(가) 표시된 사진&#10;&#10;자동 생성된 설명">
              <a:extLst>
                <a:ext uri="{FF2B5EF4-FFF2-40B4-BE49-F238E27FC236}">
                  <a16:creationId xmlns:a16="http://schemas.microsoft.com/office/drawing/2014/main" id="{3EE3A826-C803-1011-CBB7-2A707A700D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6588" y="738186"/>
              <a:ext cx="1476375" cy="1771650"/>
            </a:xfrm>
            <a:prstGeom prst="rect">
              <a:avLst/>
            </a:prstGeom>
          </p:spPr>
        </p:pic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A0D0F968-221C-404C-7637-C26E5A658EA7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7549356" y="1664491"/>
              <a:ext cx="1977232" cy="1690689"/>
            </a:xfrm>
            <a:prstGeom prst="bentConnector3">
              <a:avLst>
                <a:gd name="adj1" fmla="val 37896"/>
              </a:avLst>
            </a:prstGeom>
            <a:ln w="279400">
              <a:solidFill>
                <a:schemeClr val="accent4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E692654-3891-D100-4024-DDFF8DD5D981}"/>
                </a:ext>
              </a:extLst>
            </p:cNvPr>
            <p:cNvSpPr txBox="1"/>
            <p:nvPr/>
          </p:nvSpPr>
          <p:spPr>
            <a:xfrm>
              <a:off x="8051801" y="1525991"/>
              <a:ext cx="1600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2.</a:t>
              </a:r>
              <a:r>
                <a:rPr lang="ko-KR" altLang="en-US" sz="1200" b="1" dirty="0"/>
                <a:t>사용자 인증 진행</a:t>
              </a:r>
            </a:p>
          </p:txBody>
        </p:sp>
        <p:cxnSp>
          <p:nvCxnSpPr>
            <p:cNvPr id="31" name="연결선: 꺾임 30">
              <a:extLst>
                <a:ext uri="{FF2B5EF4-FFF2-40B4-BE49-F238E27FC236}">
                  <a16:creationId xmlns:a16="http://schemas.microsoft.com/office/drawing/2014/main" id="{73A7DF71-D0D9-C37E-338C-025AF8477F24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4328229"/>
              <a:ext cx="3276600" cy="12700"/>
            </a:xfrm>
            <a:prstGeom prst="bentConnector3">
              <a:avLst>
                <a:gd name="adj1" fmla="val 50000"/>
              </a:avLst>
            </a:prstGeom>
            <a:ln w="27940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연결선: 꺾임 34">
              <a:extLst>
                <a:ext uri="{FF2B5EF4-FFF2-40B4-BE49-F238E27FC236}">
                  <a16:creationId xmlns:a16="http://schemas.microsoft.com/office/drawing/2014/main" id="{26BDB8EA-83E7-677B-71B1-D31BDD76D1F0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 rot="5400000">
              <a:off x="8117284" y="1941908"/>
              <a:ext cx="1579565" cy="2715420"/>
            </a:xfrm>
            <a:prstGeom prst="bentConnector2">
              <a:avLst/>
            </a:prstGeom>
            <a:ln w="279400">
              <a:solidFill>
                <a:schemeClr val="accent6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177F4E8-F134-432D-C96A-60D666D296B1}"/>
                </a:ext>
              </a:extLst>
            </p:cNvPr>
            <p:cNvSpPr txBox="1"/>
            <p:nvPr/>
          </p:nvSpPr>
          <p:spPr>
            <a:xfrm>
              <a:off x="8690769" y="3950902"/>
              <a:ext cx="1600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3. UID</a:t>
              </a:r>
              <a:r>
                <a:rPr lang="ko-KR" altLang="en-US" sz="1200" b="1" dirty="0"/>
                <a:t>문서 반환</a:t>
              </a:r>
            </a:p>
          </p:txBody>
        </p: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2610D25D-F27A-99CA-BB8A-F3A29E1AE108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311400" y="4670362"/>
              <a:ext cx="6688141" cy="1362138"/>
            </a:xfrm>
            <a:prstGeom prst="bentConnector3">
              <a:avLst>
                <a:gd name="adj1" fmla="val 99941"/>
              </a:avLst>
            </a:prstGeom>
            <a:ln w="279400">
              <a:solidFill>
                <a:schemeClr val="accent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3EE877C-AD37-A961-8FF5-AA4F724844A2}"/>
                </a:ext>
              </a:extLst>
            </p:cNvPr>
            <p:cNvSpPr txBox="1"/>
            <p:nvPr/>
          </p:nvSpPr>
          <p:spPr>
            <a:xfrm>
              <a:off x="3657600" y="4196079"/>
              <a:ext cx="1600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5. </a:t>
              </a:r>
              <a:r>
                <a:rPr lang="ko-KR" altLang="en-US" sz="1200" b="1" dirty="0"/>
                <a:t>서비스 요청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0BC1E48-2409-29B6-BABA-D14131BCAFCB}"/>
                </a:ext>
              </a:extLst>
            </p:cNvPr>
            <p:cNvSpPr txBox="1"/>
            <p:nvPr/>
          </p:nvSpPr>
          <p:spPr>
            <a:xfrm>
              <a:off x="3909218" y="5894001"/>
              <a:ext cx="1600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7. </a:t>
              </a:r>
              <a:r>
                <a:rPr lang="ko-KR" altLang="en-US" sz="1200" b="1" dirty="0"/>
                <a:t>서비스 제공</a:t>
              </a:r>
            </a:p>
          </p:txBody>
        </p:sp>
        <p:cxnSp>
          <p:nvCxnSpPr>
            <p:cNvPr id="69" name="연결선: 꺾임 68">
              <a:extLst>
                <a:ext uri="{FF2B5EF4-FFF2-40B4-BE49-F238E27FC236}">
                  <a16:creationId xmlns:a16="http://schemas.microsoft.com/office/drawing/2014/main" id="{05DEC988-ACB0-2F4A-3D0C-C74C7DD1207F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 rot="16200000" flipH="1">
              <a:off x="7563001" y="3628874"/>
              <a:ext cx="1053006" cy="2529682"/>
            </a:xfrm>
            <a:prstGeom prst="bentConnector2">
              <a:avLst/>
            </a:prstGeom>
            <a:ln w="279400">
              <a:solidFill>
                <a:schemeClr val="accent4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0766A69-9186-D488-5330-9DBBEA0F3D25}"/>
                </a:ext>
              </a:extLst>
            </p:cNvPr>
            <p:cNvSpPr txBox="1"/>
            <p:nvPr/>
          </p:nvSpPr>
          <p:spPr>
            <a:xfrm>
              <a:off x="7018735" y="5282529"/>
              <a:ext cx="1600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6. </a:t>
              </a:r>
              <a:r>
                <a:rPr lang="ko-KR" altLang="en-US" sz="1200" b="1" dirty="0"/>
                <a:t>서비스 제공 요청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70223EC-4841-0C04-716E-AB366C3EF4AA}"/>
                </a:ext>
              </a:extLst>
            </p:cNvPr>
            <p:cNvSpPr txBox="1"/>
            <p:nvPr/>
          </p:nvSpPr>
          <p:spPr>
            <a:xfrm>
              <a:off x="1737121" y="4150716"/>
              <a:ext cx="160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/>
                <a:t>사용자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87DD9388-0335-0E5F-6730-1C80ED4EE21C}"/>
                </a:ext>
              </a:extLst>
            </p:cNvPr>
            <p:cNvSpPr txBox="1"/>
            <p:nvPr/>
          </p:nvSpPr>
          <p:spPr>
            <a:xfrm>
              <a:off x="6096000" y="4416238"/>
              <a:ext cx="160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/>
                <a:t>Firebase</a:t>
              </a:r>
              <a:endParaRPr lang="ko-KR" altLang="en-US" sz="2400" b="1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A1B434C-6D37-72E8-EA01-8C04EBE13B9C}"/>
                </a:ext>
              </a:extLst>
            </p:cNvPr>
            <p:cNvSpPr txBox="1"/>
            <p:nvPr/>
          </p:nvSpPr>
          <p:spPr>
            <a:xfrm>
              <a:off x="9307514" y="6279913"/>
              <a:ext cx="160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err="1"/>
                <a:t>Firestore</a:t>
              </a:r>
              <a:endParaRPr lang="ko-KR" altLang="en-US" sz="2400" b="1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81235A6-F6E6-FA2B-2715-20C27EE05966}"/>
                </a:ext>
              </a:extLst>
            </p:cNvPr>
            <p:cNvSpPr txBox="1"/>
            <p:nvPr/>
          </p:nvSpPr>
          <p:spPr>
            <a:xfrm>
              <a:off x="9180514" y="2445433"/>
              <a:ext cx="25376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/>
                <a:t>Authentication</a:t>
              </a:r>
              <a:endParaRPr lang="ko-KR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90334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447E747A-57BE-52EB-BE2A-CFE9FFA8C69F}"/>
              </a:ext>
            </a:extLst>
          </p:cNvPr>
          <p:cNvCxnSpPr>
            <a:cxnSpLocks/>
          </p:cNvCxnSpPr>
          <p:nvPr/>
        </p:nvCxnSpPr>
        <p:spPr>
          <a:xfrm rot="10800000" flipV="1">
            <a:off x="6525916" y="3066125"/>
            <a:ext cx="3404902" cy="2338603"/>
          </a:xfrm>
          <a:prstGeom prst="bentConnector3">
            <a:avLst>
              <a:gd name="adj1" fmla="val -3711"/>
            </a:avLst>
          </a:prstGeom>
          <a:ln w="2794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 descr="스케치, 클립아트, 원, 실루엣이(가) 표시된 사진&#10;&#10;자동 생성된 설명">
            <a:extLst>
              <a:ext uri="{FF2B5EF4-FFF2-40B4-BE49-F238E27FC236}">
                <a16:creationId xmlns:a16="http://schemas.microsoft.com/office/drawing/2014/main" id="{4CD14780-E315-3C7A-1101-17AE14977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790" y="689744"/>
            <a:ext cx="1762125" cy="1762125"/>
          </a:xfrm>
          <a:prstGeom prst="rect">
            <a:avLst/>
          </a:prstGeom>
        </p:spPr>
      </p:pic>
      <p:pic>
        <p:nvPicPr>
          <p:cNvPr id="25" name="그림 24" descr="디자인이(가) 표시된 사진&#10;&#10;낮은 신뢰도로 자동 생성된 설명">
            <a:extLst>
              <a:ext uri="{FF2B5EF4-FFF2-40B4-BE49-F238E27FC236}">
                <a16:creationId xmlns:a16="http://schemas.microsoft.com/office/drawing/2014/main" id="{839EEA56-0C14-4E20-8ECF-53A1F1A4F5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915" y="632594"/>
            <a:ext cx="1457325" cy="1819275"/>
          </a:xfrm>
          <a:prstGeom prst="rect">
            <a:avLst/>
          </a:prstGeom>
        </p:spPr>
      </p:pic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DF4308E8-0E4B-7E9C-36CA-162C56AA9D6C}"/>
              </a:ext>
            </a:extLst>
          </p:cNvPr>
          <p:cNvSpPr/>
          <p:nvPr/>
        </p:nvSpPr>
        <p:spPr>
          <a:xfrm>
            <a:off x="2597377" y="853257"/>
            <a:ext cx="2594769" cy="558800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1. </a:t>
            </a:r>
            <a:r>
              <a:rPr lang="ko-KR" altLang="en-US" sz="1500" b="1" dirty="0">
                <a:solidFill>
                  <a:schemeClr val="tx1"/>
                </a:solidFill>
              </a:rPr>
              <a:t>할 일 생성</a:t>
            </a: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5FEE6B69-0CEC-A2E5-270A-8D3071948C29}"/>
              </a:ext>
            </a:extLst>
          </p:cNvPr>
          <p:cNvSpPr/>
          <p:nvPr/>
        </p:nvSpPr>
        <p:spPr>
          <a:xfrm flipH="1">
            <a:off x="2577759" y="1663694"/>
            <a:ext cx="2787027" cy="55880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4. </a:t>
            </a:r>
            <a:r>
              <a:rPr lang="en-US" altLang="ko-KR" sz="1500" b="1" dirty="0" err="1">
                <a:solidFill>
                  <a:schemeClr val="tx1"/>
                </a:solidFill>
              </a:rPr>
              <a:t>teamId</a:t>
            </a:r>
            <a:r>
              <a:rPr lang="en-US" altLang="ko-KR" sz="1500" b="1" dirty="0">
                <a:solidFill>
                  <a:schemeClr val="tx1"/>
                </a:solidFill>
              </a:rPr>
              <a:t>. </a:t>
            </a:r>
            <a:r>
              <a:rPr lang="en-US" altLang="ko-KR" sz="1500" b="1" dirty="0" err="1">
                <a:solidFill>
                  <a:schemeClr val="tx1"/>
                </a:solidFill>
              </a:rPr>
              <a:t>Todos</a:t>
            </a:r>
            <a:r>
              <a:rPr lang="en-US" altLang="ko-KR" sz="1500" b="1" dirty="0">
                <a:solidFill>
                  <a:schemeClr val="tx1"/>
                </a:solidFill>
              </a:rPr>
              <a:t> </a:t>
            </a:r>
            <a:r>
              <a:rPr lang="ko-KR" altLang="en-US" sz="1500" b="1" dirty="0">
                <a:solidFill>
                  <a:schemeClr val="tx1"/>
                </a:solidFill>
              </a:rPr>
              <a:t>문서 반환</a:t>
            </a:r>
          </a:p>
        </p:txBody>
      </p:sp>
      <p:pic>
        <p:nvPicPr>
          <p:cNvPr id="28" name="그림 27" descr="일렉트릭 블루, 블루, 디자인, 일러스트레이션이(가) 표시된 사진&#10;&#10;자동 생성된 설명">
            <a:extLst>
              <a:ext uri="{FF2B5EF4-FFF2-40B4-BE49-F238E27FC236}">
                <a16:creationId xmlns:a16="http://schemas.microsoft.com/office/drawing/2014/main" id="{7152C654-86A8-5336-091E-71C7898C7A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0794" y="682830"/>
            <a:ext cx="1590675" cy="1714500"/>
          </a:xfrm>
          <a:prstGeom prst="rect">
            <a:avLst/>
          </a:prstGeom>
        </p:spPr>
      </p:pic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7E96BBD1-CDFA-DD98-5492-37487D4EDBC1}"/>
              </a:ext>
            </a:extLst>
          </p:cNvPr>
          <p:cNvCxnSpPr>
            <a:cxnSpLocks/>
          </p:cNvCxnSpPr>
          <p:nvPr/>
        </p:nvCxnSpPr>
        <p:spPr>
          <a:xfrm>
            <a:off x="7223750" y="1175879"/>
            <a:ext cx="2220916" cy="12700"/>
          </a:xfrm>
          <a:prstGeom prst="bentConnector3">
            <a:avLst>
              <a:gd name="adj1" fmla="val 50000"/>
            </a:avLst>
          </a:prstGeom>
          <a:ln w="2794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033C0D9-02AB-20C9-AC49-E94B7D28D5DE}"/>
              </a:ext>
            </a:extLst>
          </p:cNvPr>
          <p:cNvSpPr txBox="1"/>
          <p:nvPr/>
        </p:nvSpPr>
        <p:spPr>
          <a:xfrm>
            <a:off x="7286626" y="1037378"/>
            <a:ext cx="1770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/>
              <a:t>2.Todos </a:t>
            </a:r>
            <a:r>
              <a:rPr lang="ko-KR" altLang="en-US" sz="1200" b="1" dirty="0"/>
              <a:t>컬렉션에 등록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056E3B8D-47F8-D430-5124-B43639498590}"/>
              </a:ext>
            </a:extLst>
          </p:cNvPr>
          <p:cNvCxnSpPr>
            <a:cxnSpLocks/>
            <a:stCxn id="40" idx="2"/>
            <a:endCxn id="51" idx="0"/>
          </p:cNvCxnSpPr>
          <p:nvPr/>
        </p:nvCxnSpPr>
        <p:spPr>
          <a:xfrm rot="16200000" flipH="1">
            <a:off x="2733356" y="1859257"/>
            <a:ext cx="2203184" cy="4132729"/>
          </a:xfrm>
          <a:prstGeom prst="bentConnector3">
            <a:avLst>
              <a:gd name="adj1" fmla="val 50000"/>
            </a:avLst>
          </a:prstGeom>
          <a:ln w="279400">
            <a:solidFill>
              <a:schemeClr val="accent5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34430B46-3D08-877E-D193-40579AD59779}"/>
              </a:ext>
            </a:extLst>
          </p:cNvPr>
          <p:cNvCxnSpPr>
            <a:cxnSpLocks/>
          </p:cNvCxnSpPr>
          <p:nvPr/>
        </p:nvCxnSpPr>
        <p:spPr>
          <a:xfrm rot="10800000" flipV="1">
            <a:off x="7223750" y="1915134"/>
            <a:ext cx="2220916" cy="12585"/>
          </a:xfrm>
          <a:prstGeom prst="bentConnector3">
            <a:avLst>
              <a:gd name="adj1" fmla="val 50000"/>
            </a:avLst>
          </a:prstGeom>
          <a:ln w="279400">
            <a:solidFill>
              <a:schemeClr val="accent6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85ABA2C-48B4-2068-2DE2-3B7C2ED1E932}"/>
              </a:ext>
            </a:extLst>
          </p:cNvPr>
          <p:cNvSpPr txBox="1"/>
          <p:nvPr/>
        </p:nvSpPr>
        <p:spPr>
          <a:xfrm>
            <a:off x="7325970" y="1786458"/>
            <a:ext cx="2381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3. </a:t>
            </a:r>
            <a:r>
              <a:rPr lang="en-US" altLang="ko-KR" sz="1200" b="1" dirty="0" err="1"/>
              <a:t>teamId</a:t>
            </a:r>
            <a:r>
              <a:rPr lang="ko-KR" altLang="en-US" sz="1200" b="1" dirty="0"/>
              <a:t>별 </a:t>
            </a:r>
            <a:r>
              <a:rPr lang="en-US" altLang="ko-KR" sz="1200" b="1" dirty="0" err="1"/>
              <a:t>todos</a:t>
            </a:r>
            <a:r>
              <a:rPr lang="ko-KR" altLang="en-US" sz="1200" b="1" dirty="0"/>
              <a:t>문서반환</a:t>
            </a:r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0A51AAAA-6BE1-48EF-CE11-8EC200409969}"/>
              </a:ext>
            </a:extLst>
          </p:cNvPr>
          <p:cNvCxnSpPr>
            <a:cxnSpLocks/>
            <a:stCxn id="51" idx="1"/>
            <a:endCxn id="53" idx="3"/>
          </p:cNvCxnSpPr>
          <p:nvPr/>
        </p:nvCxnSpPr>
        <p:spPr>
          <a:xfrm rot="10800000" flipV="1">
            <a:off x="1871809" y="5653399"/>
            <a:ext cx="3403319" cy="1"/>
          </a:xfrm>
          <a:prstGeom prst="bentConnector3">
            <a:avLst>
              <a:gd name="adj1" fmla="val 50000"/>
            </a:avLst>
          </a:prstGeom>
          <a:ln w="2794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C76A77F-0690-08B3-187B-D499FC772B9D}"/>
              </a:ext>
            </a:extLst>
          </p:cNvPr>
          <p:cNvSpPr txBox="1"/>
          <p:nvPr/>
        </p:nvSpPr>
        <p:spPr>
          <a:xfrm>
            <a:off x="1962468" y="5522970"/>
            <a:ext cx="3744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6. worker</a:t>
            </a:r>
            <a:r>
              <a:rPr lang="ko-KR" altLang="en-US" sz="1200" b="1" dirty="0"/>
              <a:t>필드 정보가 사용자인 할 일만 등록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2F7EEA9-7F0F-5BF7-4C35-5BB915F45C08}"/>
              </a:ext>
            </a:extLst>
          </p:cNvPr>
          <p:cNvSpPr txBox="1"/>
          <p:nvPr/>
        </p:nvSpPr>
        <p:spPr>
          <a:xfrm>
            <a:off x="968484" y="2362365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사용자</a:t>
            </a:r>
            <a:endParaRPr lang="en-US" altLang="ko-KR" sz="24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8C1C842-D9FC-D41B-6694-F786A5EC1C19}"/>
              </a:ext>
            </a:extLst>
          </p:cNvPr>
          <p:cNvSpPr txBox="1"/>
          <p:nvPr/>
        </p:nvSpPr>
        <p:spPr>
          <a:xfrm>
            <a:off x="5500915" y="2500895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Firebase</a:t>
            </a:r>
            <a:endParaRPr lang="ko-KR" altLang="en-US" sz="24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5BE36D8-32AD-FA61-7459-76B80B38DA2A}"/>
              </a:ext>
            </a:extLst>
          </p:cNvPr>
          <p:cNvSpPr txBox="1"/>
          <p:nvPr/>
        </p:nvSpPr>
        <p:spPr>
          <a:xfrm>
            <a:off x="9707397" y="2265673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/>
              <a:t>Firestore</a:t>
            </a:r>
            <a:endParaRPr lang="ko-KR" altLang="en-US" sz="2400" b="1" dirty="0"/>
          </a:p>
        </p:txBody>
      </p:sp>
      <p:pic>
        <p:nvPicPr>
          <p:cNvPr id="51" name="그림 50" descr="텍스트, 직사각형, 스크린샷, 디자인이(가) 표시된 사진&#10;&#10;자동 생성된 설명">
            <a:extLst>
              <a:ext uri="{FF2B5EF4-FFF2-40B4-BE49-F238E27FC236}">
                <a16:creationId xmlns:a16="http://schemas.microsoft.com/office/drawing/2014/main" id="{62A200F9-11ED-F684-A2EC-AF3211249E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127" y="5027214"/>
            <a:ext cx="1252372" cy="1252372"/>
          </a:xfrm>
          <a:prstGeom prst="rect">
            <a:avLst/>
          </a:prstGeom>
        </p:spPr>
      </p:pic>
      <p:pic>
        <p:nvPicPr>
          <p:cNvPr id="53" name="그림 52" descr="직사각형, 스크린샷, 디자인이(가) 표시된 사진&#10;&#10;자동 생성된 설명">
            <a:extLst>
              <a:ext uri="{FF2B5EF4-FFF2-40B4-BE49-F238E27FC236}">
                <a16:creationId xmlns:a16="http://schemas.microsoft.com/office/drawing/2014/main" id="{A581D20F-480A-E5B8-9598-49CC0EB63E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19" y="4917406"/>
            <a:ext cx="1471989" cy="1471989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ED213925-8855-DF26-6D27-FD1BC36BA03B}"/>
              </a:ext>
            </a:extLst>
          </p:cNvPr>
          <p:cNvSpPr txBox="1"/>
          <p:nvPr/>
        </p:nvSpPr>
        <p:spPr>
          <a:xfrm>
            <a:off x="193326" y="6295726"/>
            <a:ext cx="1884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/>
              <a:t>개인 캘린더</a:t>
            </a:r>
            <a:endParaRPr lang="en-US" altLang="ko-KR" sz="24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1E0D435-2334-3B59-93D9-8E0CD829E6F3}"/>
              </a:ext>
            </a:extLst>
          </p:cNvPr>
          <p:cNvSpPr txBox="1"/>
          <p:nvPr/>
        </p:nvSpPr>
        <p:spPr>
          <a:xfrm>
            <a:off x="4373405" y="6407019"/>
            <a:ext cx="3055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팀 캘린더</a:t>
            </a:r>
            <a:endParaRPr lang="en-US" altLang="ko-KR" sz="24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EAABE4B-613E-D324-6B9B-D801B1F6812E}"/>
              </a:ext>
            </a:extLst>
          </p:cNvPr>
          <p:cNvSpPr txBox="1"/>
          <p:nvPr/>
        </p:nvSpPr>
        <p:spPr>
          <a:xfrm>
            <a:off x="2098792" y="3810453"/>
            <a:ext cx="3744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5. </a:t>
            </a:r>
            <a:r>
              <a:rPr lang="ko-KR" altLang="en-US" sz="1200" b="1" dirty="0"/>
              <a:t>받아온 작업 목록을 캘린더에 등록</a:t>
            </a:r>
          </a:p>
        </p:txBody>
      </p: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2015AB08-57A2-0596-6C8C-2F05012275B2}"/>
              </a:ext>
            </a:extLst>
          </p:cNvPr>
          <p:cNvCxnSpPr>
            <a:cxnSpLocks/>
          </p:cNvCxnSpPr>
          <p:nvPr/>
        </p:nvCxnSpPr>
        <p:spPr>
          <a:xfrm flipV="1">
            <a:off x="6525916" y="3011586"/>
            <a:ext cx="4307531" cy="2930536"/>
          </a:xfrm>
          <a:prstGeom prst="bentConnector3">
            <a:avLst>
              <a:gd name="adj1" fmla="val 100543"/>
            </a:avLst>
          </a:prstGeom>
          <a:ln w="2794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D9F2AE4E-B33D-F0B8-970D-75B0D41B9ED2}"/>
              </a:ext>
            </a:extLst>
          </p:cNvPr>
          <p:cNvSpPr txBox="1"/>
          <p:nvPr/>
        </p:nvSpPr>
        <p:spPr>
          <a:xfrm>
            <a:off x="6958240" y="5806501"/>
            <a:ext cx="3744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7. </a:t>
            </a:r>
            <a:r>
              <a:rPr lang="ko-KR" altLang="en-US" sz="1200" b="1" dirty="0"/>
              <a:t>작업 상태 </a:t>
            </a:r>
            <a:r>
              <a:rPr lang="en-US" altLang="ko-KR" sz="1200" b="1" dirty="0"/>
              <a:t>Toggle </a:t>
            </a:r>
            <a:r>
              <a:rPr lang="ko-KR" altLang="en-US" sz="1200" b="1" dirty="0"/>
              <a:t>제어 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ACBC74A-D714-D5D8-87A1-9B7BD8B53423}"/>
              </a:ext>
            </a:extLst>
          </p:cNvPr>
          <p:cNvSpPr txBox="1"/>
          <p:nvPr/>
        </p:nvSpPr>
        <p:spPr>
          <a:xfrm>
            <a:off x="6525916" y="5268448"/>
            <a:ext cx="3744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8. </a:t>
            </a:r>
            <a:r>
              <a:rPr lang="ko-KR" altLang="en-US" sz="1200" b="1" dirty="0"/>
              <a:t>작업 상태 변화 실시간 감지 및 반환</a:t>
            </a:r>
          </a:p>
        </p:txBody>
      </p:sp>
    </p:spTree>
    <p:extLst>
      <p:ext uri="{BB962C8B-B14F-4D97-AF65-F5344CB8AC3E}">
        <p14:creationId xmlns:p14="http://schemas.microsoft.com/office/powerpoint/2010/main" val="1478283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1FCA866-1B01-F940-B551-8B8F4E1176B7}"/>
              </a:ext>
            </a:extLst>
          </p:cNvPr>
          <p:cNvSpPr/>
          <p:nvPr/>
        </p:nvSpPr>
        <p:spPr>
          <a:xfrm>
            <a:off x="1955800" y="533400"/>
            <a:ext cx="2451100" cy="838200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ysClr val="windowText" lastClr="000000"/>
                </a:solidFill>
              </a:rPr>
              <a:t>팀 리스트</a:t>
            </a:r>
          </a:p>
        </p:txBody>
      </p:sp>
      <p:sp>
        <p:nvSpPr>
          <p:cNvPr id="5" name="다이아몬드 4">
            <a:extLst>
              <a:ext uri="{FF2B5EF4-FFF2-40B4-BE49-F238E27FC236}">
                <a16:creationId xmlns:a16="http://schemas.microsoft.com/office/drawing/2014/main" id="{38C6BF15-71BB-A441-11BE-69AE573667F3}"/>
              </a:ext>
            </a:extLst>
          </p:cNvPr>
          <p:cNvSpPr/>
          <p:nvPr/>
        </p:nvSpPr>
        <p:spPr>
          <a:xfrm>
            <a:off x="1955800" y="1917700"/>
            <a:ext cx="2451100" cy="838200"/>
          </a:xfrm>
          <a:prstGeom prst="diamond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ysClr val="windowText" lastClr="000000"/>
                </a:solidFill>
              </a:rPr>
              <a:t>팀이 있는가</a:t>
            </a:r>
            <a:r>
              <a:rPr lang="en-US" altLang="ko-KR" sz="1500" dirty="0">
                <a:solidFill>
                  <a:sysClr val="windowText" lastClr="000000"/>
                </a:solidFill>
              </a:rPr>
              <a:t>?</a:t>
            </a:r>
            <a:endParaRPr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EFAF42-090A-2955-49FA-F2AD0A228DFF}"/>
              </a:ext>
            </a:extLst>
          </p:cNvPr>
          <p:cNvSpPr/>
          <p:nvPr/>
        </p:nvSpPr>
        <p:spPr>
          <a:xfrm>
            <a:off x="2225672" y="4425943"/>
            <a:ext cx="1949447" cy="5714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ysClr val="windowText" lastClr="000000"/>
                </a:solidFill>
              </a:rPr>
              <a:t>팀 선택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73EA19A-590D-5CC6-4FEC-6F17CFEF8939}"/>
              </a:ext>
            </a:extLst>
          </p:cNvPr>
          <p:cNvSpPr/>
          <p:nvPr/>
        </p:nvSpPr>
        <p:spPr>
          <a:xfrm>
            <a:off x="1974845" y="5546714"/>
            <a:ext cx="2451100" cy="838200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ysClr val="windowText" lastClr="000000"/>
                </a:solidFill>
              </a:rPr>
              <a:t>팀 </a:t>
            </a:r>
            <a:r>
              <a:rPr lang="ko-KR" altLang="en-US" sz="1500" dirty="0" err="1">
                <a:solidFill>
                  <a:sysClr val="windowText" lastClr="000000"/>
                </a:solidFill>
              </a:rPr>
              <a:t>채팅방</a:t>
            </a:r>
            <a:r>
              <a:rPr lang="ko-KR" altLang="en-US" sz="1500" dirty="0">
                <a:solidFill>
                  <a:sysClr val="windowText" lastClr="000000"/>
                </a:solidFill>
              </a:rPr>
              <a:t> 입장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AA8F8EC-5F18-E22D-A627-2CD64AAD183F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3181350" y="1371600"/>
            <a:ext cx="0" cy="546100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B936534-DAA7-6E78-701C-3330EF8A3B58}"/>
              </a:ext>
            </a:extLst>
          </p:cNvPr>
          <p:cNvCxnSpPr/>
          <p:nvPr/>
        </p:nvCxnSpPr>
        <p:spPr>
          <a:xfrm>
            <a:off x="3200395" y="3876671"/>
            <a:ext cx="0" cy="546100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A3D6274-8C67-42B9-9264-4EB1598D6AE8}"/>
              </a:ext>
            </a:extLst>
          </p:cNvPr>
          <p:cNvSpPr/>
          <p:nvPr/>
        </p:nvSpPr>
        <p:spPr>
          <a:xfrm>
            <a:off x="5121276" y="2051050"/>
            <a:ext cx="1949447" cy="5714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ysClr val="windowText" lastClr="000000"/>
                </a:solidFill>
              </a:rPr>
              <a:t>팀 생성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D46CBB2-A103-9DA1-AE96-BA5C89877DB4}"/>
              </a:ext>
            </a:extLst>
          </p:cNvPr>
          <p:cNvSpPr/>
          <p:nvPr/>
        </p:nvSpPr>
        <p:spPr>
          <a:xfrm>
            <a:off x="2225672" y="3305172"/>
            <a:ext cx="1949447" cy="5714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ysClr val="windowText" lastClr="000000"/>
                </a:solidFill>
              </a:rPr>
              <a:t>팀 검색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E368B92-A074-EDE7-1838-8405765CBF87}"/>
              </a:ext>
            </a:extLst>
          </p:cNvPr>
          <p:cNvCxnSpPr/>
          <p:nvPr/>
        </p:nvCxnSpPr>
        <p:spPr>
          <a:xfrm>
            <a:off x="3181349" y="2755900"/>
            <a:ext cx="0" cy="546100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9B48404-219F-17A3-6906-4B960ADFD5E8}"/>
              </a:ext>
            </a:extLst>
          </p:cNvPr>
          <p:cNvCxnSpPr/>
          <p:nvPr/>
        </p:nvCxnSpPr>
        <p:spPr>
          <a:xfrm>
            <a:off x="3200395" y="5000614"/>
            <a:ext cx="0" cy="546100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1550B45-A4BA-E813-9AA3-F46D0165247B}"/>
              </a:ext>
            </a:extLst>
          </p:cNvPr>
          <p:cNvCxnSpPr>
            <a:cxnSpLocks/>
            <a:stCxn id="5" idx="3"/>
            <a:endCxn id="24" idx="1"/>
          </p:cNvCxnSpPr>
          <p:nvPr/>
        </p:nvCxnSpPr>
        <p:spPr>
          <a:xfrm>
            <a:off x="4406900" y="2336800"/>
            <a:ext cx="71437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4A9D8814-2FEC-086A-490F-34D4B0C75CBE}"/>
              </a:ext>
            </a:extLst>
          </p:cNvPr>
          <p:cNvCxnSpPr>
            <a:cxnSpLocks/>
            <a:stCxn id="24" idx="2"/>
            <a:endCxn id="7" idx="3"/>
          </p:cNvCxnSpPr>
          <p:nvPr/>
        </p:nvCxnSpPr>
        <p:spPr>
          <a:xfrm rot="5400000">
            <a:off x="4090988" y="2706681"/>
            <a:ext cx="2089144" cy="1920881"/>
          </a:xfrm>
          <a:prstGeom prst="bentConnector2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198D0BC-15FC-D865-E171-2B2241D3D507}"/>
              </a:ext>
            </a:extLst>
          </p:cNvPr>
          <p:cNvSpPr txBox="1"/>
          <p:nvPr/>
        </p:nvSpPr>
        <p:spPr>
          <a:xfrm>
            <a:off x="2603497" y="2838523"/>
            <a:ext cx="873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A504A03-030D-534A-4394-A50A5C8BBC9A}"/>
              </a:ext>
            </a:extLst>
          </p:cNvPr>
          <p:cNvSpPr txBox="1"/>
          <p:nvPr/>
        </p:nvSpPr>
        <p:spPr>
          <a:xfrm>
            <a:off x="4508502" y="2437883"/>
            <a:ext cx="873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230923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1820</TotalTime>
  <Words>901</Words>
  <Application>Microsoft Office PowerPoint</Application>
  <PresentationFormat>와이드스크린</PresentationFormat>
  <Paragraphs>182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오융택</dc:creator>
  <cp:lastModifiedBy>오융택</cp:lastModifiedBy>
  <cp:revision>151</cp:revision>
  <dcterms:created xsi:type="dcterms:W3CDTF">2023-10-21T14:50:19Z</dcterms:created>
  <dcterms:modified xsi:type="dcterms:W3CDTF">2023-11-01T05:02:15Z</dcterms:modified>
</cp:coreProperties>
</file>