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71" r:id="rId6"/>
    <p:sldId id="270" r:id="rId7"/>
    <p:sldId id="269" r:id="rId8"/>
    <p:sldId id="266" r:id="rId9"/>
    <p:sldId id="268" r:id="rId10"/>
    <p:sldId id="267" r:id="rId11"/>
    <p:sldId id="262" r:id="rId12"/>
    <p:sldId id="261" r:id="rId13"/>
    <p:sldId id="260" r:id="rId14"/>
    <p:sldId id="263" r:id="rId15"/>
    <p:sldId id="265" r:id="rId16"/>
    <p:sldId id="264" r:id="rId17"/>
    <p:sldId id="259" r:id="rId18"/>
    <p:sldId id="257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A0A2A-255B-8DC7-9763-0FB7D3AE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9F0113-6E42-001B-7DAF-5182C9C68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14F8B-7C70-C943-9086-43DF66B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81796-59D0-36A7-DA61-F8888221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BFCC8-5B2F-177D-18F9-4EAD9940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4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68D46-A4AB-F021-9391-0EBEB30C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4C419A-B3F5-998A-99D6-6D0789D4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330B8-2D5E-A42F-FF79-1A68A7FD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30561-17EF-8022-64A3-528C1C60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78E16-5117-C9BF-50F5-42CD1305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1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5D3536-3980-0212-1F20-3431BB46C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FCCEE-8C7A-5944-4CC1-78C97CCC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71677-65B8-DD62-F2C1-D01AE59B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2E762-6362-B69B-24E2-AC6DFF4B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7C20F-5A78-D8E9-2982-3A0BDBF1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6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433FC-3603-6A03-EAA2-C24D843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BC5DE-BD8E-CC92-93ED-27A1BCC5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41438-73A8-D539-A16F-F081BC0B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ADC1E-D960-C4F5-548D-152AADF0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6A3E8-04FF-61C5-F2E2-E1521FB5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9EDF-FE61-9717-4D94-6A154DA4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376EF-747E-3175-636D-31946C35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87C1B-CA6D-C94F-5CE9-A00CB957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309A9-68A7-6280-AD1C-AAEFEF6A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1479E-21B8-7AD1-470C-628A77DC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6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7031-102D-1859-72CA-E8DCBACF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2AFA2-4F2C-554D-1CAB-D4F2C35DF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A7988A-06CA-91A6-A90E-DD3221D5A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1F998-7312-6B8D-3835-C3DD67F4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3FF92-C789-F354-E048-E7E29236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DC61B-A25A-2064-0E69-E4DD0883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0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2AC1-CBDD-85FE-673C-61A97E34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8E442-2450-5B83-26B8-F13F31BF7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99324-7956-2140-C912-7F826420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5FAB0-DC04-AC45-AA0A-C2330BD08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CDD136-EC39-F785-99E4-660ED62EF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48BA3-DFF8-2A33-3CED-3410BDD6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BC7CE3-690A-A5C8-588D-18AB5E55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970809-48B9-529F-ACE2-CB230E06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7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1D95B-6A82-8AD3-2C6E-F4944F51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FF34C-3A87-1F71-FC14-653335B5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6E2B15-A497-61A5-68EE-E5F2484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0E6E46-4F8B-2A74-6B4C-F85A40B3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4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BE784D-B28C-18AB-FE47-B49F97E9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68D77D-8176-0732-E600-EB2ABAEE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41F61-26AB-499D-57AF-5AF5321A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3C12F-A707-B81E-1C5C-D8608CE6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BEE90-10B3-4D6F-34D1-C0962433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EF7E9-FEA9-48AC-3C4A-B0A2FDBD0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B24CC-1D0D-ED77-01D4-701D0F0E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BBE4A-6C71-E496-4B21-E5637924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DEF05-DC0A-58C1-77EB-F8841568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55CB6-906F-DD37-31B8-473AA8BB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5D3975-D461-7C9B-A36E-9A2F7B0F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B53881-5BCE-B65C-0E82-A242F0666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34E9F-5A9F-4AD3-25DB-466F7314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36397-0E38-E6E6-A035-4BC0D7CD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DDDE0-50E5-95E9-ECED-C0F0721D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17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D257AC-213C-56D5-2FC7-ECF9F2456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CE6CD-6478-D1F2-BA9B-DBFEFC1AC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7D003-3E94-E8C9-1BEC-66C2C0D41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3E27-9DE9-4D29-B20B-24504537A3E3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0B0D51-FF6C-FEA5-8200-CF21C4E41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88834-D70F-E63C-AA71-EF2B670D4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A97F-FA86-4B49-B9CA-D34E0DC85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3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다이아몬드 3">
            <a:extLst>
              <a:ext uri="{FF2B5EF4-FFF2-40B4-BE49-F238E27FC236}">
                <a16:creationId xmlns:a16="http://schemas.microsoft.com/office/drawing/2014/main" id="{A6F9475F-8900-B5CE-6230-E29BD77C0CDB}"/>
              </a:ext>
            </a:extLst>
          </p:cNvPr>
          <p:cNvSpPr/>
          <p:nvPr/>
        </p:nvSpPr>
        <p:spPr>
          <a:xfrm>
            <a:off x="3379839" y="1352336"/>
            <a:ext cx="2314653" cy="124969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ysClr val="windowText" lastClr="000000"/>
                </a:solidFill>
              </a:rPr>
              <a:t>반복 조건문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C94D47-40B3-22AA-A4C2-D7C6AE7D8C04}"/>
              </a:ext>
            </a:extLst>
          </p:cNvPr>
          <p:cNvSpPr/>
          <p:nvPr/>
        </p:nvSpPr>
        <p:spPr>
          <a:xfrm>
            <a:off x="3756274" y="317666"/>
            <a:ext cx="1561785" cy="431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Score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A3920-6700-3740-AE29-9211D5D76729}"/>
              </a:ext>
            </a:extLst>
          </p:cNvPr>
          <p:cNvSpPr/>
          <p:nvPr/>
        </p:nvSpPr>
        <p:spPr>
          <a:xfrm>
            <a:off x="3592285" y="4636366"/>
            <a:ext cx="188976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반복문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종료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64BBF61-EFD7-5CC5-FFD2-305E0EFDB772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4235747" y="1050916"/>
            <a:ext cx="60284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D3D37A-9A73-EE21-59D2-45FF5408E38C}"/>
              </a:ext>
            </a:extLst>
          </p:cNvPr>
          <p:cNvSpPr txBox="1"/>
          <p:nvPr/>
        </p:nvSpPr>
        <p:spPr>
          <a:xfrm>
            <a:off x="2684603" y="1977181"/>
            <a:ext cx="1390470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F4C6A2-54EE-0668-0E55-6CF41785CCD3}"/>
              </a:ext>
            </a:extLst>
          </p:cNvPr>
          <p:cNvSpPr txBox="1"/>
          <p:nvPr/>
        </p:nvSpPr>
        <p:spPr>
          <a:xfrm>
            <a:off x="5944137" y="1977180"/>
            <a:ext cx="1390470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ECF9CC59-BD3E-55F9-B6D8-E92CE67E3BBA}"/>
              </a:ext>
            </a:extLst>
          </p:cNvPr>
          <p:cNvCxnSpPr>
            <a:stCxn id="4" idx="3"/>
            <a:endCxn id="9" idx="0"/>
          </p:cNvCxnSpPr>
          <p:nvPr/>
        </p:nvCxnSpPr>
        <p:spPr>
          <a:xfrm flipH="1">
            <a:off x="4537165" y="1977181"/>
            <a:ext cx="1157327" cy="2659185"/>
          </a:xfrm>
          <a:prstGeom prst="bentConnector4">
            <a:avLst>
              <a:gd name="adj1" fmla="val -19752"/>
              <a:gd name="adj2" fmla="val 61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12B852-7991-7EA8-274E-AE469ECD1ECA}"/>
              </a:ext>
            </a:extLst>
          </p:cNvPr>
          <p:cNvSpPr/>
          <p:nvPr/>
        </p:nvSpPr>
        <p:spPr>
          <a:xfrm>
            <a:off x="2352414" y="3357939"/>
            <a:ext cx="1889760" cy="522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실행 코드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870F4FC-0ED9-537E-3853-EF752F96A338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V="1">
            <a:off x="3297295" y="1977181"/>
            <a:ext cx="82545" cy="13807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EA60D00-D2B6-204B-22C4-F6A1B68A6E5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>
            <a:off x="2352413" y="975360"/>
            <a:ext cx="2184751" cy="2643836"/>
          </a:xfrm>
          <a:prstGeom prst="bentConnector4">
            <a:avLst>
              <a:gd name="adj1" fmla="val -10463"/>
              <a:gd name="adj2" fmla="val 99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7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52BB0802-12DC-D890-3FC8-AEC3968C4EF3}"/>
              </a:ext>
            </a:extLst>
          </p:cNvPr>
          <p:cNvGrpSpPr/>
          <p:nvPr/>
        </p:nvGrpSpPr>
        <p:grpSpPr>
          <a:xfrm>
            <a:off x="1837509" y="267788"/>
            <a:ext cx="6830748" cy="6322423"/>
            <a:chOff x="357052" y="165463"/>
            <a:chExt cx="6830748" cy="6322423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C75F028-801F-F19F-D231-F2C954432FDE}"/>
                </a:ext>
              </a:extLst>
            </p:cNvPr>
            <p:cNvCxnSpPr>
              <a:cxnSpLocks/>
            </p:cNvCxnSpPr>
            <p:nvPr/>
          </p:nvCxnSpPr>
          <p:spPr>
            <a:xfrm>
              <a:off x="357052" y="3428999"/>
              <a:ext cx="66968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72E9B1F-E0B0-C361-E34F-8FDCCBAF17AA}"/>
                </a:ext>
              </a:extLst>
            </p:cNvPr>
            <p:cNvCxnSpPr>
              <a:cxnSpLocks/>
            </p:cNvCxnSpPr>
            <p:nvPr/>
          </p:nvCxnSpPr>
          <p:spPr>
            <a:xfrm>
              <a:off x="3762103" y="165463"/>
              <a:ext cx="0" cy="63224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8820841-5D50-A2CE-1629-3D6832CB2495}"/>
                </a:ext>
              </a:extLst>
            </p:cNvPr>
            <p:cNvGrpSpPr/>
            <p:nvPr/>
          </p:nvGrpSpPr>
          <p:grpSpPr>
            <a:xfrm>
              <a:off x="495912" y="627017"/>
              <a:ext cx="6691888" cy="5174410"/>
              <a:chOff x="495912" y="627017"/>
              <a:chExt cx="6691888" cy="5174410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F9BFB550-CC90-D593-ADFF-3A3568DB90EA}"/>
                  </a:ext>
                </a:extLst>
              </p:cNvPr>
              <p:cNvSpPr/>
              <p:nvPr/>
            </p:nvSpPr>
            <p:spPr>
              <a:xfrm>
                <a:off x="1776549" y="1443445"/>
                <a:ext cx="3971109" cy="397110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D0C55C27-C1BD-ED65-5183-1077A6722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9676" y="627017"/>
                <a:ext cx="5174410" cy="517441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4E6040E1-CFDC-AF7B-3E48-9C9F880D0D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4141" y="627017"/>
                <a:ext cx="5174410" cy="517441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CE6AF239-0318-4242-8C74-02AE4830B72F}"/>
                  </a:ext>
                </a:extLst>
              </p:cNvPr>
              <p:cNvSpPr/>
              <p:nvPr/>
            </p:nvSpPr>
            <p:spPr>
              <a:xfrm>
                <a:off x="3932212" y="3115489"/>
                <a:ext cx="296460" cy="627017"/>
              </a:xfrm>
              <a:prstGeom prst="arc">
                <a:avLst>
                  <a:gd name="adj1" fmla="val 16200000"/>
                  <a:gd name="adj2" fmla="val 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C0213CB-E529-799E-805D-0FE7B5802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3304" y="1443444"/>
                <a:ext cx="7748" cy="198481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2E6505A-C660-37BE-1CB6-399B4E9C2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3044" y="1443444"/>
                <a:ext cx="21919" cy="1984817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304558E6-025B-CB38-2CC1-ABBD969AB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3044" y="1443445"/>
                <a:ext cx="3990260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5668908F-29B9-B4F3-DEDC-3B835742E210}"/>
                  </a:ext>
                </a:extLst>
              </p:cNvPr>
              <p:cNvSpPr/>
              <p:nvPr/>
            </p:nvSpPr>
            <p:spPr>
              <a:xfrm rot="16200000">
                <a:off x="3590546" y="2762671"/>
                <a:ext cx="296460" cy="627017"/>
              </a:xfrm>
              <a:prstGeom prst="arc">
                <a:avLst>
                  <a:gd name="adj1" fmla="val 16200000"/>
                  <a:gd name="adj2" fmla="val 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7F175B4F-4AE7-796B-4DB0-52BFBCCA5CC2}"/>
                  </a:ext>
                </a:extLst>
              </p:cNvPr>
              <p:cNvSpPr/>
              <p:nvPr/>
            </p:nvSpPr>
            <p:spPr>
              <a:xfrm>
                <a:off x="5683755" y="1361785"/>
                <a:ext cx="156747" cy="15674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6316D1-649A-C882-5812-9581FAED378D}"/>
                  </a:ext>
                </a:extLst>
              </p:cNvPr>
              <p:cNvSpPr txBox="1"/>
              <p:nvPr/>
            </p:nvSpPr>
            <p:spPr>
              <a:xfrm>
                <a:off x="5840502" y="2198993"/>
                <a:ext cx="1347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 = sin</a:t>
                </a:r>
                <a:r>
                  <a:rPr lang="el-GR" altLang="ko-KR" b="1" i="0" dirty="0">
                    <a:solidFill>
                      <a:srgbClr val="5C5C5C"/>
                    </a:solidFill>
                    <a:effectLst/>
                    <a:latin typeface="-apple-system"/>
                  </a:rPr>
                  <a:t>θ</a:t>
                </a:r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D1B1F52-A646-35C0-86CF-C8148C85D7CF}"/>
                  </a:ext>
                </a:extLst>
              </p:cNvPr>
              <p:cNvSpPr txBox="1"/>
              <p:nvPr/>
            </p:nvSpPr>
            <p:spPr>
              <a:xfrm>
                <a:off x="4428620" y="3512794"/>
                <a:ext cx="146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 = cos</a:t>
                </a:r>
                <a:r>
                  <a:rPr lang="el-GR" altLang="ko-KR" b="1" i="0" dirty="0">
                    <a:solidFill>
                      <a:srgbClr val="5C5C5C"/>
                    </a:solidFill>
                    <a:effectLst/>
                    <a:latin typeface="-apple-system"/>
                  </a:rPr>
                  <a:t>θ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1B5422-841C-B940-60BF-5827BA027BBF}"/>
                      </a:ext>
                    </a:extLst>
                  </p:cNvPr>
                  <p:cNvSpPr txBox="1"/>
                  <p:nvPr/>
                </p:nvSpPr>
                <p:spPr>
                  <a:xfrm>
                    <a:off x="4280322" y="1981845"/>
                    <a:ext cx="35650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1B5422-841C-B940-60BF-5827BA027B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0322" y="1981845"/>
                    <a:ext cx="356505" cy="40197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93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332F83-0C68-3877-4C73-03B3EA709A57}"/>
                  </a:ext>
                </a:extLst>
              </p:cNvPr>
              <p:cNvSpPr txBox="1"/>
              <p:nvPr/>
            </p:nvSpPr>
            <p:spPr>
              <a:xfrm>
                <a:off x="2121261" y="3508551"/>
                <a:ext cx="1347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 = -sin</a:t>
                </a:r>
                <a:r>
                  <a:rPr lang="el-GR" altLang="ko-KR" b="1" i="0" dirty="0">
                    <a:solidFill>
                      <a:srgbClr val="5C5C5C"/>
                    </a:solidFill>
                    <a:effectLst/>
                    <a:latin typeface="-apple-system"/>
                  </a:rPr>
                  <a:t>θ</a:t>
                </a:r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C731E6-B8FC-5957-86BD-B44148FE552D}"/>
                  </a:ext>
                </a:extLst>
              </p:cNvPr>
              <p:cNvSpPr txBox="1"/>
              <p:nvPr/>
            </p:nvSpPr>
            <p:spPr>
              <a:xfrm>
                <a:off x="495912" y="2328523"/>
                <a:ext cx="146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 = cos</a:t>
                </a:r>
                <a:r>
                  <a:rPr lang="el-GR" altLang="ko-KR" b="1" i="0" dirty="0">
                    <a:solidFill>
                      <a:srgbClr val="5C5C5C"/>
                    </a:solidFill>
                    <a:effectLst/>
                    <a:latin typeface="-apple-system"/>
                  </a:rPr>
                  <a:t>θ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BC9F223-7E8C-C388-9925-B073BFFD34B6}"/>
                      </a:ext>
                    </a:extLst>
                  </p:cNvPr>
                  <p:cNvSpPr txBox="1"/>
                  <p:nvPr/>
                </p:nvSpPr>
                <p:spPr>
                  <a:xfrm>
                    <a:off x="2852359" y="1981845"/>
                    <a:ext cx="356505" cy="4019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BC9F223-7E8C-C388-9925-B073BFFD34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2359" y="1981845"/>
                    <a:ext cx="356505" cy="4019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58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666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D69866D-8558-0BE0-CF71-8F97EFA127AC}"/>
              </a:ext>
            </a:extLst>
          </p:cNvPr>
          <p:cNvSpPr/>
          <p:nvPr/>
        </p:nvSpPr>
        <p:spPr>
          <a:xfrm>
            <a:off x="2256895" y="2294021"/>
            <a:ext cx="1684421" cy="57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CA5380-BD97-15C3-5849-661A6972DFFB}"/>
              </a:ext>
            </a:extLst>
          </p:cNvPr>
          <p:cNvSpPr/>
          <p:nvPr/>
        </p:nvSpPr>
        <p:spPr>
          <a:xfrm>
            <a:off x="5625737" y="2294021"/>
            <a:ext cx="1684421" cy="579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0010(2)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3B203B-3BBB-E11C-F510-43A8706563FB}"/>
              </a:ext>
            </a:extLst>
          </p:cNvPr>
          <p:cNvSpPr/>
          <p:nvPr/>
        </p:nvSpPr>
        <p:spPr>
          <a:xfrm>
            <a:off x="3941316" y="2294021"/>
            <a:ext cx="1684421" cy="57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4C11A1-F976-966C-1A7F-7A3A67BAF1E9}"/>
              </a:ext>
            </a:extLst>
          </p:cNvPr>
          <p:cNvSpPr/>
          <p:nvPr/>
        </p:nvSpPr>
        <p:spPr>
          <a:xfrm>
            <a:off x="7310158" y="2294021"/>
            <a:ext cx="1684421" cy="579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0001(1)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A61D85-8519-92D2-83EA-517ACD33BD73}"/>
              </a:ext>
            </a:extLst>
          </p:cNvPr>
          <p:cNvSpPr/>
          <p:nvPr/>
        </p:nvSpPr>
        <p:spPr>
          <a:xfrm>
            <a:off x="10679000" y="2294021"/>
            <a:ext cx="1684421" cy="5798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DAF672-0CD9-C643-4969-456277423611}"/>
              </a:ext>
            </a:extLst>
          </p:cNvPr>
          <p:cNvSpPr/>
          <p:nvPr/>
        </p:nvSpPr>
        <p:spPr>
          <a:xfrm>
            <a:off x="8994579" y="2294021"/>
            <a:ext cx="1684421" cy="579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0011(3)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6A1C77-4E4A-8015-AB1E-F42E41ACC723}"/>
              </a:ext>
            </a:extLst>
          </p:cNvPr>
          <p:cNvSpPr/>
          <p:nvPr/>
        </p:nvSpPr>
        <p:spPr>
          <a:xfrm>
            <a:off x="-1111947" y="2294021"/>
            <a:ext cx="1684421" cy="57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A280BD-FC62-5C46-A162-5DD5251014DC}"/>
              </a:ext>
            </a:extLst>
          </p:cNvPr>
          <p:cNvSpPr/>
          <p:nvPr/>
        </p:nvSpPr>
        <p:spPr>
          <a:xfrm>
            <a:off x="572474" y="2294021"/>
            <a:ext cx="1684421" cy="57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0000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5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>
            <a:extLst>
              <a:ext uri="{FF2B5EF4-FFF2-40B4-BE49-F238E27FC236}">
                <a16:creationId xmlns:a16="http://schemas.microsoft.com/office/drawing/2014/main" id="{72ABD847-DF52-AA16-0FD7-DCD0A95949E2}"/>
              </a:ext>
            </a:extLst>
          </p:cNvPr>
          <p:cNvSpPr/>
          <p:nvPr/>
        </p:nvSpPr>
        <p:spPr>
          <a:xfrm>
            <a:off x="6281530" y="865892"/>
            <a:ext cx="3710609" cy="570718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FEBBC49-0F46-64BC-D4D3-978564DB4C92}"/>
              </a:ext>
            </a:extLst>
          </p:cNvPr>
          <p:cNvSpPr/>
          <p:nvPr/>
        </p:nvSpPr>
        <p:spPr>
          <a:xfrm>
            <a:off x="2597426" y="1616765"/>
            <a:ext cx="2014331" cy="377687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BC18C14-D2A5-06BF-BD13-8C21380E841A}"/>
              </a:ext>
            </a:extLst>
          </p:cNvPr>
          <p:cNvSpPr/>
          <p:nvPr/>
        </p:nvSpPr>
        <p:spPr>
          <a:xfrm>
            <a:off x="6573079" y="1616765"/>
            <a:ext cx="2014331" cy="37768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47E5A-0F5A-D1F3-9AB0-DFEE97C19050}"/>
              </a:ext>
            </a:extLst>
          </p:cNvPr>
          <p:cNvSpPr txBox="1"/>
          <p:nvPr/>
        </p:nvSpPr>
        <p:spPr>
          <a:xfrm>
            <a:off x="3366053" y="2246243"/>
            <a:ext cx="72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A76F1-4162-9353-3B65-1F212177B0D0}"/>
              </a:ext>
            </a:extLst>
          </p:cNvPr>
          <p:cNvSpPr txBox="1"/>
          <p:nvPr/>
        </p:nvSpPr>
        <p:spPr>
          <a:xfrm>
            <a:off x="7156174" y="1326028"/>
            <a:ext cx="13616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solidFill>
                  <a:srgbClr val="FF0000"/>
                </a:solidFill>
              </a:rPr>
              <a:t>치역</a:t>
            </a:r>
            <a:r>
              <a:rPr lang="en-US" altLang="ko-KR" sz="3000" b="1" dirty="0">
                <a:solidFill>
                  <a:srgbClr val="FF0000"/>
                </a:solidFill>
              </a:rPr>
              <a:t>(Y)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18BB73-C37F-5425-4592-666F16F7DE48}"/>
              </a:ext>
            </a:extLst>
          </p:cNvPr>
          <p:cNvCxnSpPr/>
          <p:nvPr/>
        </p:nvCxnSpPr>
        <p:spPr>
          <a:xfrm>
            <a:off x="3843130" y="2544417"/>
            <a:ext cx="34190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259286-2666-13E3-162F-FE1AD5E912D4}"/>
              </a:ext>
            </a:extLst>
          </p:cNvPr>
          <p:cNvCxnSpPr/>
          <p:nvPr/>
        </p:nvCxnSpPr>
        <p:spPr>
          <a:xfrm>
            <a:off x="3843130" y="3409121"/>
            <a:ext cx="34190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160755-64A9-5579-F0A8-664C0CE737B6}"/>
              </a:ext>
            </a:extLst>
          </p:cNvPr>
          <p:cNvSpPr txBox="1"/>
          <p:nvPr/>
        </p:nvSpPr>
        <p:spPr>
          <a:xfrm>
            <a:off x="3352802" y="3121246"/>
            <a:ext cx="72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08235-E2A7-562C-EDA1-472F16281A7B}"/>
              </a:ext>
            </a:extLst>
          </p:cNvPr>
          <p:cNvSpPr txBox="1"/>
          <p:nvPr/>
        </p:nvSpPr>
        <p:spPr>
          <a:xfrm>
            <a:off x="2802832" y="1292555"/>
            <a:ext cx="1762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solidFill>
                  <a:schemeClr val="accent1"/>
                </a:solidFill>
              </a:rPr>
              <a:t>정의역</a:t>
            </a:r>
            <a:r>
              <a:rPr lang="en-US" altLang="ko-KR" sz="3000" b="1" dirty="0">
                <a:solidFill>
                  <a:schemeClr val="accent1"/>
                </a:solidFill>
              </a:rPr>
              <a:t>(X)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13D18-E641-1EB3-6A6A-17D8F8F77B45}"/>
              </a:ext>
            </a:extLst>
          </p:cNvPr>
          <p:cNvSpPr txBox="1"/>
          <p:nvPr/>
        </p:nvSpPr>
        <p:spPr>
          <a:xfrm>
            <a:off x="3352802" y="3920627"/>
            <a:ext cx="72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7D2397-F102-9BDC-9E60-ED6C1E9318B2}"/>
              </a:ext>
            </a:extLst>
          </p:cNvPr>
          <p:cNvSpPr txBox="1"/>
          <p:nvPr/>
        </p:nvSpPr>
        <p:spPr>
          <a:xfrm>
            <a:off x="7374833" y="2267418"/>
            <a:ext cx="72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797B8-E24A-B4E5-22E2-5979E412CD34}"/>
              </a:ext>
            </a:extLst>
          </p:cNvPr>
          <p:cNvSpPr txBox="1"/>
          <p:nvPr/>
        </p:nvSpPr>
        <p:spPr>
          <a:xfrm>
            <a:off x="7361582" y="3142421"/>
            <a:ext cx="72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5A77B-661D-7274-8765-530506377734}"/>
              </a:ext>
            </a:extLst>
          </p:cNvPr>
          <p:cNvSpPr txBox="1"/>
          <p:nvPr/>
        </p:nvSpPr>
        <p:spPr>
          <a:xfrm>
            <a:off x="7361582" y="3941802"/>
            <a:ext cx="72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C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DC0C18-73CA-DEB5-A9B7-ABE174E7CF78}"/>
              </a:ext>
            </a:extLst>
          </p:cNvPr>
          <p:cNvCxnSpPr/>
          <p:nvPr/>
        </p:nvCxnSpPr>
        <p:spPr>
          <a:xfrm flipV="1">
            <a:off x="3843130" y="3564835"/>
            <a:ext cx="3313044" cy="702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924578-EACA-9C45-A623-3CE9C44E00D7}"/>
              </a:ext>
            </a:extLst>
          </p:cNvPr>
          <p:cNvSpPr txBox="1"/>
          <p:nvPr/>
        </p:nvSpPr>
        <p:spPr>
          <a:xfrm>
            <a:off x="7726017" y="540385"/>
            <a:ext cx="1202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00B050"/>
                </a:solidFill>
              </a:rPr>
              <a:t>공역</a:t>
            </a:r>
            <a:endParaRPr lang="en-US" altLang="ko-KR" sz="3000" b="1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AD5CA0-CB91-18D9-F578-DECBEE9F2331}"/>
              </a:ext>
            </a:extLst>
          </p:cNvPr>
          <p:cNvSpPr txBox="1"/>
          <p:nvPr/>
        </p:nvSpPr>
        <p:spPr>
          <a:xfrm>
            <a:off x="7788966" y="5639018"/>
            <a:ext cx="72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83BE43-5394-CC8E-BB96-D98D4BF8A7C7}"/>
              </a:ext>
            </a:extLst>
          </p:cNvPr>
          <p:cNvSpPr txBox="1"/>
          <p:nvPr/>
        </p:nvSpPr>
        <p:spPr>
          <a:xfrm>
            <a:off x="9011478" y="4267200"/>
            <a:ext cx="7288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6349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DF52FEF6-E0C9-E645-2671-52C8A4F44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32" y="335751"/>
            <a:ext cx="6018246" cy="618649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8954B2-D2D1-F37C-64DD-39A38B8367D8}"/>
              </a:ext>
            </a:extLst>
          </p:cNvPr>
          <p:cNvSpPr/>
          <p:nvPr/>
        </p:nvSpPr>
        <p:spPr>
          <a:xfrm>
            <a:off x="4188822" y="3263536"/>
            <a:ext cx="984069" cy="2549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444C8-B984-9280-0C05-BBA2E18BCCD7}"/>
              </a:ext>
            </a:extLst>
          </p:cNvPr>
          <p:cNvSpPr/>
          <p:nvPr/>
        </p:nvSpPr>
        <p:spPr>
          <a:xfrm>
            <a:off x="4554583" y="4245429"/>
            <a:ext cx="714104" cy="2549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1C08B53-7D67-1AE0-9993-A0C56B746C14}"/>
              </a:ext>
            </a:extLst>
          </p:cNvPr>
          <p:cNvCxnSpPr>
            <a:cxnSpLocks/>
          </p:cNvCxnSpPr>
          <p:nvPr/>
        </p:nvCxnSpPr>
        <p:spPr>
          <a:xfrm flipV="1">
            <a:off x="5172891" y="2786743"/>
            <a:ext cx="775063" cy="642257"/>
          </a:xfrm>
          <a:prstGeom prst="bentConnector3">
            <a:avLst>
              <a:gd name="adj1" fmla="val 10955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D40FF5-E565-DEF8-5421-59FB70F38E45}"/>
              </a:ext>
            </a:extLst>
          </p:cNvPr>
          <p:cNvSpPr/>
          <p:nvPr/>
        </p:nvSpPr>
        <p:spPr>
          <a:xfrm>
            <a:off x="3666309" y="3546766"/>
            <a:ext cx="3274422" cy="19918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35588-FED9-AD30-50EB-C8BCF4125198}"/>
              </a:ext>
            </a:extLst>
          </p:cNvPr>
          <p:cNvSpPr/>
          <p:nvPr/>
        </p:nvSpPr>
        <p:spPr>
          <a:xfrm>
            <a:off x="3775165" y="3768633"/>
            <a:ext cx="3095898" cy="125621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40A7843-4509-9F01-8EAA-4ECB1F772AA5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775165" y="4372892"/>
            <a:ext cx="779418" cy="747748"/>
          </a:xfrm>
          <a:prstGeom prst="bentConnector3">
            <a:avLst>
              <a:gd name="adj1" fmla="val 14608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54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DA1B20-0786-72DE-9BD1-D0B59C758A75}"/>
              </a:ext>
            </a:extLst>
          </p:cNvPr>
          <p:cNvCxnSpPr/>
          <p:nvPr/>
        </p:nvCxnSpPr>
        <p:spPr>
          <a:xfrm>
            <a:off x="1097280" y="4955177"/>
            <a:ext cx="105547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538D36-E1A7-7A00-24CF-66A3BEF6745E}"/>
              </a:ext>
            </a:extLst>
          </p:cNvPr>
          <p:cNvCxnSpPr/>
          <p:nvPr/>
        </p:nvCxnSpPr>
        <p:spPr>
          <a:xfrm flipV="1">
            <a:off x="2229395" y="365759"/>
            <a:ext cx="0" cy="56257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71149E-3300-6265-CC2B-D3F66B85F241}"/>
              </a:ext>
            </a:extLst>
          </p:cNvPr>
          <p:cNvCxnSpPr/>
          <p:nvPr/>
        </p:nvCxnSpPr>
        <p:spPr>
          <a:xfrm flipV="1">
            <a:off x="2952206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68C876F-8EB5-2C7A-9AC5-CB11AEA05C57}"/>
              </a:ext>
            </a:extLst>
          </p:cNvPr>
          <p:cNvCxnSpPr/>
          <p:nvPr/>
        </p:nvCxnSpPr>
        <p:spPr>
          <a:xfrm flipV="1">
            <a:off x="3657600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9FA0CF-B921-2226-166D-4944D557556E}"/>
              </a:ext>
            </a:extLst>
          </p:cNvPr>
          <p:cNvCxnSpPr/>
          <p:nvPr/>
        </p:nvCxnSpPr>
        <p:spPr>
          <a:xfrm flipV="1">
            <a:off x="4362995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CD252F-426B-F515-0FA5-8AFAC5953F00}"/>
              </a:ext>
            </a:extLst>
          </p:cNvPr>
          <p:cNvCxnSpPr/>
          <p:nvPr/>
        </p:nvCxnSpPr>
        <p:spPr>
          <a:xfrm flipV="1">
            <a:off x="5068389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B7A578-AA0A-8041-882F-954FBC4B68A4}"/>
              </a:ext>
            </a:extLst>
          </p:cNvPr>
          <p:cNvCxnSpPr/>
          <p:nvPr/>
        </p:nvCxnSpPr>
        <p:spPr>
          <a:xfrm flipV="1">
            <a:off x="5782492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41AAB9-93BA-4DE5-861E-3B174CCB17C8}"/>
              </a:ext>
            </a:extLst>
          </p:cNvPr>
          <p:cNvCxnSpPr/>
          <p:nvPr/>
        </p:nvCxnSpPr>
        <p:spPr>
          <a:xfrm>
            <a:off x="1097280" y="4328159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9F2AF4-A5DA-0FA0-CF75-B18E105F1EA1}"/>
              </a:ext>
            </a:extLst>
          </p:cNvPr>
          <p:cNvCxnSpPr/>
          <p:nvPr/>
        </p:nvCxnSpPr>
        <p:spPr>
          <a:xfrm>
            <a:off x="1097280" y="3735976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C80C8F-2462-4C53-3175-3A39A80720BA}"/>
              </a:ext>
            </a:extLst>
          </p:cNvPr>
          <p:cNvCxnSpPr/>
          <p:nvPr/>
        </p:nvCxnSpPr>
        <p:spPr>
          <a:xfrm>
            <a:off x="1097280" y="3152502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FAD230-614C-68E9-37CA-86D684DBE0AE}"/>
              </a:ext>
            </a:extLst>
          </p:cNvPr>
          <p:cNvCxnSpPr/>
          <p:nvPr/>
        </p:nvCxnSpPr>
        <p:spPr>
          <a:xfrm>
            <a:off x="1097280" y="2595153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DC1CE6-51B8-29C6-10F9-C7591DC869DA}"/>
              </a:ext>
            </a:extLst>
          </p:cNvPr>
          <p:cNvSpPr txBox="1"/>
          <p:nvPr/>
        </p:nvSpPr>
        <p:spPr>
          <a:xfrm>
            <a:off x="1624150" y="4955177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0, 0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102D8FE-7B10-6B3A-6441-7D169BD331DF}"/>
              </a:ext>
            </a:extLst>
          </p:cNvPr>
          <p:cNvSpPr/>
          <p:nvPr/>
        </p:nvSpPr>
        <p:spPr>
          <a:xfrm>
            <a:off x="2155376" y="4881157"/>
            <a:ext cx="148037" cy="1480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7DC711-825F-6969-2F9F-059E09DBDF58}"/>
              </a:ext>
            </a:extLst>
          </p:cNvPr>
          <p:cNvSpPr/>
          <p:nvPr/>
        </p:nvSpPr>
        <p:spPr>
          <a:xfrm>
            <a:off x="5699764" y="1985562"/>
            <a:ext cx="148037" cy="1480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29B8B-CDBE-6889-5C18-02C80D8B7B53}"/>
              </a:ext>
            </a:extLst>
          </p:cNvPr>
          <p:cNvSpPr txBox="1"/>
          <p:nvPr/>
        </p:nvSpPr>
        <p:spPr>
          <a:xfrm>
            <a:off x="5873930" y="1678352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5, 5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13500D-F8FA-960A-D326-8F43509CAAA6}"/>
              </a:ext>
            </a:extLst>
          </p:cNvPr>
          <p:cNvCxnSpPr/>
          <p:nvPr/>
        </p:nvCxnSpPr>
        <p:spPr>
          <a:xfrm>
            <a:off x="992777" y="2069453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849B967-D09E-84F8-C932-A16A4788C238}"/>
              </a:ext>
            </a:extLst>
          </p:cNvPr>
          <p:cNvSpPr/>
          <p:nvPr/>
        </p:nvSpPr>
        <p:spPr>
          <a:xfrm>
            <a:off x="2878189" y="4881157"/>
            <a:ext cx="148037" cy="148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15C2C3-F355-0FB9-E531-CB063CAE140E}"/>
              </a:ext>
            </a:extLst>
          </p:cNvPr>
          <p:cNvSpPr/>
          <p:nvPr/>
        </p:nvSpPr>
        <p:spPr>
          <a:xfrm>
            <a:off x="2155375" y="4254140"/>
            <a:ext cx="148037" cy="1480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A7FC41-79BB-1020-A1C6-D573AD683197}"/>
              </a:ext>
            </a:extLst>
          </p:cNvPr>
          <p:cNvSpPr txBox="1"/>
          <p:nvPr/>
        </p:nvSpPr>
        <p:spPr>
          <a:xfrm>
            <a:off x="2982685" y="5103202"/>
            <a:ext cx="74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1, 0</a:t>
            </a:r>
          </a:p>
          <a:p>
            <a:r>
              <a:rPr lang="en-US" altLang="ko-KR" dirty="0"/>
              <a:t>norm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2D2A51-636C-8B52-5A18-5DFAAED1D3A0}"/>
              </a:ext>
            </a:extLst>
          </p:cNvPr>
          <p:cNvSpPr txBox="1"/>
          <p:nvPr/>
        </p:nvSpPr>
        <p:spPr>
          <a:xfrm>
            <a:off x="1399910" y="3735976"/>
            <a:ext cx="74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0, 1</a:t>
            </a:r>
          </a:p>
          <a:p>
            <a:r>
              <a:rPr lang="en-US" altLang="ko-KR" dirty="0"/>
              <a:t>norm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C40836-C623-A0A5-EAB3-0FF500DE5F99}"/>
              </a:ext>
            </a:extLst>
          </p:cNvPr>
          <p:cNvCxnSpPr/>
          <p:nvPr/>
        </p:nvCxnSpPr>
        <p:spPr>
          <a:xfrm>
            <a:off x="2229393" y="4328158"/>
            <a:ext cx="0" cy="62701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EA4D63-2D48-01BC-9911-9565F37F8E0F}"/>
              </a:ext>
            </a:extLst>
          </p:cNvPr>
          <p:cNvCxnSpPr>
            <a:cxnSpLocks/>
            <a:stCxn id="24" idx="7"/>
            <a:endCxn id="25" idx="3"/>
          </p:cNvCxnSpPr>
          <p:nvPr/>
        </p:nvCxnSpPr>
        <p:spPr>
          <a:xfrm flipV="1">
            <a:off x="2281733" y="2111919"/>
            <a:ext cx="3439711" cy="2790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0A7FD80-30E4-7021-95B7-922D71BEC8D6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773783" y="2133599"/>
            <a:ext cx="17415" cy="282157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F7284A4-5719-4869-F2A1-E5D386D607AE}"/>
              </a:ext>
            </a:extLst>
          </p:cNvPr>
          <p:cNvCxnSpPr>
            <a:cxnSpLocks/>
          </p:cNvCxnSpPr>
          <p:nvPr/>
        </p:nvCxnSpPr>
        <p:spPr>
          <a:xfrm flipV="1">
            <a:off x="2253339" y="4954696"/>
            <a:ext cx="3487789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46169C-B78A-37FA-DD41-633915E4B73A}"/>
              </a:ext>
            </a:extLst>
          </p:cNvPr>
          <p:cNvCxnSpPr/>
          <p:nvPr/>
        </p:nvCxnSpPr>
        <p:spPr>
          <a:xfrm>
            <a:off x="2229393" y="4955175"/>
            <a:ext cx="72281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0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DA1B20-0786-72DE-9BD1-D0B59C758A75}"/>
              </a:ext>
            </a:extLst>
          </p:cNvPr>
          <p:cNvCxnSpPr/>
          <p:nvPr/>
        </p:nvCxnSpPr>
        <p:spPr>
          <a:xfrm>
            <a:off x="1097280" y="4955177"/>
            <a:ext cx="105547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538D36-E1A7-7A00-24CF-66A3BEF6745E}"/>
              </a:ext>
            </a:extLst>
          </p:cNvPr>
          <p:cNvCxnSpPr/>
          <p:nvPr/>
        </p:nvCxnSpPr>
        <p:spPr>
          <a:xfrm flipV="1">
            <a:off x="2229395" y="365759"/>
            <a:ext cx="0" cy="56257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71149E-3300-6265-CC2B-D3F66B85F241}"/>
              </a:ext>
            </a:extLst>
          </p:cNvPr>
          <p:cNvCxnSpPr/>
          <p:nvPr/>
        </p:nvCxnSpPr>
        <p:spPr>
          <a:xfrm flipV="1">
            <a:off x="2952206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68C876F-8EB5-2C7A-9AC5-CB11AEA05C57}"/>
              </a:ext>
            </a:extLst>
          </p:cNvPr>
          <p:cNvCxnSpPr/>
          <p:nvPr/>
        </p:nvCxnSpPr>
        <p:spPr>
          <a:xfrm flipV="1">
            <a:off x="3657600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9FA0CF-B921-2226-166D-4944D557556E}"/>
              </a:ext>
            </a:extLst>
          </p:cNvPr>
          <p:cNvCxnSpPr/>
          <p:nvPr/>
        </p:nvCxnSpPr>
        <p:spPr>
          <a:xfrm flipV="1">
            <a:off x="4362995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CD252F-426B-F515-0FA5-8AFAC5953F00}"/>
              </a:ext>
            </a:extLst>
          </p:cNvPr>
          <p:cNvCxnSpPr/>
          <p:nvPr/>
        </p:nvCxnSpPr>
        <p:spPr>
          <a:xfrm flipV="1">
            <a:off x="5068389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B7A578-AA0A-8041-882F-954FBC4B68A4}"/>
              </a:ext>
            </a:extLst>
          </p:cNvPr>
          <p:cNvCxnSpPr/>
          <p:nvPr/>
        </p:nvCxnSpPr>
        <p:spPr>
          <a:xfrm flipV="1">
            <a:off x="5782492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41AAB9-93BA-4DE5-861E-3B174CCB17C8}"/>
              </a:ext>
            </a:extLst>
          </p:cNvPr>
          <p:cNvCxnSpPr/>
          <p:nvPr/>
        </p:nvCxnSpPr>
        <p:spPr>
          <a:xfrm>
            <a:off x="1097280" y="4328159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9F2AF4-A5DA-0FA0-CF75-B18E105F1EA1}"/>
              </a:ext>
            </a:extLst>
          </p:cNvPr>
          <p:cNvCxnSpPr/>
          <p:nvPr/>
        </p:nvCxnSpPr>
        <p:spPr>
          <a:xfrm>
            <a:off x="1097280" y="3735976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C80C8F-2462-4C53-3175-3A39A80720BA}"/>
              </a:ext>
            </a:extLst>
          </p:cNvPr>
          <p:cNvCxnSpPr/>
          <p:nvPr/>
        </p:nvCxnSpPr>
        <p:spPr>
          <a:xfrm>
            <a:off x="1097280" y="3152502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FAD230-614C-68E9-37CA-86D684DBE0AE}"/>
              </a:ext>
            </a:extLst>
          </p:cNvPr>
          <p:cNvCxnSpPr/>
          <p:nvPr/>
        </p:nvCxnSpPr>
        <p:spPr>
          <a:xfrm>
            <a:off x="1097280" y="2595153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DC1CE6-51B8-29C6-10F9-C7591DC869DA}"/>
              </a:ext>
            </a:extLst>
          </p:cNvPr>
          <p:cNvSpPr txBox="1"/>
          <p:nvPr/>
        </p:nvSpPr>
        <p:spPr>
          <a:xfrm>
            <a:off x="1624150" y="4955177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0, 0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102D8FE-7B10-6B3A-6441-7D169BD331DF}"/>
              </a:ext>
            </a:extLst>
          </p:cNvPr>
          <p:cNvSpPr/>
          <p:nvPr/>
        </p:nvSpPr>
        <p:spPr>
          <a:xfrm>
            <a:off x="2155376" y="4881157"/>
            <a:ext cx="148037" cy="1480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7DC711-825F-6969-2F9F-059E09DBDF58}"/>
              </a:ext>
            </a:extLst>
          </p:cNvPr>
          <p:cNvSpPr/>
          <p:nvPr/>
        </p:nvSpPr>
        <p:spPr>
          <a:xfrm>
            <a:off x="5699764" y="1985562"/>
            <a:ext cx="148037" cy="1480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29B8B-CDBE-6889-5C18-02C80D8B7B53}"/>
              </a:ext>
            </a:extLst>
          </p:cNvPr>
          <p:cNvSpPr txBox="1"/>
          <p:nvPr/>
        </p:nvSpPr>
        <p:spPr>
          <a:xfrm>
            <a:off x="5873929" y="1678352"/>
            <a:ext cx="293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5, 5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13500D-F8FA-960A-D326-8F43509CAAA6}"/>
              </a:ext>
            </a:extLst>
          </p:cNvPr>
          <p:cNvCxnSpPr/>
          <p:nvPr/>
        </p:nvCxnSpPr>
        <p:spPr>
          <a:xfrm>
            <a:off x="992777" y="2069453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849B967-D09E-84F8-C932-A16A4788C238}"/>
              </a:ext>
            </a:extLst>
          </p:cNvPr>
          <p:cNvSpPr/>
          <p:nvPr/>
        </p:nvSpPr>
        <p:spPr>
          <a:xfrm>
            <a:off x="3583584" y="4254140"/>
            <a:ext cx="148037" cy="148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A7FC41-79BB-1020-A1C6-D573AD683197}"/>
              </a:ext>
            </a:extLst>
          </p:cNvPr>
          <p:cNvSpPr txBox="1"/>
          <p:nvPr/>
        </p:nvSpPr>
        <p:spPr>
          <a:xfrm>
            <a:off x="3618414" y="4408409"/>
            <a:ext cx="74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2, 1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EA4D63-2D48-01BC-9911-9565F37F8E0F}"/>
              </a:ext>
            </a:extLst>
          </p:cNvPr>
          <p:cNvCxnSpPr>
            <a:cxnSpLocks/>
            <a:stCxn id="24" idx="7"/>
            <a:endCxn id="25" idx="3"/>
          </p:cNvCxnSpPr>
          <p:nvPr/>
        </p:nvCxnSpPr>
        <p:spPr>
          <a:xfrm flipV="1">
            <a:off x="2281733" y="2111919"/>
            <a:ext cx="3439711" cy="2790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46169C-B78A-37FA-DD41-633915E4B73A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181502" y="4380497"/>
            <a:ext cx="1423762" cy="5741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1C18A-B155-DBD2-6DA9-5206CC45B0E0}"/>
              </a:ext>
            </a:extLst>
          </p:cNvPr>
          <p:cNvSpPr txBox="1"/>
          <p:nvPr/>
        </p:nvSpPr>
        <p:spPr>
          <a:xfrm>
            <a:off x="5046617" y="3904304"/>
            <a:ext cx="10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4, 2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A60FDB-5D63-6CBE-A19D-09048AFB1FF5}"/>
              </a:ext>
            </a:extLst>
          </p:cNvPr>
          <p:cNvCxnSpPr>
            <a:cxnSpLocks/>
          </p:cNvCxnSpPr>
          <p:nvPr/>
        </p:nvCxnSpPr>
        <p:spPr>
          <a:xfrm flipV="1">
            <a:off x="644435" y="1533491"/>
            <a:ext cx="9535885" cy="4083538"/>
          </a:xfrm>
          <a:prstGeom prst="straightConnector1">
            <a:avLst/>
          </a:prstGeom>
          <a:ln w="28575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D0C7EB8-F356-B0C4-C7D5-EA43EAD9CD0F}"/>
              </a:ext>
            </a:extLst>
          </p:cNvPr>
          <p:cNvCxnSpPr>
            <a:endCxn id="25" idx="4"/>
          </p:cNvCxnSpPr>
          <p:nvPr/>
        </p:nvCxnSpPr>
        <p:spPr>
          <a:xfrm flipV="1">
            <a:off x="5068389" y="2133599"/>
            <a:ext cx="705394" cy="16023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3F91E9-EB3D-3CFA-941D-BFCBF47AD702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3731621" y="3735976"/>
            <a:ext cx="1314996" cy="592183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5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DA1B20-0786-72DE-9BD1-D0B59C758A75}"/>
              </a:ext>
            </a:extLst>
          </p:cNvPr>
          <p:cNvCxnSpPr/>
          <p:nvPr/>
        </p:nvCxnSpPr>
        <p:spPr>
          <a:xfrm>
            <a:off x="1097280" y="4955177"/>
            <a:ext cx="105547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538D36-E1A7-7A00-24CF-66A3BEF6745E}"/>
              </a:ext>
            </a:extLst>
          </p:cNvPr>
          <p:cNvCxnSpPr/>
          <p:nvPr/>
        </p:nvCxnSpPr>
        <p:spPr>
          <a:xfrm flipV="1">
            <a:off x="2229395" y="365759"/>
            <a:ext cx="0" cy="56257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871149E-3300-6265-CC2B-D3F66B85F241}"/>
              </a:ext>
            </a:extLst>
          </p:cNvPr>
          <p:cNvCxnSpPr/>
          <p:nvPr/>
        </p:nvCxnSpPr>
        <p:spPr>
          <a:xfrm flipV="1">
            <a:off x="2952206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68C876F-8EB5-2C7A-9AC5-CB11AEA05C57}"/>
              </a:ext>
            </a:extLst>
          </p:cNvPr>
          <p:cNvCxnSpPr/>
          <p:nvPr/>
        </p:nvCxnSpPr>
        <p:spPr>
          <a:xfrm flipV="1">
            <a:off x="3657600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9FA0CF-B921-2226-166D-4944D557556E}"/>
              </a:ext>
            </a:extLst>
          </p:cNvPr>
          <p:cNvCxnSpPr/>
          <p:nvPr/>
        </p:nvCxnSpPr>
        <p:spPr>
          <a:xfrm flipV="1">
            <a:off x="4362995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CD252F-426B-F515-0FA5-8AFAC5953F00}"/>
              </a:ext>
            </a:extLst>
          </p:cNvPr>
          <p:cNvCxnSpPr/>
          <p:nvPr/>
        </p:nvCxnSpPr>
        <p:spPr>
          <a:xfrm flipV="1">
            <a:off x="5068389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B7A578-AA0A-8041-882F-954FBC4B68A4}"/>
              </a:ext>
            </a:extLst>
          </p:cNvPr>
          <p:cNvCxnSpPr/>
          <p:nvPr/>
        </p:nvCxnSpPr>
        <p:spPr>
          <a:xfrm flipV="1">
            <a:off x="5782492" y="365759"/>
            <a:ext cx="0" cy="562573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41AAB9-93BA-4DE5-861E-3B174CCB17C8}"/>
              </a:ext>
            </a:extLst>
          </p:cNvPr>
          <p:cNvCxnSpPr/>
          <p:nvPr/>
        </p:nvCxnSpPr>
        <p:spPr>
          <a:xfrm>
            <a:off x="1097280" y="4328159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9F2AF4-A5DA-0FA0-CF75-B18E105F1EA1}"/>
              </a:ext>
            </a:extLst>
          </p:cNvPr>
          <p:cNvCxnSpPr/>
          <p:nvPr/>
        </p:nvCxnSpPr>
        <p:spPr>
          <a:xfrm>
            <a:off x="1097280" y="3735976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DC80C8F-2462-4C53-3175-3A39A80720BA}"/>
              </a:ext>
            </a:extLst>
          </p:cNvPr>
          <p:cNvCxnSpPr/>
          <p:nvPr/>
        </p:nvCxnSpPr>
        <p:spPr>
          <a:xfrm>
            <a:off x="1097280" y="3152502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FAD230-614C-68E9-37CA-86D684DBE0AE}"/>
              </a:ext>
            </a:extLst>
          </p:cNvPr>
          <p:cNvCxnSpPr/>
          <p:nvPr/>
        </p:nvCxnSpPr>
        <p:spPr>
          <a:xfrm>
            <a:off x="1097280" y="2595153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DC1CE6-51B8-29C6-10F9-C7591DC869DA}"/>
              </a:ext>
            </a:extLst>
          </p:cNvPr>
          <p:cNvSpPr txBox="1"/>
          <p:nvPr/>
        </p:nvSpPr>
        <p:spPr>
          <a:xfrm>
            <a:off x="1624150" y="4955177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0, 0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102D8FE-7B10-6B3A-6441-7D169BD331DF}"/>
              </a:ext>
            </a:extLst>
          </p:cNvPr>
          <p:cNvSpPr/>
          <p:nvPr/>
        </p:nvSpPr>
        <p:spPr>
          <a:xfrm>
            <a:off x="2155376" y="4881157"/>
            <a:ext cx="148037" cy="1480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7DC711-825F-6969-2F9F-059E09DBDF58}"/>
              </a:ext>
            </a:extLst>
          </p:cNvPr>
          <p:cNvSpPr/>
          <p:nvPr/>
        </p:nvSpPr>
        <p:spPr>
          <a:xfrm>
            <a:off x="5699764" y="1985562"/>
            <a:ext cx="148037" cy="1480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29B8B-CDBE-6889-5C18-02C80D8B7B53}"/>
              </a:ext>
            </a:extLst>
          </p:cNvPr>
          <p:cNvSpPr txBox="1"/>
          <p:nvPr/>
        </p:nvSpPr>
        <p:spPr>
          <a:xfrm>
            <a:off x="5873929" y="1678352"/>
            <a:ext cx="293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5, 5 = (2 </a:t>
            </a:r>
            <a:r>
              <a:rPr lang="ko-KR" altLang="en-US" dirty="0">
                <a:solidFill>
                  <a:srgbClr val="FF0000"/>
                </a:solidFill>
              </a:rPr>
              <a:t>* </a:t>
            </a:r>
            <a:r>
              <a:rPr lang="en-US" altLang="ko-KR" dirty="0">
                <a:solidFill>
                  <a:srgbClr val="FF0000"/>
                </a:solidFill>
              </a:rPr>
              <a:t>(2, 1) +  (1, 3))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13500D-F8FA-960A-D326-8F43509CAAA6}"/>
              </a:ext>
            </a:extLst>
          </p:cNvPr>
          <p:cNvCxnSpPr/>
          <p:nvPr/>
        </p:nvCxnSpPr>
        <p:spPr>
          <a:xfrm>
            <a:off x="992777" y="2069453"/>
            <a:ext cx="105547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849B967-D09E-84F8-C932-A16A4788C238}"/>
              </a:ext>
            </a:extLst>
          </p:cNvPr>
          <p:cNvSpPr/>
          <p:nvPr/>
        </p:nvSpPr>
        <p:spPr>
          <a:xfrm>
            <a:off x="3583584" y="4254140"/>
            <a:ext cx="148037" cy="14803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D15C2C3-F355-0FB9-E531-CB063CAE140E}"/>
              </a:ext>
            </a:extLst>
          </p:cNvPr>
          <p:cNvSpPr/>
          <p:nvPr/>
        </p:nvSpPr>
        <p:spPr>
          <a:xfrm>
            <a:off x="2860770" y="3094005"/>
            <a:ext cx="148037" cy="1480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A7FC41-79BB-1020-A1C6-D573AD683197}"/>
              </a:ext>
            </a:extLst>
          </p:cNvPr>
          <p:cNvSpPr txBox="1"/>
          <p:nvPr/>
        </p:nvSpPr>
        <p:spPr>
          <a:xfrm>
            <a:off x="3618414" y="4408409"/>
            <a:ext cx="74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2, 1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2D2A51-636C-8B52-5A18-5DFAAED1D3A0}"/>
              </a:ext>
            </a:extLst>
          </p:cNvPr>
          <p:cNvSpPr txBox="1"/>
          <p:nvPr/>
        </p:nvSpPr>
        <p:spPr>
          <a:xfrm>
            <a:off x="2312124" y="2756955"/>
            <a:ext cx="74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1, 3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3C40836-C623-A0A5-EAB3-0FF500DE5F99}"/>
              </a:ext>
            </a:extLst>
          </p:cNvPr>
          <p:cNvCxnSpPr>
            <a:cxnSpLocks/>
          </p:cNvCxnSpPr>
          <p:nvPr/>
        </p:nvCxnSpPr>
        <p:spPr>
          <a:xfrm flipH="1">
            <a:off x="2229393" y="3178627"/>
            <a:ext cx="722813" cy="177654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7EA4D63-2D48-01BC-9911-9565F37F8E0F}"/>
              </a:ext>
            </a:extLst>
          </p:cNvPr>
          <p:cNvCxnSpPr>
            <a:cxnSpLocks/>
            <a:stCxn id="24" idx="7"/>
            <a:endCxn id="25" idx="3"/>
          </p:cNvCxnSpPr>
          <p:nvPr/>
        </p:nvCxnSpPr>
        <p:spPr>
          <a:xfrm flipV="1">
            <a:off x="2281733" y="2111919"/>
            <a:ext cx="3439711" cy="2790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46169C-B78A-37FA-DD41-633915E4B73A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181502" y="4380497"/>
            <a:ext cx="1423762" cy="57419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B3F91E9-EB3D-3CFA-941D-BFCBF47AD702}"/>
              </a:ext>
            </a:extLst>
          </p:cNvPr>
          <p:cNvCxnSpPr>
            <a:cxnSpLocks/>
          </p:cNvCxnSpPr>
          <p:nvPr/>
        </p:nvCxnSpPr>
        <p:spPr>
          <a:xfrm flipV="1">
            <a:off x="3644627" y="3763169"/>
            <a:ext cx="1423762" cy="57419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2F9D6B-565C-DB62-925D-338E3C35D5C0}"/>
              </a:ext>
            </a:extLst>
          </p:cNvPr>
          <p:cNvCxnSpPr>
            <a:cxnSpLocks/>
          </p:cNvCxnSpPr>
          <p:nvPr/>
        </p:nvCxnSpPr>
        <p:spPr>
          <a:xfrm flipH="1">
            <a:off x="5059679" y="2013854"/>
            <a:ext cx="722813" cy="17765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31C18A-B155-DBD2-6DA9-5206CC45B0E0}"/>
              </a:ext>
            </a:extLst>
          </p:cNvPr>
          <p:cNvSpPr txBox="1"/>
          <p:nvPr/>
        </p:nvSpPr>
        <p:spPr>
          <a:xfrm>
            <a:off x="5046617" y="3904304"/>
            <a:ext cx="10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2 </a:t>
            </a:r>
            <a:r>
              <a:rPr lang="ko-KR" altLang="en-US" dirty="0">
                <a:solidFill>
                  <a:schemeClr val="accent2"/>
                </a:solidFill>
              </a:rPr>
              <a:t>* </a:t>
            </a:r>
            <a:r>
              <a:rPr lang="en-US" altLang="ko-KR" dirty="0">
                <a:solidFill>
                  <a:schemeClr val="accent2"/>
                </a:solidFill>
              </a:rPr>
              <a:t>(2, 1)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BC7FDB-126D-B8A3-3DD8-D5146CFBBEEA}"/>
              </a:ext>
            </a:extLst>
          </p:cNvPr>
          <p:cNvSpPr txBox="1"/>
          <p:nvPr/>
        </p:nvSpPr>
        <p:spPr>
          <a:xfrm>
            <a:off x="5527764" y="2676100"/>
            <a:ext cx="74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1, 3</a:t>
            </a:r>
          </a:p>
        </p:txBody>
      </p:sp>
    </p:spTree>
    <p:extLst>
      <p:ext uri="{BB962C8B-B14F-4D97-AF65-F5344CB8AC3E}">
        <p14:creationId xmlns:p14="http://schemas.microsoft.com/office/powerpoint/2010/main" val="25220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C4FDD078-3FD5-E003-D289-2600247E3C64}"/>
              </a:ext>
            </a:extLst>
          </p:cNvPr>
          <p:cNvCxnSpPr/>
          <p:nvPr/>
        </p:nvCxnSpPr>
        <p:spPr>
          <a:xfrm>
            <a:off x="391886" y="5738949"/>
            <a:ext cx="111382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72938D8A-DB11-2CDA-DC50-0C78203C1ADC}"/>
              </a:ext>
            </a:extLst>
          </p:cNvPr>
          <p:cNvCxnSpPr/>
          <p:nvPr/>
        </p:nvCxnSpPr>
        <p:spPr>
          <a:xfrm flipV="1">
            <a:off x="1140823" y="792480"/>
            <a:ext cx="0" cy="56257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C6282AD5-9C5C-CCBF-33E7-E44BE09EE6A1}"/>
              </a:ext>
            </a:extLst>
          </p:cNvPr>
          <p:cNvCxnSpPr/>
          <p:nvPr/>
        </p:nvCxnSpPr>
        <p:spPr>
          <a:xfrm flipV="1">
            <a:off x="1767840" y="792480"/>
            <a:ext cx="0" cy="562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92096912-9EF5-3937-DEC1-FBF07BA398B0}"/>
              </a:ext>
            </a:extLst>
          </p:cNvPr>
          <p:cNvCxnSpPr/>
          <p:nvPr/>
        </p:nvCxnSpPr>
        <p:spPr>
          <a:xfrm flipV="1">
            <a:off x="2377440" y="792480"/>
            <a:ext cx="0" cy="562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82946D9F-2C34-06C8-70CB-9803681952A5}"/>
              </a:ext>
            </a:extLst>
          </p:cNvPr>
          <p:cNvCxnSpPr/>
          <p:nvPr/>
        </p:nvCxnSpPr>
        <p:spPr>
          <a:xfrm flipV="1">
            <a:off x="2987040" y="792480"/>
            <a:ext cx="0" cy="562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3A354B6-1381-058A-051F-B525AA9A8523}"/>
              </a:ext>
            </a:extLst>
          </p:cNvPr>
          <p:cNvCxnSpPr/>
          <p:nvPr/>
        </p:nvCxnSpPr>
        <p:spPr>
          <a:xfrm flipV="1">
            <a:off x="3600994" y="792480"/>
            <a:ext cx="0" cy="562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21D921DC-C268-4791-B697-C1BE891C9829}"/>
              </a:ext>
            </a:extLst>
          </p:cNvPr>
          <p:cNvCxnSpPr/>
          <p:nvPr/>
        </p:nvCxnSpPr>
        <p:spPr>
          <a:xfrm flipV="1">
            <a:off x="4228011" y="792480"/>
            <a:ext cx="0" cy="562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>
            <a:extLst>
              <a:ext uri="{FF2B5EF4-FFF2-40B4-BE49-F238E27FC236}">
                <a16:creationId xmlns:a16="http://schemas.microsoft.com/office/drawing/2014/main" id="{A164CB47-1D52-2D3A-C4F6-920575BDF323}"/>
              </a:ext>
            </a:extLst>
          </p:cNvPr>
          <p:cNvCxnSpPr/>
          <p:nvPr/>
        </p:nvCxnSpPr>
        <p:spPr>
          <a:xfrm flipV="1">
            <a:off x="4837611" y="792480"/>
            <a:ext cx="0" cy="562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B305E840-3D12-64D0-23DC-81D4BD63D2B1}"/>
              </a:ext>
            </a:extLst>
          </p:cNvPr>
          <p:cNvCxnSpPr/>
          <p:nvPr/>
        </p:nvCxnSpPr>
        <p:spPr>
          <a:xfrm flipV="1">
            <a:off x="5447211" y="792480"/>
            <a:ext cx="0" cy="5625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>
            <a:extLst>
              <a:ext uri="{FF2B5EF4-FFF2-40B4-BE49-F238E27FC236}">
                <a16:creationId xmlns:a16="http://schemas.microsoft.com/office/drawing/2014/main" id="{9BC016D3-C49A-D3AF-B856-7D5D3B0F9E4E}"/>
              </a:ext>
            </a:extLst>
          </p:cNvPr>
          <p:cNvCxnSpPr/>
          <p:nvPr/>
        </p:nvCxnSpPr>
        <p:spPr>
          <a:xfrm>
            <a:off x="391886" y="5181601"/>
            <a:ext cx="11138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C3980A89-1906-7870-EDD1-79A24EA76B06}"/>
              </a:ext>
            </a:extLst>
          </p:cNvPr>
          <p:cNvCxnSpPr/>
          <p:nvPr/>
        </p:nvCxnSpPr>
        <p:spPr>
          <a:xfrm>
            <a:off x="391886" y="4654732"/>
            <a:ext cx="11138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>
            <a:extLst>
              <a:ext uri="{FF2B5EF4-FFF2-40B4-BE49-F238E27FC236}">
                <a16:creationId xmlns:a16="http://schemas.microsoft.com/office/drawing/2014/main" id="{90AA5E60-C3E0-43AB-7A1E-F7A342D37427}"/>
              </a:ext>
            </a:extLst>
          </p:cNvPr>
          <p:cNvCxnSpPr/>
          <p:nvPr/>
        </p:nvCxnSpPr>
        <p:spPr>
          <a:xfrm>
            <a:off x="391886" y="4097384"/>
            <a:ext cx="11138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연결선 359">
            <a:extLst>
              <a:ext uri="{FF2B5EF4-FFF2-40B4-BE49-F238E27FC236}">
                <a16:creationId xmlns:a16="http://schemas.microsoft.com/office/drawing/2014/main" id="{D8F188F2-D41A-E06A-24F3-0B6E04513F3C}"/>
              </a:ext>
            </a:extLst>
          </p:cNvPr>
          <p:cNvCxnSpPr/>
          <p:nvPr/>
        </p:nvCxnSpPr>
        <p:spPr>
          <a:xfrm>
            <a:off x="391886" y="3522617"/>
            <a:ext cx="11138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>
            <a:extLst>
              <a:ext uri="{FF2B5EF4-FFF2-40B4-BE49-F238E27FC236}">
                <a16:creationId xmlns:a16="http://schemas.microsoft.com/office/drawing/2014/main" id="{6CEA9B1F-E771-7A82-04A6-40CC0A158831}"/>
              </a:ext>
            </a:extLst>
          </p:cNvPr>
          <p:cNvCxnSpPr/>
          <p:nvPr/>
        </p:nvCxnSpPr>
        <p:spPr>
          <a:xfrm>
            <a:off x="391886" y="2965269"/>
            <a:ext cx="11138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>
            <a:extLst>
              <a:ext uri="{FF2B5EF4-FFF2-40B4-BE49-F238E27FC236}">
                <a16:creationId xmlns:a16="http://schemas.microsoft.com/office/drawing/2014/main" id="{EEAC5062-0568-0329-32B4-68F1E87D65FE}"/>
              </a:ext>
            </a:extLst>
          </p:cNvPr>
          <p:cNvCxnSpPr/>
          <p:nvPr/>
        </p:nvCxnSpPr>
        <p:spPr>
          <a:xfrm>
            <a:off x="875212" y="5429794"/>
            <a:ext cx="11138263" cy="0"/>
          </a:xfrm>
          <a:prstGeom prst="line">
            <a:avLst/>
          </a:prstGeom>
          <a:ln w="2857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>
            <a:extLst>
              <a:ext uri="{FF2B5EF4-FFF2-40B4-BE49-F238E27FC236}">
                <a16:creationId xmlns:a16="http://schemas.microsoft.com/office/drawing/2014/main" id="{908018C5-2B9C-6CDF-FDC0-032B91648B0E}"/>
              </a:ext>
            </a:extLst>
          </p:cNvPr>
          <p:cNvCxnSpPr/>
          <p:nvPr/>
        </p:nvCxnSpPr>
        <p:spPr>
          <a:xfrm flipV="1">
            <a:off x="1624149" y="483325"/>
            <a:ext cx="0" cy="5625737"/>
          </a:xfrm>
          <a:prstGeom prst="line">
            <a:avLst/>
          </a:prstGeom>
          <a:ln w="28575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C800058E-0EE8-DC7F-E0C7-7255D13AFF66}"/>
              </a:ext>
            </a:extLst>
          </p:cNvPr>
          <p:cNvCxnSpPr/>
          <p:nvPr/>
        </p:nvCxnSpPr>
        <p:spPr>
          <a:xfrm flipV="1">
            <a:off x="2251166" y="483325"/>
            <a:ext cx="0" cy="562573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>
            <a:extLst>
              <a:ext uri="{FF2B5EF4-FFF2-40B4-BE49-F238E27FC236}">
                <a16:creationId xmlns:a16="http://schemas.microsoft.com/office/drawing/2014/main" id="{EF07E735-5986-551B-3246-7F7441BA3441}"/>
              </a:ext>
            </a:extLst>
          </p:cNvPr>
          <p:cNvCxnSpPr/>
          <p:nvPr/>
        </p:nvCxnSpPr>
        <p:spPr>
          <a:xfrm flipV="1">
            <a:off x="2860766" y="483325"/>
            <a:ext cx="0" cy="562573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연결선 373">
            <a:extLst>
              <a:ext uri="{FF2B5EF4-FFF2-40B4-BE49-F238E27FC236}">
                <a16:creationId xmlns:a16="http://schemas.microsoft.com/office/drawing/2014/main" id="{EC5F4E2E-45AA-6C2F-0952-4594273C4078}"/>
              </a:ext>
            </a:extLst>
          </p:cNvPr>
          <p:cNvCxnSpPr/>
          <p:nvPr/>
        </p:nvCxnSpPr>
        <p:spPr>
          <a:xfrm flipV="1">
            <a:off x="3470366" y="483325"/>
            <a:ext cx="0" cy="562573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연결선 374">
            <a:extLst>
              <a:ext uri="{FF2B5EF4-FFF2-40B4-BE49-F238E27FC236}">
                <a16:creationId xmlns:a16="http://schemas.microsoft.com/office/drawing/2014/main" id="{5182E634-FE51-EAF1-688A-CA5F01F47E5C}"/>
              </a:ext>
            </a:extLst>
          </p:cNvPr>
          <p:cNvCxnSpPr/>
          <p:nvPr/>
        </p:nvCxnSpPr>
        <p:spPr>
          <a:xfrm flipV="1">
            <a:off x="4084320" y="483325"/>
            <a:ext cx="0" cy="562573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>
            <a:extLst>
              <a:ext uri="{FF2B5EF4-FFF2-40B4-BE49-F238E27FC236}">
                <a16:creationId xmlns:a16="http://schemas.microsoft.com/office/drawing/2014/main" id="{1DBB4B61-E209-6D27-9C82-DB03931DBD97}"/>
              </a:ext>
            </a:extLst>
          </p:cNvPr>
          <p:cNvCxnSpPr/>
          <p:nvPr/>
        </p:nvCxnSpPr>
        <p:spPr>
          <a:xfrm flipV="1">
            <a:off x="4711337" y="483325"/>
            <a:ext cx="0" cy="562573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연결선 376">
            <a:extLst>
              <a:ext uri="{FF2B5EF4-FFF2-40B4-BE49-F238E27FC236}">
                <a16:creationId xmlns:a16="http://schemas.microsoft.com/office/drawing/2014/main" id="{8754DC4A-7C2A-851C-A29E-8A653BC9C8B5}"/>
              </a:ext>
            </a:extLst>
          </p:cNvPr>
          <p:cNvCxnSpPr/>
          <p:nvPr/>
        </p:nvCxnSpPr>
        <p:spPr>
          <a:xfrm flipV="1">
            <a:off x="5320937" y="483325"/>
            <a:ext cx="0" cy="562573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연결선 377">
            <a:extLst>
              <a:ext uri="{FF2B5EF4-FFF2-40B4-BE49-F238E27FC236}">
                <a16:creationId xmlns:a16="http://schemas.microsoft.com/office/drawing/2014/main" id="{D46D5A07-2821-AA5B-A87C-1007C89456C3}"/>
              </a:ext>
            </a:extLst>
          </p:cNvPr>
          <p:cNvCxnSpPr/>
          <p:nvPr/>
        </p:nvCxnSpPr>
        <p:spPr>
          <a:xfrm flipV="1">
            <a:off x="5930537" y="483325"/>
            <a:ext cx="0" cy="562573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>
            <a:extLst>
              <a:ext uri="{FF2B5EF4-FFF2-40B4-BE49-F238E27FC236}">
                <a16:creationId xmlns:a16="http://schemas.microsoft.com/office/drawing/2014/main" id="{3ED95AE1-D2E2-E92C-3EAE-C1F9E6F97C19}"/>
              </a:ext>
            </a:extLst>
          </p:cNvPr>
          <p:cNvCxnSpPr/>
          <p:nvPr/>
        </p:nvCxnSpPr>
        <p:spPr>
          <a:xfrm>
            <a:off x="875212" y="4872446"/>
            <a:ext cx="1113826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379">
            <a:extLst>
              <a:ext uri="{FF2B5EF4-FFF2-40B4-BE49-F238E27FC236}">
                <a16:creationId xmlns:a16="http://schemas.microsoft.com/office/drawing/2014/main" id="{88086167-8185-7968-3AB6-020CE326230E}"/>
              </a:ext>
            </a:extLst>
          </p:cNvPr>
          <p:cNvCxnSpPr/>
          <p:nvPr/>
        </p:nvCxnSpPr>
        <p:spPr>
          <a:xfrm>
            <a:off x="875212" y="4345577"/>
            <a:ext cx="1113826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380">
            <a:extLst>
              <a:ext uri="{FF2B5EF4-FFF2-40B4-BE49-F238E27FC236}">
                <a16:creationId xmlns:a16="http://schemas.microsoft.com/office/drawing/2014/main" id="{A644C577-132A-56C1-392C-0CC3CD2B2B1C}"/>
              </a:ext>
            </a:extLst>
          </p:cNvPr>
          <p:cNvCxnSpPr/>
          <p:nvPr/>
        </p:nvCxnSpPr>
        <p:spPr>
          <a:xfrm>
            <a:off x="875212" y="3788229"/>
            <a:ext cx="1113826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>
            <a:extLst>
              <a:ext uri="{FF2B5EF4-FFF2-40B4-BE49-F238E27FC236}">
                <a16:creationId xmlns:a16="http://schemas.microsoft.com/office/drawing/2014/main" id="{74B99F2A-B3D3-9AB1-B1C9-BE8DF481FF44}"/>
              </a:ext>
            </a:extLst>
          </p:cNvPr>
          <p:cNvCxnSpPr/>
          <p:nvPr/>
        </p:nvCxnSpPr>
        <p:spPr>
          <a:xfrm>
            <a:off x="875212" y="3213462"/>
            <a:ext cx="1113826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382">
            <a:extLst>
              <a:ext uri="{FF2B5EF4-FFF2-40B4-BE49-F238E27FC236}">
                <a16:creationId xmlns:a16="http://schemas.microsoft.com/office/drawing/2014/main" id="{BB42763F-3199-8E89-EC85-6954BCFA6EAC}"/>
              </a:ext>
            </a:extLst>
          </p:cNvPr>
          <p:cNvCxnSpPr/>
          <p:nvPr/>
        </p:nvCxnSpPr>
        <p:spPr>
          <a:xfrm>
            <a:off x="875212" y="2656114"/>
            <a:ext cx="11138263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111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93CACEA-AA16-75DF-F22C-DB106EE4A0BE}"/>
              </a:ext>
            </a:extLst>
          </p:cNvPr>
          <p:cNvSpPr/>
          <p:nvPr/>
        </p:nvSpPr>
        <p:spPr>
          <a:xfrm>
            <a:off x="1358537" y="1227909"/>
            <a:ext cx="8961120" cy="44326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3F4DCC-9B6F-1135-3A9C-ADCE7F28D1E9}"/>
              </a:ext>
            </a:extLst>
          </p:cNvPr>
          <p:cNvSpPr/>
          <p:nvPr/>
        </p:nvSpPr>
        <p:spPr>
          <a:xfrm>
            <a:off x="8577942" y="4781007"/>
            <a:ext cx="1741715" cy="5399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사원수</a:t>
            </a:r>
            <a:r>
              <a:rPr lang="en-US" altLang="ko-KR" dirty="0">
                <a:solidFill>
                  <a:sysClr val="windowText" lastClr="000000"/>
                </a:solidFill>
              </a:rPr>
              <a:t>(H)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989CF5-C2E5-F456-D416-9B0DA6AA354A}"/>
              </a:ext>
            </a:extLst>
          </p:cNvPr>
          <p:cNvSpPr/>
          <p:nvPr/>
        </p:nvSpPr>
        <p:spPr>
          <a:xfrm>
            <a:off x="1667691" y="1310640"/>
            <a:ext cx="7798525" cy="40102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010DC7-54E8-B461-F207-482843CB328E}"/>
              </a:ext>
            </a:extLst>
          </p:cNvPr>
          <p:cNvSpPr/>
          <p:nvPr/>
        </p:nvSpPr>
        <p:spPr>
          <a:xfrm>
            <a:off x="8312330" y="3901441"/>
            <a:ext cx="1741715" cy="539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복소수</a:t>
            </a:r>
            <a:r>
              <a:rPr lang="en-US" altLang="ko-KR" dirty="0">
                <a:solidFill>
                  <a:sysClr val="windowText" lastClr="000000"/>
                </a:solidFill>
              </a:rPr>
              <a:t>(C)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202C5A-9EE1-8F74-8D9C-9E9760C863FD}"/>
              </a:ext>
            </a:extLst>
          </p:cNvPr>
          <p:cNvSpPr/>
          <p:nvPr/>
        </p:nvSpPr>
        <p:spPr>
          <a:xfrm>
            <a:off x="2042161" y="1380309"/>
            <a:ext cx="6161313" cy="34006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81F4D2-8F5E-5918-E228-474D1B4FBD26}"/>
              </a:ext>
            </a:extLst>
          </p:cNvPr>
          <p:cNvSpPr/>
          <p:nvPr/>
        </p:nvSpPr>
        <p:spPr>
          <a:xfrm>
            <a:off x="7441473" y="3021877"/>
            <a:ext cx="1741715" cy="5399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실수</a:t>
            </a:r>
            <a:r>
              <a:rPr lang="en-US" altLang="ko-KR" dirty="0">
                <a:solidFill>
                  <a:sysClr val="windowText" lastClr="000000"/>
                </a:solidFill>
              </a:rPr>
              <a:t>(R)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34E3CF-5D67-D81A-E673-51E9D94088E5}"/>
              </a:ext>
            </a:extLst>
          </p:cNvPr>
          <p:cNvSpPr/>
          <p:nvPr/>
        </p:nvSpPr>
        <p:spPr>
          <a:xfrm>
            <a:off x="2381795" y="1571896"/>
            <a:ext cx="4606832" cy="25341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26B7B2-B070-21BB-98D3-ACCF27C1E065}"/>
              </a:ext>
            </a:extLst>
          </p:cNvPr>
          <p:cNvSpPr/>
          <p:nvPr/>
        </p:nvSpPr>
        <p:spPr>
          <a:xfrm>
            <a:off x="6030683" y="3901442"/>
            <a:ext cx="1293224" cy="339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무리수</a:t>
            </a:r>
            <a:r>
              <a:rPr lang="en-US" altLang="ko-KR" dirty="0">
                <a:solidFill>
                  <a:sysClr val="windowText" lastClr="000000"/>
                </a:solidFill>
              </a:rPr>
              <a:t>(I)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020B96-649B-41D0-5265-E74903B63131}"/>
              </a:ext>
            </a:extLst>
          </p:cNvPr>
          <p:cNvSpPr/>
          <p:nvPr/>
        </p:nvSpPr>
        <p:spPr>
          <a:xfrm>
            <a:off x="7019106" y="4441372"/>
            <a:ext cx="1293224" cy="339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허수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1DB453-A9C5-3C24-13A1-7996CA344818}"/>
              </a:ext>
            </a:extLst>
          </p:cNvPr>
          <p:cNvSpPr/>
          <p:nvPr/>
        </p:nvSpPr>
        <p:spPr>
          <a:xfrm>
            <a:off x="6148249" y="2151022"/>
            <a:ext cx="1293224" cy="339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유리수</a:t>
            </a:r>
            <a:r>
              <a:rPr lang="en-US" altLang="ko-KR" dirty="0">
                <a:solidFill>
                  <a:sysClr val="windowText" lastClr="000000"/>
                </a:solidFill>
              </a:rPr>
              <a:t>(Q)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741B91-1490-C669-982E-DEEF6AAEB32E}"/>
              </a:ext>
            </a:extLst>
          </p:cNvPr>
          <p:cNvSpPr/>
          <p:nvPr/>
        </p:nvSpPr>
        <p:spPr>
          <a:xfrm>
            <a:off x="2614750" y="1926774"/>
            <a:ext cx="3250471" cy="184186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31A838-1452-E646-0053-3B8F2607374B}"/>
              </a:ext>
            </a:extLst>
          </p:cNvPr>
          <p:cNvSpPr/>
          <p:nvPr/>
        </p:nvSpPr>
        <p:spPr>
          <a:xfrm>
            <a:off x="5196834" y="2886891"/>
            <a:ext cx="1293224" cy="3396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정수</a:t>
            </a:r>
            <a:r>
              <a:rPr lang="en-US" altLang="ko-KR" dirty="0">
                <a:solidFill>
                  <a:sysClr val="windowText" lastClr="000000"/>
                </a:solidFill>
              </a:rPr>
              <a:t>(Z)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17D846C-2AE9-9B2E-ED3F-111388D0E282}"/>
              </a:ext>
            </a:extLst>
          </p:cNvPr>
          <p:cNvSpPr/>
          <p:nvPr/>
        </p:nvSpPr>
        <p:spPr>
          <a:xfrm>
            <a:off x="3100250" y="2207625"/>
            <a:ext cx="1667683" cy="12213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45C92C-3CC9-E677-5383-967A5F919743}"/>
              </a:ext>
            </a:extLst>
          </p:cNvPr>
          <p:cNvSpPr/>
          <p:nvPr/>
        </p:nvSpPr>
        <p:spPr>
          <a:xfrm>
            <a:off x="4038596" y="2377440"/>
            <a:ext cx="1293224" cy="3396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자연수</a:t>
            </a:r>
            <a:r>
              <a:rPr lang="en-US" altLang="ko-KR" dirty="0">
                <a:solidFill>
                  <a:sysClr val="windowText" lastClr="000000"/>
                </a:solidFill>
              </a:rPr>
              <a:t>(N)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7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6C8CC83-1EA4-15F9-C36E-8466BB440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49" y="0"/>
            <a:ext cx="6347792" cy="6858000"/>
          </a:xfrm>
          <a:prstGeom prst="rect">
            <a:avLst/>
          </a:prstGeom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3CAF4AA8-8A98-BE1D-9707-C92B5547A7E0}"/>
              </a:ext>
            </a:extLst>
          </p:cNvPr>
          <p:cNvSpPr/>
          <p:nvPr/>
        </p:nvSpPr>
        <p:spPr>
          <a:xfrm>
            <a:off x="4667794" y="184067"/>
            <a:ext cx="3936275" cy="4501144"/>
          </a:xfrm>
          <a:prstGeom prst="frame">
            <a:avLst>
              <a:gd name="adj1" fmla="val 225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0F2B5CBB-788D-77CF-BC6A-0D2A409E88AF}"/>
              </a:ext>
            </a:extLst>
          </p:cNvPr>
          <p:cNvSpPr/>
          <p:nvPr/>
        </p:nvSpPr>
        <p:spPr>
          <a:xfrm>
            <a:off x="3157129" y="184067"/>
            <a:ext cx="1510665" cy="6469281"/>
          </a:xfrm>
          <a:prstGeom prst="frame">
            <a:avLst>
              <a:gd name="adj1" fmla="val 513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D97AC17-C986-2FA6-FD00-0DF516A09D5B}"/>
              </a:ext>
            </a:extLst>
          </p:cNvPr>
          <p:cNvSpPr/>
          <p:nvPr/>
        </p:nvSpPr>
        <p:spPr>
          <a:xfrm>
            <a:off x="2857450" y="184067"/>
            <a:ext cx="299679" cy="6489866"/>
          </a:xfrm>
          <a:prstGeom prst="frame">
            <a:avLst>
              <a:gd name="adj1" fmla="val 1966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462A4-161E-BA5F-624B-FEF6741234B8}"/>
              </a:ext>
            </a:extLst>
          </p:cNvPr>
          <p:cNvSpPr txBox="1"/>
          <p:nvPr/>
        </p:nvSpPr>
        <p:spPr>
          <a:xfrm>
            <a:off x="7247292" y="304800"/>
            <a:ext cx="13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ighlight>
                  <a:srgbClr val="C0C0C0"/>
                </a:highlight>
              </a:rPr>
              <a:t>Web view2</a:t>
            </a:r>
            <a:endParaRPr lang="ko-KR" altLang="en-US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E6CBD5-D3B8-E88E-8E9A-728B9E8F1F69}"/>
              </a:ext>
            </a:extLst>
          </p:cNvPr>
          <p:cNvSpPr txBox="1"/>
          <p:nvPr/>
        </p:nvSpPr>
        <p:spPr>
          <a:xfrm>
            <a:off x="3456807" y="226828"/>
            <a:ext cx="118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highlight>
                  <a:srgbClr val="00FFFF"/>
                </a:highlight>
              </a:rPr>
              <a:t>Tree View</a:t>
            </a:r>
            <a:endParaRPr lang="ko-KR" altLang="en-US" dirty="0">
              <a:solidFill>
                <a:schemeClr val="accent1"/>
              </a:solidFill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E55FE-1176-59BA-233E-4416450E3570}"/>
              </a:ext>
            </a:extLst>
          </p:cNvPr>
          <p:cNvSpPr txBox="1"/>
          <p:nvPr/>
        </p:nvSpPr>
        <p:spPr>
          <a:xfrm>
            <a:off x="2835983" y="226828"/>
            <a:ext cx="413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highlight>
                  <a:srgbClr val="808080"/>
                </a:highlight>
              </a:rPr>
              <a:t>작업</a:t>
            </a:r>
            <a:endParaRPr lang="en-US" altLang="ko-KR" dirty="0">
              <a:solidFill>
                <a:srgbClr val="FFC000"/>
              </a:solidFill>
              <a:highlight>
                <a:srgbClr val="808080"/>
              </a:highlight>
            </a:endParaRPr>
          </a:p>
          <a:p>
            <a:r>
              <a:rPr lang="ko-KR" altLang="en-US" dirty="0">
                <a:solidFill>
                  <a:srgbClr val="FFC000"/>
                </a:solidFill>
                <a:highlight>
                  <a:srgbClr val="808080"/>
                </a:highlight>
              </a:rPr>
              <a:t>표시줄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F43D936A-6CB4-C376-3C8E-4402D5F0168A}"/>
              </a:ext>
            </a:extLst>
          </p:cNvPr>
          <p:cNvSpPr/>
          <p:nvPr/>
        </p:nvSpPr>
        <p:spPr>
          <a:xfrm>
            <a:off x="7219406" y="184067"/>
            <a:ext cx="1384663" cy="4501144"/>
          </a:xfrm>
          <a:prstGeom prst="frame">
            <a:avLst>
              <a:gd name="adj1" fmla="val 60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55ECF539-6FF3-F585-2CC5-FCFE390EA953}"/>
              </a:ext>
            </a:extLst>
          </p:cNvPr>
          <p:cNvSpPr/>
          <p:nvPr/>
        </p:nvSpPr>
        <p:spPr>
          <a:xfrm>
            <a:off x="2857447" y="6653347"/>
            <a:ext cx="6347792" cy="204653"/>
          </a:xfrm>
          <a:prstGeom prst="frame">
            <a:avLst>
              <a:gd name="adj1" fmla="val 2981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FC955-49B0-DCAD-CFA1-2FD002FC21AB}"/>
              </a:ext>
            </a:extLst>
          </p:cNvPr>
          <p:cNvSpPr txBox="1"/>
          <p:nvPr/>
        </p:nvSpPr>
        <p:spPr>
          <a:xfrm>
            <a:off x="5918400" y="291737"/>
            <a:ext cx="13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ighlight>
                  <a:srgbClr val="C0C0C0"/>
                </a:highlight>
              </a:rPr>
              <a:t>Web view1</a:t>
            </a:r>
            <a:endParaRPr lang="ko-KR" altLang="en-US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B9B03-D1CB-7E47-EA92-A8176E10B033}"/>
              </a:ext>
            </a:extLst>
          </p:cNvPr>
          <p:cNvSpPr txBox="1"/>
          <p:nvPr/>
        </p:nvSpPr>
        <p:spPr>
          <a:xfrm>
            <a:off x="7876347" y="6249070"/>
            <a:ext cx="13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Status bar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532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1666DC-6ADE-CD81-CE17-6CC2F876655E}"/>
                  </a:ext>
                </a:extLst>
              </p:cNvPr>
              <p:cNvSpPr txBox="1"/>
              <p:nvPr/>
            </p:nvSpPr>
            <p:spPr>
              <a:xfrm>
                <a:off x="1824445" y="2486297"/>
                <a:ext cx="3968202" cy="2200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크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회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m:rPr>
                                  <m:brk m:alnAt="7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이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행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렬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1666DC-6ADE-CD81-CE17-6CC2F8766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445" y="2486297"/>
                <a:ext cx="3968202" cy="2200026"/>
              </a:xfrm>
              <a:prstGeom prst="rect">
                <a:avLst/>
              </a:prstGeom>
              <a:blipFill>
                <a:blip r:embed="rId2"/>
                <a:stretch>
                  <a:fillRect l="-3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97707D-C2A8-8AC9-8086-5AAB67023091}"/>
                  </a:ext>
                </a:extLst>
              </p:cNvPr>
              <p:cNvSpPr txBox="1"/>
              <p:nvPr/>
            </p:nvSpPr>
            <p:spPr>
              <a:xfrm>
                <a:off x="6783977" y="3180942"/>
                <a:ext cx="1879617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벡터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행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렬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97707D-C2A8-8AC9-8086-5AAB67023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77" y="3180942"/>
                <a:ext cx="1879617" cy="810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D8065B-4A5E-7F6D-7C31-0CF5F6D68379}"/>
              </a:ext>
            </a:extLst>
          </p:cNvPr>
          <p:cNvSpPr txBox="1"/>
          <p:nvPr/>
        </p:nvSpPr>
        <p:spPr>
          <a:xfrm>
            <a:off x="5873454" y="2924589"/>
            <a:ext cx="8018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0" dirty="0">
                <a:solidFill>
                  <a:srgbClr val="FF0000"/>
                </a:solidFill>
              </a:rPr>
              <a:t>X</a:t>
            </a:r>
            <a:endParaRPr lang="ko-KR" alt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4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6B11617-5D51-FAEC-9ABF-F779D7DAE412}"/>
              </a:ext>
            </a:extLst>
          </p:cNvPr>
          <p:cNvSpPr/>
          <p:nvPr/>
        </p:nvSpPr>
        <p:spPr>
          <a:xfrm>
            <a:off x="2551612" y="383177"/>
            <a:ext cx="6557554" cy="57106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301AD-50FA-5A70-AFA6-79121F650D52}"/>
              </a:ext>
            </a:extLst>
          </p:cNvPr>
          <p:cNvSpPr txBox="1"/>
          <p:nvPr/>
        </p:nvSpPr>
        <p:spPr>
          <a:xfrm>
            <a:off x="4759235" y="198511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프로젝트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7376BF8-6E7D-3772-22FD-7361BB3FE459}"/>
              </a:ext>
            </a:extLst>
          </p:cNvPr>
          <p:cNvSpPr/>
          <p:nvPr/>
        </p:nvSpPr>
        <p:spPr>
          <a:xfrm>
            <a:off x="3122023" y="1148693"/>
            <a:ext cx="3113314" cy="308283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043A0-9CD1-EFCB-8235-2E5F251C84B1}"/>
              </a:ext>
            </a:extLst>
          </p:cNvPr>
          <p:cNvSpPr txBox="1"/>
          <p:nvPr/>
        </p:nvSpPr>
        <p:spPr>
          <a:xfrm>
            <a:off x="3812494" y="964027"/>
            <a:ext cx="17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HelloCpp.</a:t>
            </a:r>
            <a:r>
              <a:rPr lang="en-US" altLang="ko-KR" dirty="0"/>
              <a:t>cpp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4FE266-7A65-E39D-10F0-CE9148C0AF2D}"/>
              </a:ext>
            </a:extLst>
          </p:cNvPr>
          <p:cNvSpPr/>
          <p:nvPr/>
        </p:nvSpPr>
        <p:spPr>
          <a:xfrm>
            <a:off x="6513112" y="1378660"/>
            <a:ext cx="1807028" cy="1664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9E5040-89FC-960C-7C86-75DD96989C22}"/>
              </a:ext>
            </a:extLst>
          </p:cNvPr>
          <p:cNvSpPr/>
          <p:nvPr/>
        </p:nvSpPr>
        <p:spPr>
          <a:xfrm>
            <a:off x="6041944" y="3857059"/>
            <a:ext cx="1807028" cy="1664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37593-7914-ECB6-3EAD-755DDACF201C}"/>
              </a:ext>
            </a:extLst>
          </p:cNvPr>
          <p:cNvSpPr txBox="1"/>
          <p:nvPr/>
        </p:nvSpPr>
        <p:spPr>
          <a:xfrm>
            <a:off x="6805564" y="1200588"/>
            <a:ext cx="127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iostream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8045F-F5F5-F952-89D8-C15AC5CC10CF}"/>
              </a:ext>
            </a:extLst>
          </p:cNvPr>
          <p:cNvSpPr txBox="1"/>
          <p:nvPr/>
        </p:nvSpPr>
        <p:spPr>
          <a:xfrm>
            <a:off x="6309095" y="3669096"/>
            <a:ext cx="127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Custom.h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EC51850-1E5C-7FBD-931B-683B1357F152}"/>
              </a:ext>
            </a:extLst>
          </p:cNvPr>
          <p:cNvSpPr/>
          <p:nvPr/>
        </p:nvSpPr>
        <p:spPr>
          <a:xfrm>
            <a:off x="3646623" y="2210802"/>
            <a:ext cx="1915885" cy="15147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Int main() {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~~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4651C99-0553-34D8-DB55-AE89B7EEFE3D}"/>
              </a:ext>
            </a:extLst>
          </p:cNvPr>
          <p:cNvSpPr/>
          <p:nvPr/>
        </p:nvSpPr>
        <p:spPr>
          <a:xfrm>
            <a:off x="3646623" y="1518270"/>
            <a:ext cx="1915885" cy="5108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#include &lt;~~&gt;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BD1011F-174C-DF8E-D097-454E72CC386F}"/>
              </a:ext>
            </a:extLst>
          </p:cNvPr>
          <p:cNvCxnSpPr>
            <a:endCxn id="17" idx="3"/>
          </p:cNvCxnSpPr>
          <p:nvPr/>
        </p:nvCxnSpPr>
        <p:spPr>
          <a:xfrm rot="10800000">
            <a:off x="5562508" y="1773684"/>
            <a:ext cx="950604" cy="437118"/>
          </a:xfrm>
          <a:prstGeom prst="bentConnector3">
            <a:avLst>
              <a:gd name="adj1" fmla="val 2893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9F9C615-BC21-8F54-0382-5944653D62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87975" y="3014015"/>
            <a:ext cx="2672724" cy="441632"/>
          </a:xfrm>
          <a:prstGeom prst="bentConnector3">
            <a:avLst>
              <a:gd name="adj1" fmla="val 99526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2C9041D-B2C6-F370-E536-4AE29BA5257D}"/>
              </a:ext>
            </a:extLst>
          </p:cNvPr>
          <p:cNvSpPr/>
          <p:nvPr/>
        </p:nvSpPr>
        <p:spPr>
          <a:xfrm>
            <a:off x="6759937" y="1587861"/>
            <a:ext cx="1361976" cy="135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Std{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cin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endl</a:t>
            </a:r>
            <a:r>
              <a:rPr lang="en-US" altLang="ko-KR" dirty="0">
                <a:solidFill>
                  <a:schemeClr val="tx1"/>
                </a:solidFill>
              </a:rPr>
              <a:t> 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8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도표, 텍스트, 디자인이(가) 표시된 사진&#10;&#10;자동 생성된 설명">
            <a:extLst>
              <a:ext uri="{FF2B5EF4-FFF2-40B4-BE49-F238E27FC236}">
                <a16:creationId xmlns:a16="http://schemas.microsoft.com/office/drawing/2014/main" id="{67ACF19B-FBF1-34C7-3D32-3C4462D4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" y="107137"/>
            <a:ext cx="1199718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7D8449-265C-748E-0134-34FCC1108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18" y="107137"/>
            <a:ext cx="6040547" cy="33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3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A5E6BD-4A9A-5252-69F6-4BBFAE0C5E1E}"/>
              </a:ext>
            </a:extLst>
          </p:cNvPr>
          <p:cNvSpPr/>
          <p:nvPr/>
        </p:nvSpPr>
        <p:spPr>
          <a:xfrm>
            <a:off x="339634" y="1088571"/>
            <a:ext cx="3579223" cy="5503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938A08-506E-FE8F-223A-CC9EF9058A23}"/>
              </a:ext>
            </a:extLst>
          </p:cNvPr>
          <p:cNvSpPr/>
          <p:nvPr/>
        </p:nvSpPr>
        <p:spPr>
          <a:xfrm>
            <a:off x="4306388" y="1088571"/>
            <a:ext cx="3579223" cy="5503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92C317-CFB1-1FA8-6050-298FEC7AD17E}"/>
              </a:ext>
            </a:extLst>
          </p:cNvPr>
          <p:cNvSpPr/>
          <p:nvPr/>
        </p:nvSpPr>
        <p:spPr>
          <a:xfrm>
            <a:off x="8273142" y="1071153"/>
            <a:ext cx="3579223" cy="5503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52EEE-2ABF-F322-E05E-7A9B4769A427}"/>
              </a:ext>
            </a:extLst>
          </p:cNvPr>
          <p:cNvSpPr txBox="1"/>
          <p:nvPr/>
        </p:nvSpPr>
        <p:spPr>
          <a:xfrm>
            <a:off x="9334701" y="543503"/>
            <a:ext cx="14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React-native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7D63D-3BC1-840E-C855-D264357F88E3}"/>
              </a:ext>
            </a:extLst>
          </p:cNvPr>
          <p:cNvSpPr txBox="1"/>
          <p:nvPr/>
        </p:nvSpPr>
        <p:spPr>
          <a:xfrm>
            <a:off x="5385708" y="54350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웹 브라우저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32B45-869A-2096-6C3B-E0754AF6FA3E}"/>
              </a:ext>
            </a:extLst>
          </p:cNvPr>
          <p:cNvSpPr txBox="1"/>
          <p:nvPr/>
        </p:nvSpPr>
        <p:spPr>
          <a:xfrm>
            <a:off x="1840351" y="543503"/>
            <a:ext cx="57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Vue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2C178B-FD5D-44DC-242E-650A1EAB4AD4}"/>
              </a:ext>
            </a:extLst>
          </p:cNvPr>
          <p:cNvSpPr/>
          <p:nvPr/>
        </p:nvSpPr>
        <p:spPr>
          <a:xfrm>
            <a:off x="339634" y="1105989"/>
            <a:ext cx="3579223" cy="550381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6075-3FF3-6E33-CC10-58C028BFAA87}"/>
              </a:ext>
            </a:extLst>
          </p:cNvPr>
          <p:cNvSpPr/>
          <p:nvPr/>
        </p:nvSpPr>
        <p:spPr>
          <a:xfrm>
            <a:off x="4306388" y="1105989"/>
            <a:ext cx="3579223" cy="550381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752340-B30F-5D9B-897C-B34F35CFCF20}"/>
              </a:ext>
            </a:extLst>
          </p:cNvPr>
          <p:cNvSpPr/>
          <p:nvPr/>
        </p:nvSpPr>
        <p:spPr>
          <a:xfrm>
            <a:off x="8273142" y="1088571"/>
            <a:ext cx="3579223" cy="550381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BE84C3-92D0-5F02-ECB7-E24BE5417B5E}"/>
              </a:ext>
            </a:extLst>
          </p:cNvPr>
          <p:cNvSpPr/>
          <p:nvPr/>
        </p:nvSpPr>
        <p:spPr>
          <a:xfrm>
            <a:off x="492035" y="1258389"/>
            <a:ext cx="3287486" cy="126709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&lt;template&gt;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&lt;/template&gt;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18792A-2583-6D47-85C9-DB774711F181}"/>
              </a:ext>
            </a:extLst>
          </p:cNvPr>
          <p:cNvSpPr/>
          <p:nvPr/>
        </p:nvSpPr>
        <p:spPr>
          <a:xfrm>
            <a:off x="492035" y="3065418"/>
            <a:ext cx="3287486" cy="126709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&lt;script&gt;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&lt;/script&gt;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662019-BB11-7085-6C5A-C50F455F7702}"/>
              </a:ext>
            </a:extLst>
          </p:cNvPr>
          <p:cNvSpPr/>
          <p:nvPr/>
        </p:nvSpPr>
        <p:spPr>
          <a:xfrm>
            <a:off x="485501" y="4953000"/>
            <a:ext cx="3287486" cy="126709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&lt;style&gt;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&lt;/style&gt;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3BBC09-398E-8305-8892-0CCA0CB79B2F}"/>
              </a:ext>
            </a:extLst>
          </p:cNvPr>
          <p:cNvSpPr/>
          <p:nvPr/>
        </p:nvSpPr>
        <p:spPr>
          <a:xfrm>
            <a:off x="4448990" y="1258389"/>
            <a:ext cx="3287486" cy="126709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.html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F7525B-F43C-EC20-16DF-70D3445D505E}"/>
              </a:ext>
            </a:extLst>
          </p:cNvPr>
          <p:cNvSpPr/>
          <p:nvPr/>
        </p:nvSpPr>
        <p:spPr>
          <a:xfrm>
            <a:off x="4448990" y="3065418"/>
            <a:ext cx="3287486" cy="126709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js</a:t>
            </a:r>
            <a:r>
              <a:rPr lang="en-US" altLang="ko-KR" dirty="0">
                <a:solidFill>
                  <a:sysClr val="windowText" lastClr="000000"/>
                </a:solidFill>
              </a:rPr>
              <a:t>/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ts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C0C272-E038-725D-2088-95A4DC052E6B}"/>
              </a:ext>
            </a:extLst>
          </p:cNvPr>
          <p:cNvSpPr/>
          <p:nvPr/>
        </p:nvSpPr>
        <p:spPr>
          <a:xfrm>
            <a:off x="4442456" y="4953000"/>
            <a:ext cx="3287486" cy="126709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css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149961-171A-DF0E-C388-E541DA330389}"/>
              </a:ext>
            </a:extLst>
          </p:cNvPr>
          <p:cNvSpPr/>
          <p:nvPr/>
        </p:nvSpPr>
        <p:spPr>
          <a:xfrm>
            <a:off x="8419010" y="1294312"/>
            <a:ext cx="3287486" cy="30382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Import { a } from “a”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function b () {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return ();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}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export default b;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B129D2-B03F-891E-7B61-7F6BEF21630B}"/>
              </a:ext>
            </a:extLst>
          </p:cNvPr>
          <p:cNvSpPr/>
          <p:nvPr/>
        </p:nvSpPr>
        <p:spPr>
          <a:xfrm>
            <a:off x="8419010" y="4953001"/>
            <a:ext cx="3287486" cy="126709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const style =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create.StyleSheet</a:t>
            </a:r>
            <a:r>
              <a:rPr lang="en-US" altLang="ko-KR" dirty="0">
                <a:solidFill>
                  <a:sysClr val="windowText" lastClr="000000"/>
                </a:solidFill>
              </a:rPr>
              <a:t>();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A07703A-77B2-7859-53E6-2B62BE018223}"/>
              </a:ext>
            </a:extLst>
          </p:cNvPr>
          <p:cNvSpPr/>
          <p:nvPr/>
        </p:nvSpPr>
        <p:spPr>
          <a:xfrm>
            <a:off x="3772987" y="1724297"/>
            <a:ext cx="669469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904E5DF-84FB-D494-C078-B7A1359B2163}"/>
              </a:ext>
            </a:extLst>
          </p:cNvPr>
          <p:cNvSpPr/>
          <p:nvPr/>
        </p:nvSpPr>
        <p:spPr>
          <a:xfrm>
            <a:off x="3779521" y="3473631"/>
            <a:ext cx="669469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AEA390F-9FEB-D875-FC91-AAA82FBA8F56}"/>
              </a:ext>
            </a:extLst>
          </p:cNvPr>
          <p:cNvSpPr/>
          <p:nvPr/>
        </p:nvSpPr>
        <p:spPr>
          <a:xfrm>
            <a:off x="3779521" y="5398771"/>
            <a:ext cx="669469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20E46F8-0234-D89B-0964-DF6CE694DC55}"/>
              </a:ext>
            </a:extLst>
          </p:cNvPr>
          <p:cNvSpPr/>
          <p:nvPr/>
        </p:nvSpPr>
        <p:spPr>
          <a:xfrm>
            <a:off x="7750086" y="1669868"/>
            <a:ext cx="669469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7EED988-C027-CA22-6836-72FA3896B025}"/>
              </a:ext>
            </a:extLst>
          </p:cNvPr>
          <p:cNvSpPr/>
          <p:nvPr/>
        </p:nvSpPr>
        <p:spPr>
          <a:xfrm>
            <a:off x="7728852" y="3396342"/>
            <a:ext cx="669469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396709D-DAFC-BC8C-4132-66FD0F4D905F}"/>
              </a:ext>
            </a:extLst>
          </p:cNvPr>
          <p:cNvSpPr/>
          <p:nvPr/>
        </p:nvSpPr>
        <p:spPr>
          <a:xfrm>
            <a:off x="7728852" y="5398771"/>
            <a:ext cx="669469" cy="4441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3FBF52-8B8C-A6B0-308B-AD987AAB0193}"/>
              </a:ext>
            </a:extLst>
          </p:cNvPr>
          <p:cNvSpPr/>
          <p:nvPr/>
        </p:nvSpPr>
        <p:spPr>
          <a:xfrm>
            <a:off x="2917370" y="513806"/>
            <a:ext cx="6017624" cy="6066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859125-F223-D826-E558-E4A7794DE192}"/>
              </a:ext>
            </a:extLst>
          </p:cNvPr>
          <p:cNvSpPr/>
          <p:nvPr/>
        </p:nvSpPr>
        <p:spPr>
          <a:xfrm>
            <a:off x="3056710" y="4338422"/>
            <a:ext cx="5668777" cy="21047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C966E-1D1B-7D13-CAFA-0A647673D379}"/>
              </a:ext>
            </a:extLst>
          </p:cNvPr>
          <p:cNvSpPr/>
          <p:nvPr/>
        </p:nvSpPr>
        <p:spPr>
          <a:xfrm>
            <a:off x="3056710" y="1384582"/>
            <a:ext cx="5668777" cy="295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523A1D-760B-F607-ADBB-D64570AC1350}"/>
              </a:ext>
            </a:extLst>
          </p:cNvPr>
          <p:cNvSpPr/>
          <p:nvPr/>
        </p:nvSpPr>
        <p:spPr>
          <a:xfrm>
            <a:off x="3222173" y="1973394"/>
            <a:ext cx="5281168" cy="7558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Heap Memory(</a:t>
            </a:r>
            <a:r>
              <a:rPr lang="ko-KR" altLang="en-US" dirty="0">
                <a:solidFill>
                  <a:sysClr val="windowText" lastClr="000000"/>
                </a:solidFill>
              </a:rPr>
              <a:t>동적 변수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EC31C0-5C99-E3B7-1331-E5453F300C63}"/>
              </a:ext>
            </a:extLst>
          </p:cNvPr>
          <p:cNvSpPr/>
          <p:nvPr/>
        </p:nvSpPr>
        <p:spPr>
          <a:xfrm>
            <a:off x="3222173" y="3344087"/>
            <a:ext cx="5281168" cy="9499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Stack Memory(</a:t>
            </a:r>
            <a:r>
              <a:rPr lang="ko-KR" altLang="en-US" dirty="0">
                <a:solidFill>
                  <a:sysClr val="windowText" lastClr="000000"/>
                </a:solidFill>
              </a:rPr>
              <a:t>지역 변수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1FE79C-87AF-CB83-0FA3-9DB740906906}"/>
              </a:ext>
            </a:extLst>
          </p:cNvPr>
          <p:cNvSpPr/>
          <p:nvPr/>
        </p:nvSpPr>
        <p:spPr>
          <a:xfrm>
            <a:off x="3222173" y="4746815"/>
            <a:ext cx="5281168" cy="755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Data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Segement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전역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변수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정적 변수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93EB4E-27C2-FF50-0519-1C7D10FFBD75}"/>
              </a:ext>
            </a:extLst>
          </p:cNvPr>
          <p:cNvSpPr/>
          <p:nvPr/>
        </p:nvSpPr>
        <p:spPr>
          <a:xfrm>
            <a:off x="3222173" y="5506900"/>
            <a:ext cx="5281168" cy="7558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Code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Segement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목적 코드 및 상수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F8E8B-0031-472D-529B-3A524C302A5B}"/>
              </a:ext>
            </a:extLst>
          </p:cNvPr>
          <p:cNvSpPr txBox="1"/>
          <p:nvPr/>
        </p:nvSpPr>
        <p:spPr>
          <a:xfrm>
            <a:off x="4248694" y="651245"/>
            <a:ext cx="369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메모리 내부에 존재하는 프로그램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47470-8AC9-B9D8-DC14-57E11F4B2F84}"/>
              </a:ext>
            </a:extLst>
          </p:cNvPr>
          <p:cNvSpPr txBox="1"/>
          <p:nvPr/>
        </p:nvSpPr>
        <p:spPr>
          <a:xfrm>
            <a:off x="4871954" y="4382810"/>
            <a:ext cx="258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메모리 영역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90FA6-737E-8996-24A0-79E705A02901}"/>
              </a:ext>
            </a:extLst>
          </p:cNvPr>
          <p:cNvSpPr txBox="1"/>
          <p:nvPr/>
        </p:nvSpPr>
        <p:spPr>
          <a:xfrm>
            <a:off x="4871954" y="1467402"/>
            <a:ext cx="22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가변 메모리 영역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696335D-4C1C-4DC2-C3F6-1C18E5620013}"/>
              </a:ext>
            </a:extLst>
          </p:cNvPr>
          <p:cNvSpPr/>
          <p:nvPr/>
        </p:nvSpPr>
        <p:spPr>
          <a:xfrm>
            <a:off x="5564777" y="2729231"/>
            <a:ext cx="374469" cy="238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7B43519-E38F-E2CE-45F4-AC38683D34FA}"/>
              </a:ext>
            </a:extLst>
          </p:cNvPr>
          <p:cNvSpPr/>
          <p:nvPr/>
        </p:nvSpPr>
        <p:spPr>
          <a:xfrm rot="10640953">
            <a:off x="5568881" y="3099449"/>
            <a:ext cx="374469" cy="238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67C138-DC48-24DD-B7C8-CC4026297332}"/>
              </a:ext>
            </a:extLst>
          </p:cNvPr>
          <p:cNvSpPr/>
          <p:nvPr/>
        </p:nvSpPr>
        <p:spPr>
          <a:xfrm>
            <a:off x="3430926" y="3911056"/>
            <a:ext cx="4920343" cy="3421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스택 프레임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매개변수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지역변수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리턴주소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리턴값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)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7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F61B45-72F3-F32C-0D1D-1F99294CD015}"/>
                  </a:ext>
                </a:extLst>
              </p:cNvPr>
              <p:cNvSpPr txBox="1"/>
              <p:nvPr/>
            </p:nvSpPr>
            <p:spPr>
              <a:xfrm>
                <a:off x="842649" y="2268583"/>
                <a:ext cx="1045953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(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altLang="ko-KR" dirty="0"/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F61B45-72F3-F32C-0D1D-1F99294C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49" y="2268583"/>
                <a:ext cx="10459530" cy="732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FAFF25-DE85-F0C8-6066-657C5E412796}"/>
                  </a:ext>
                </a:extLst>
              </p:cNvPr>
              <p:cNvSpPr txBox="1"/>
              <p:nvPr/>
            </p:nvSpPr>
            <p:spPr>
              <a:xfrm>
                <a:off x="1356059" y="3649061"/>
                <a:ext cx="6472413" cy="786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B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/>
                          <m:t>A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FAFF25-DE85-F0C8-6066-657C5E41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059" y="3649061"/>
                <a:ext cx="6472413" cy="786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AFF6B-1CDC-11E1-8A5B-1890AB8FBC83}"/>
                  </a:ext>
                </a:extLst>
              </p:cNvPr>
              <p:cNvSpPr txBox="1"/>
              <p:nvPr/>
            </p:nvSpPr>
            <p:spPr>
              <a:xfrm>
                <a:off x="5638800" y="2973977"/>
                <a:ext cx="3481914" cy="472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+2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AFF6B-1CDC-11E1-8A5B-1890AB8F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3977"/>
                <a:ext cx="3481914" cy="472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57E4EE-A9E4-F28B-4F63-FA7F017BBC8D}"/>
                  </a:ext>
                </a:extLst>
              </p:cNvPr>
              <p:cNvSpPr txBox="1"/>
              <p:nvPr/>
            </p:nvSpPr>
            <p:spPr>
              <a:xfrm>
                <a:off x="3069990" y="1214845"/>
                <a:ext cx="2934521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S X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57E4EE-A9E4-F28B-4F63-FA7F017BB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990" y="1214845"/>
                <a:ext cx="2934521" cy="463204"/>
              </a:xfrm>
              <a:prstGeom prst="rect">
                <a:avLst/>
              </a:prstGeom>
              <a:blipFill>
                <a:blip r:embed="rId5"/>
                <a:stretch>
                  <a:fillRect l="-4990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E781-57E5-D247-F581-8EFDDE42D2E4}"/>
                  </a:ext>
                </a:extLst>
              </p:cNvPr>
              <p:cNvSpPr txBox="1"/>
              <p:nvPr/>
            </p:nvSpPr>
            <p:spPr>
              <a:xfrm>
                <a:off x="3200400" y="5360962"/>
                <a:ext cx="4734822" cy="560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i="1" dirty="0"/>
                  <a:t>R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m:rPr>
                                  <m:nor/>
                                </m:rPr>
                                <a:rPr lang="el-GR" altLang="ko-KR" i="1"/>
                                <m:t>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nor/>
                                </m:rPr>
                                <a:rPr lang="el-GR" altLang="ko-KR" i="1"/>
                                <m:t>θ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m:rPr>
                                  <m:nor/>
                                </m:rPr>
                                <a:rPr lang="el-GR" altLang="ko-KR" i="1"/>
                                <m:t>θ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m:rPr>
                                  <m:nor/>
                                </m:rPr>
                                <a:rPr lang="el-GR" altLang="ko-KR" i="1"/>
                                <m:t>θ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m:rPr>
                                  <m:nor/>
                                </m:rPr>
                                <a:rPr lang="el-GR" altLang="ko-KR" i="1"/>
                                <m:t>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l-GR" altLang="ko-KR" i="1"/>
                                <m:t>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𝑠𝑖𝑛𝑥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m:rPr>
                                  <m:nor/>
                                </m:rPr>
                                <a:rPr lang="el-GR" altLang="ko-KR" i="1"/>
                                <m:t>θ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BE781-57E5-D247-F581-8EFDDE42D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360962"/>
                <a:ext cx="4734822" cy="560474"/>
              </a:xfrm>
              <a:prstGeom prst="rect">
                <a:avLst/>
              </a:prstGeom>
              <a:blipFill>
                <a:blip r:embed="rId6"/>
                <a:stretch>
                  <a:fillRect l="-2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58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9239077-5F5E-F8D9-8FF8-93EFE2C6C7F7}"/>
              </a:ext>
            </a:extLst>
          </p:cNvPr>
          <p:cNvSpPr/>
          <p:nvPr/>
        </p:nvSpPr>
        <p:spPr>
          <a:xfrm>
            <a:off x="1811382" y="1256210"/>
            <a:ext cx="4815840" cy="2943497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0E8855BE-83E9-3F03-437A-0B3A5F2D6850}"/>
              </a:ext>
            </a:extLst>
          </p:cNvPr>
          <p:cNvSpPr/>
          <p:nvPr/>
        </p:nvSpPr>
        <p:spPr>
          <a:xfrm>
            <a:off x="6191793" y="1249860"/>
            <a:ext cx="870858" cy="2558867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DA5A3ADE-1AEC-85D7-BE3C-C30A3F5A9C02}"/>
              </a:ext>
            </a:extLst>
          </p:cNvPr>
          <p:cNvSpPr/>
          <p:nvPr/>
        </p:nvSpPr>
        <p:spPr>
          <a:xfrm flipV="1">
            <a:off x="6191793" y="1647190"/>
            <a:ext cx="870858" cy="2558867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07FF944A-3659-3F59-2871-63EEB2E98926}"/>
              </a:ext>
            </a:extLst>
          </p:cNvPr>
          <p:cNvSpPr/>
          <p:nvPr/>
        </p:nvSpPr>
        <p:spPr>
          <a:xfrm rot="13914248">
            <a:off x="3164390" y="296960"/>
            <a:ext cx="1093418" cy="4824311"/>
          </a:xfrm>
          <a:prstGeom prst="arc">
            <a:avLst>
              <a:gd name="adj1" fmla="val 16200000"/>
              <a:gd name="adj2" fmla="val 1169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DDE8740D-7CA1-D633-6C55-7902C605E005}"/>
              </a:ext>
            </a:extLst>
          </p:cNvPr>
          <p:cNvSpPr/>
          <p:nvPr/>
        </p:nvSpPr>
        <p:spPr>
          <a:xfrm rot="3900444" flipH="1">
            <a:off x="3648954" y="-289144"/>
            <a:ext cx="1093418" cy="5336252"/>
          </a:xfrm>
          <a:prstGeom prst="arc">
            <a:avLst>
              <a:gd name="adj1" fmla="val 16200000"/>
              <a:gd name="adj2" fmla="val 1169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id="{89BBF0D0-25BD-00D8-8962-303056833430}"/>
              </a:ext>
            </a:extLst>
          </p:cNvPr>
          <p:cNvSpPr/>
          <p:nvPr/>
        </p:nvSpPr>
        <p:spPr>
          <a:xfrm rot="5400000" flipV="1">
            <a:off x="3492139" y="2089873"/>
            <a:ext cx="870858" cy="423236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id="{F11B6C5B-5B58-450C-D000-E81277F666AB}"/>
              </a:ext>
            </a:extLst>
          </p:cNvPr>
          <p:cNvSpPr/>
          <p:nvPr/>
        </p:nvSpPr>
        <p:spPr>
          <a:xfrm rot="16200000" flipH="1" flipV="1">
            <a:off x="4075608" y="2076001"/>
            <a:ext cx="870858" cy="423236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3D3B6D-F19A-C706-31CD-868CF4C21776}"/>
              </a:ext>
            </a:extLst>
          </p:cNvPr>
          <p:cNvSpPr txBox="1"/>
          <p:nvPr/>
        </p:nvSpPr>
        <p:spPr>
          <a:xfrm>
            <a:off x="4093645" y="4442754"/>
            <a:ext cx="53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FB3974-5AEB-744B-5845-7D94EF34657B}"/>
              </a:ext>
            </a:extLst>
          </p:cNvPr>
          <p:cNvSpPr txBox="1"/>
          <p:nvPr/>
        </p:nvSpPr>
        <p:spPr>
          <a:xfrm>
            <a:off x="6915853" y="2513057"/>
            <a:ext cx="53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2E204D-9AE1-322D-C89F-D0405C91748B}"/>
              </a:ext>
            </a:extLst>
          </p:cNvPr>
          <p:cNvSpPr txBox="1"/>
          <p:nvPr/>
        </p:nvSpPr>
        <p:spPr>
          <a:xfrm>
            <a:off x="3562424" y="1843245"/>
            <a:ext cx="53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387DC9-9A16-1BEC-B8D9-2780BADA5ACA}"/>
                  </a:ext>
                </a:extLst>
              </p:cNvPr>
              <p:cNvSpPr txBox="1"/>
              <p:nvPr/>
            </p:nvSpPr>
            <p:spPr>
              <a:xfrm>
                <a:off x="1811381" y="3823469"/>
                <a:ext cx="1349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0387DC9-9A16-1BEC-B8D9-2780BADA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381" y="3823469"/>
                <a:ext cx="13498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원호 61">
            <a:extLst>
              <a:ext uri="{FF2B5EF4-FFF2-40B4-BE49-F238E27FC236}">
                <a16:creationId xmlns:a16="http://schemas.microsoft.com/office/drawing/2014/main" id="{F6B22030-C21F-4A05-57CB-E00D6BF0B7CB}"/>
              </a:ext>
            </a:extLst>
          </p:cNvPr>
          <p:cNvSpPr/>
          <p:nvPr/>
        </p:nvSpPr>
        <p:spPr>
          <a:xfrm>
            <a:off x="2140435" y="3940928"/>
            <a:ext cx="243840" cy="517559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86AE27D8-D78F-0E9D-BD62-8A6DDFA6C8E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8259" y="3813222"/>
            <a:ext cx="383458" cy="374468"/>
          </a:xfrm>
          <a:prstGeom prst="bentConnector3">
            <a:avLst>
              <a:gd name="adj1" fmla="val 10223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A5E6D4-2BCD-98B3-9AB9-D8782004DC77}"/>
                  </a:ext>
                </a:extLst>
              </p:cNvPr>
              <p:cNvSpPr txBox="1"/>
              <p:nvPr/>
            </p:nvSpPr>
            <p:spPr>
              <a:xfrm>
                <a:off x="5643150" y="1586719"/>
                <a:ext cx="1349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A5E6D4-2BCD-98B3-9AB9-D8782004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0" y="1586719"/>
                <a:ext cx="13498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원호 68">
            <a:extLst>
              <a:ext uri="{FF2B5EF4-FFF2-40B4-BE49-F238E27FC236}">
                <a16:creationId xmlns:a16="http://schemas.microsoft.com/office/drawing/2014/main" id="{6AA6FCAD-1712-F53F-BE5C-34983E93B621}"/>
              </a:ext>
            </a:extLst>
          </p:cNvPr>
          <p:cNvSpPr/>
          <p:nvPr/>
        </p:nvSpPr>
        <p:spPr>
          <a:xfrm flipH="1" flipV="1">
            <a:off x="6403930" y="1291740"/>
            <a:ext cx="415503" cy="26474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F1CE1DA-6FD1-A73C-1B4D-D458AA216A53}"/>
                  </a:ext>
                </a:extLst>
              </p:cNvPr>
              <p:cNvSpPr txBox="1"/>
              <p:nvPr/>
            </p:nvSpPr>
            <p:spPr>
              <a:xfrm>
                <a:off x="7447074" y="1594863"/>
                <a:ext cx="1263808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F1CE1DA-6FD1-A73C-1B4D-D458AA21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74" y="1594863"/>
                <a:ext cx="1263808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52D4533-69B6-C143-0644-EA515561C9D5}"/>
                  </a:ext>
                </a:extLst>
              </p:cNvPr>
              <p:cNvSpPr txBox="1"/>
              <p:nvPr/>
            </p:nvSpPr>
            <p:spPr>
              <a:xfrm>
                <a:off x="7447074" y="2301876"/>
                <a:ext cx="1279838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52D4533-69B6-C143-0644-EA515561C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74" y="2301876"/>
                <a:ext cx="1279838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231EB10-D824-4E37-FB7E-1463B2CB6854}"/>
                  </a:ext>
                </a:extLst>
              </p:cNvPr>
              <p:cNvSpPr txBox="1"/>
              <p:nvPr/>
            </p:nvSpPr>
            <p:spPr>
              <a:xfrm>
                <a:off x="7109932" y="2957272"/>
                <a:ext cx="1944188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231EB10-D824-4E37-FB7E-1463B2CB6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932" y="2957272"/>
                <a:ext cx="1944188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94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75F028-801F-F19F-D231-F2C954432FDE}"/>
              </a:ext>
            </a:extLst>
          </p:cNvPr>
          <p:cNvCxnSpPr>
            <a:cxnSpLocks/>
          </p:cNvCxnSpPr>
          <p:nvPr/>
        </p:nvCxnSpPr>
        <p:spPr>
          <a:xfrm>
            <a:off x="1802674" y="3531324"/>
            <a:ext cx="66968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2E9B1F-E0B0-C361-E34F-8FDCCBAF17AA}"/>
              </a:ext>
            </a:extLst>
          </p:cNvPr>
          <p:cNvCxnSpPr>
            <a:cxnSpLocks/>
          </p:cNvCxnSpPr>
          <p:nvPr/>
        </p:nvCxnSpPr>
        <p:spPr>
          <a:xfrm>
            <a:off x="5207725" y="267788"/>
            <a:ext cx="0" cy="6322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6A8473D1-AF70-1998-87D8-84B5C4D1C7CE}"/>
              </a:ext>
            </a:extLst>
          </p:cNvPr>
          <p:cNvSpPr/>
          <p:nvPr/>
        </p:nvSpPr>
        <p:spPr>
          <a:xfrm>
            <a:off x="3716383" y="2039982"/>
            <a:ext cx="2982683" cy="29826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B26C498-5A43-DB84-CCF1-6AEB584BD084}"/>
              </a:ext>
            </a:extLst>
          </p:cNvPr>
          <p:cNvSpPr/>
          <p:nvPr/>
        </p:nvSpPr>
        <p:spPr>
          <a:xfrm>
            <a:off x="4156164" y="2479763"/>
            <a:ext cx="2103122" cy="21031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234B2E-AE41-AC63-B015-BCD5B9D7C970}"/>
              </a:ext>
            </a:extLst>
          </p:cNvPr>
          <p:cNvSpPr/>
          <p:nvPr/>
        </p:nvSpPr>
        <p:spPr>
          <a:xfrm>
            <a:off x="4539885" y="2858585"/>
            <a:ext cx="1335679" cy="13356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7EF040-A20C-42E3-5AA0-7DA04F741AC0}"/>
              </a:ext>
            </a:extLst>
          </p:cNvPr>
          <p:cNvSpPr/>
          <p:nvPr/>
        </p:nvSpPr>
        <p:spPr>
          <a:xfrm>
            <a:off x="3271159" y="1594758"/>
            <a:ext cx="3873132" cy="38731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CFB30E-7856-DD4B-649E-B34CED72B3B2}"/>
              </a:ext>
            </a:extLst>
          </p:cNvPr>
          <p:cNvCxnSpPr>
            <a:cxnSpLocks/>
            <a:stCxn id="7" idx="3"/>
            <a:endCxn id="7" idx="7"/>
          </p:cNvCxnSpPr>
          <p:nvPr/>
        </p:nvCxnSpPr>
        <p:spPr>
          <a:xfrm flipV="1">
            <a:off x="3838366" y="2161965"/>
            <a:ext cx="2738718" cy="273871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5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371</Words>
  <Application>Microsoft Office PowerPoint</Application>
  <PresentationFormat>와이드스크린</PresentationFormat>
  <Paragraphs>115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-apple-system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오융택</dc:creator>
  <cp:lastModifiedBy>오융택</cp:lastModifiedBy>
  <cp:revision>65</cp:revision>
  <dcterms:created xsi:type="dcterms:W3CDTF">2023-05-17T08:04:11Z</dcterms:created>
  <dcterms:modified xsi:type="dcterms:W3CDTF">2023-09-20T08:22:34Z</dcterms:modified>
</cp:coreProperties>
</file>