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sldIdLst>
    <p:sldId id="256" r:id="rId2"/>
    <p:sldId id="257" r:id="rId3"/>
    <p:sldId id="261" r:id="rId4"/>
    <p:sldId id="262" r:id="rId5"/>
    <p:sldId id="259" r:id="rId6"/>
    <p:sldId id="263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2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5191D63-6211-4BA6-9FD7-7EFBDB8EA865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167207E-6C97-444E-886B-9116552DC658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7275669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91D63-6211-4BA6-9FD7-7EFBDB8EA865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207E-6C97-444E-886B-9116552DC6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629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91D63-6211-4BA6-9FD7-7EFBDB8EA865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207E-6C97-444E-886B-9116552DC6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489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91D63-6211-4BA6-9FD7-7EFBDB8EA865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207E-6C97-444E-886B-9116552DC6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275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191D63-6211-4BA6-9FD7-7EFBDB8EA865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67207E-6C97-444E-886B-9116552DC65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03088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91D63-6211-4BA6-9FD7-7EFBDB8EA865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207E-6C97-444E-886B-9116552DC6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118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91D63-6211-4BA6-9FD7-7EFBDB8EA865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207E-6C97-444E-886B-9116552DC6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534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91D63-6211-4BA6-9FD7-7EFBDB8EA865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207E-6C97-444E-886B-9116552DC6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2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91D63-6211-4BA6-9FD7-7EFBDB8EA865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207E-6C97-444E-886B-9116552DC6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091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191D63-6211-4BA6-9FD7-7EFBDB8EA865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67207E-6C97-444E-886B-9116552DC65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7421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191D63-6211-4BA6-9FD7-7EFBDB8EA865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67207E-6C97-444E-886B-9116552DC65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03197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5191D63-6211-4BA6-9FD7-7EFBDB8EA865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167207E-6C97-444E-886B-9116552DC65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22880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7DD297-A7A8-D962-838A-497DF5AF00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28" y="2228970"/>
            <a:ext cx="3959199" cy="2098226"/>
          </a:xfrm>
        </p:spPr>
        <p:txBody>
          <a:bodyPr/>
          <a:lstStyle/>
          <a:p>
            <a:r>
              <a:rPr lang="en-US" altLang="ko-KR" sz="8000" dirty="0"/>
              <a:t>H M R</a:t>
            </a:r>
            <a:br>
              <a:rPr lang="en-US" altLang="ko-KR" sz="8000" dirty="0"/>
            </a:br>
            <a:r>
              <a:rPr lang="en-US" altLang="ko-KR" sz="8000" dirty="0"/>
              <a:t>DMBS</a:t>
            </a:r>
            <a:endParaRPr lang="ko-KR" altLang="en-US" sz="8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8329F4-F96B-1E6B-5D47-CE8A71826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43688" y="4602824"/>
            <a:ext cx="6831673" cy="1086237"/>
          </a:xfrm>
        </p:spPr>
        <p:txBody>
          <a:bodyPr/>
          <a:lstStyle/>
          <a:p>
            <a:pPr algn="r"/>
            <a:r>
              <a:rPr lang="ko-KR" altLang="en-US" dirty="0"/>
              <a:t>협성대학교 컴퓨터공학과</a:t>
            </a:r>
            <a:endParaRPr lang="en-US" altLang="ko-KR" dirty="0"/>
          </a:p>
          <a:p>
            <a:pPr algn="r"/>
            <a:r>
              <a:rPr lang="en-US" altLang="ko-KR" dirty="0"/>
              <a:t>20170677 </a:t>
            </a:r>
            <a:r>
              <a:rPr lang="ko-KR" altLang="en-US" dirty="0"/>
              <a:t>오융택</a:t>
            </a:r>
          </a:p>
        </p:txBody>
      </p:sp>
    </p:spTree>
    <p:extLst>
      <p:ext uri="{BB962C8B-B14F-4D97-AF65-F5344CB8AC3E}">
        <p14:creationId xmlns:p14="http://schemas.microsoft.com/office/powerpoint/2010/main" val="2660157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20326E-91BC-06EE-A915-EEA2632F5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4465782" cy="727364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요구 사항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7000B6-F1EE-D069-4265-ACD6602BD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021189"/>
            <a:ext cx="10183091" cy="3663058"/>
          </a:xfrm>
        </p:spPr>
        <p:txBody>
          <a:bodyPr>
            <a:noAutofit/>
          </a:bodyPr>
          <a:lstStyle/>
          <a:p>
            <a:r>
              <a:rPr lang="ko-KR" altLang="en-US" sz="2200" dirty="0"/>
              <a:t>사용자는 로그인을 통해 리뷰 사이트를 접속하고</a:t>
            </a:r>
            <a:r>
              <a:rPr lang="en-US" altLang="ko-KR" sz="2200" dirty="0"/>
              <a:t>, </a:t>
            </a:r>
            <a:r>
              <a:rPr lang="ko-KR" altLang="en-US" sz="2200" dirty="0"/>
              <a:t>자신이 시청한 영화에 대해</a:t>
            </a:r>
            <a:br>
              <a:rPr lang="en-US" altLang="ko-KR" sz="2200" dirty="0"/>
            </a:br>
            <a:r>
              <a:rPr lang="ko-KR" altLang="en-US" sz="2200" dirty="0"/>
              <a:t>리뷰를 등록할 수 있다</a:t>
            </a:r>
            <a:r>
              <a:rPr lang="en-US" altLang="ko-KR" sz="2200" dirty="0"/>
              <a:t>. </a:t>
            </a:r>
            <a:br>
              <a:rPr lang="en-US" altLang="ko-KR" sz="2200" dirty="0"/>
            </a:br>
            <a:endParaRPr lang="en-US" altLang="ko-KR" sz="2200" dirty="0"/>
          </a:p>
          <a:p>
            <a:r>
              <a:rPr lang="ko-KR" altLang="en-US" sz="2200" dirty="0"/>
              <a:t>관리자는 영화와 영화제작사</a:t>
            </a:r>
            <a:r>
              <a:rPr lang="en-US" altLang="ko-KR" sz="2200" dirty="0"/>
              <a:t>, </a:t>
            </a:r>
            <a:r>
              <a:rPr lang="ko-KR" altLang="en-US" sz="2200" dirty="0"/>
              <a:t>배급사</a:t>
            </a:r>
            <a:r>
              <a:rPr lang="en-US" altLang="ko-KR" sz="2200" dirty="0"/>
              <a:t>, </a:t>
            </a:r>
            <a:r>
              <a:rPr lang="ko-KR" altLang="en-US" sz="2200" dirty="0"/>
              <a:t>상영관 정보를 등록할 수 있고</a:t>
            </a:r>
            <a:r>
              <a:rPr lang="en-US" altLang="ko-KR" sz="2200" dirty="0"/>
              <a:t>,</a:t>
            </a:r>
            <a:r>
              <a:rPr lang="ko-KR" altLang="en-US" sz="2200" dirty="0"/>
              <a:t> </a:t>
            </a:r>
            <a:br>
              <a:rPr lang="en-US" altLang="ko-KR" sz="2200" dirty="0"/>
            </a:br>
            <a:r>
              <a:rPr lang="ko-KR" altLang="en-US" sz="2200" dirty="0"/>
              <a:t>사용자 정보를</a:t>
            </a:r>
            <a:r>
              <a:rPr lang="en-US" altLang="ko-KR" sz="2200" dirty="0"/>
              <a:t> </a:t>
            </a:r>
            <a:r>
              <a:rPr lang="ko-KR" altLang="en-US" sz="2200" dirty="0"/>
              <a:t>관리할 수 있다</a:t>
            </a:r>
            <a:r>
              <a:rPr lang="en-US" altLang="ko-KR" sz="2200" dirty="0"/>
              <a:t>.</a:t>
            </a:r>
            <a:br>
              <a:rPr lang="en-US" altLang="ko-KR" sz="2200" dirty="0"/>
            </a:br>
            <a:endParaRPr lang="en-US" altLang="ko-KR" sz="2200" dirty="0"/>
          </a:p>
          <a:p>
            <a:r>
              <a:rPr lang="ko-KR" altLang="en-US" sz="2200" dirty="0"/>
              <a:t>사이트는 관리자가 등록한 영화와 관련된 정보들을 사용자에게 제공하고</a:t>
            </a:r>
            <a:r>
              <a:rPr lang="en-US" altLang="ko-KR" sz="2200" dirty="0"/>
              <a:t>, </a:t>
            </a:r>
            <a:br>
              <a:rPr lang="en-US" altLang="ko-KR" sz="2200" dirty="0"/>
            </a:br>
            <a:r>
              <a:rPr lang="ko-KR" altLang="en-US" sz="2200" dirty="0"/>
              <a:t>영화별로 리뷰들을 모아 관람한 관객에 대한 통계 정보를 제공해 주어야 한다</a:t>
            </a:r>
            <a:r>
              <a:rPr lang="en-US" altLang="ko-KR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9098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2A5FC-6D2C-AA3B-1F4F-1E4B2CF8D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 </a:t>
            </a:r>
            <a:r>
              <a:rPr lang="ko-KR" altLang="en-US" dirty="0"/>
              <a:t>논리적 설계 </a:t>
            </a:r>
            <a:r>
              <a:rPr lang="en-US" altLang="ko-KR" dirty="0"/>
              <a:t>ERD-</a:t>
            </a:r>
            <a:r>
              <a:rPr lang="ko-KR" altLang="en-US" dirty="0"/>
              <a:t>다이어그램</a:t>
            </a:r>
          </a:p>
        </p:txBody>
      </p:sp>
      <p:pic>
        <p:nvPicPr>
          <p:cNvPr id="4" name="!!그림 2" descr="텍스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7D57BC60-ADF2-B38F-9E95-D64E191F2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724025"/>
            <a:ext cx="960120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556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2A5FC-6D2C-AA3B-1F4F-1E4B2CF8D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2-1 </a:t>
            </a:r>
            <a:r>
              <a:rPr lang="ko-KR" altLang="en-US" dirty="0"/>
              <a:t>사용자 </a:t>
            </a:r>
            <a:r>
              <a:rPr lang="en-US" altLang="ko-KR" dirty="0"/>
              <a:t>– </a:t>
            </a:r>
            <a:r>
              <a:rPr lang="ko-KR" altLang="en-US" dirty="0"/>
              <a:t>영화 관계 </a:t>
            </a:r>
            <a:r>
              <a:rPr lang="en-US" altLang="ko-KR" dirty="0"/>
              <a:t>(</a:t>
            </a:r>
            <a:r>
              <a:rPr lang="ko-KR" altLang="en-US" dirty="0"/>
              <a:t>리뷰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!!그림 3" descr="텍스트, 스크린샷, 소프트웨어, 번호이(가) 표시된 사진&#10;&#10;자동 생성된 설명">
            <a:extLst>
              <a:ext uri="{FF2B5EF4-FFF2-40B4-BE49-F238E27FC236}">
                <a16:creationId xmlns:a16="http://schemas.microsoft.com/office/drawing/2014/main" id="{0E1134DE-76D0-AFB0-7610-03552E492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724024"/>
            <a:ext cx="9601200" cy="474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924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2A5FC-6D2C-AA3B-1F4F-1E4B2CF8D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2-1 </a:t>
            </a:r>
            <a:r>
              <a:rPr lang="ko-KR" altLang="en-US" dirty="0"/>
              <a:t>영화 </a:t>
            </a:r>
            <a:r>
              <a:rPr lang="en-US" altLang="ko-KR" dirty="0"/>
              <a:t>- </a:t>
            </a:r>
            <a:r>
              <a:rPr lang="ko-KR" altLang="en-US" dirty="0"/>
              <a:t>극장 관계</a:t>
            </a:r>
          </a:p>
        </p:txBody>
      </p:sp>
      <p:pic>
        <p:nvPicPr>
          <p:cNvPr id="4" name="!!그림 2" descr="텍스트, 스크린샷, 소프트웨어, 번호이(가) 표시된 사진&#10;&#10;자동 생성된 설명">
            <a:extLst>
              <a:ext uri="{FF2B5EF4-FFF2-40B4-BE49-F238E27FC236}">
                <a16:creationId xmlns:a16="http://schemas.microsoft.com/office/drawing/2014/main" id="{D05F1B92-268E-2C51-5994-C944D8A9DB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724024"/>
            <a:ext cx="9601200" cy="474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045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2A5FC-6D2C-AA3B-1F4F-1E4B2CF8D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2-1 </a:t>
            </a:r>
            <a:r>
              <a:rPr lang="ko-KR" altLang="en-US" dirty="0"/>
              <a:t>영화 상세 테이블</a:t>
            </a:r>
            <a:r>
              <a:rPr lang="en-US" altLang="ko-KR" sz="3000" dirty="0"/>
              <a:t>(</a:t>
            </a:r>
            <a:r>
              <a:rPr lang="ko-KR" altLang="en-US" sz="3000" dirty="0"/>
              <a:t>영화 </a:t>
            </a:r>
            <a:r>
              <a:rPr lang="en-US" altLang="ko-KR" sz="3000" dirty="0"/>
              <a:t>- </a:t>
            </a:r>
            <a:r>
              <a:rPr lang="ko-KR" altLang="en-US" sz="3000" dirty="0"/>
              <a:t>배우</a:t>
            </a:r>
            <a:r>
              <a:rPr lang="en-US" altLang="ko-KR" sz="3000" dirty="0"/>
              <a:t>/</a:t>
            </a:r>
            <a:r>
              <a:rPr lang="ko-KR" altLang="en-US" sz="3000" dirty="0"/>
              <a:t>감독 관계</a:t>
            </a:r>
            <a:r>
              <a:rPr lang="en-US" altLang="ko-KR" sz="3000" dirty="0"/>
              <a:t>)</a:t>
            </a:r>
            <a:endParaRPr lang="ko-KR" altLang="en-US" sz="3000" dirty="0"/>
          </a:p>
        </p:txBody>
      </p:sp>
      <p:pic>
        <p:nvPicPr>
          <p:cNvPr id="3" name="!!그림 2" descr="텍스트, 스크린샷, 소프트웨어, 웹 페이지이(가) 표시된 사진&#10;&#10;자동 생성된 설명">
            <a:extLst>
              <a:ext uri="{FF2B5EF4-FFF2-40B4-BE49-F238E27FC236}">
                <a16:creationId xmlns:a16="http://schemas.microsoft.com/office/drawing/2014/main" id="{4CBCCACF-A9DD-FBEA-F9EA-DA91D0E032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724024"/>
            <a:ext cx="9601200" cy="474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797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18A306-1D21-642E-AA3F-DBCC9F6C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5349484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진홍색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자르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자르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245</TotalTime>
  <Words>104</Words>
  <Application>Microsoft Office PowerPoint</Application>
  <PresentationFormat>와이드스크린</PresentationFormat>
  <Paragraphs>11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9" baseType="lpstr">
      <vt:lpstr>Franklin Gothic Book</vt:lpstr>
      <vt:lpstr>자르기</vt:lpstr>
      <vt:lpstr>H M R DMBS</vt:lpstr>
      <vt:lpstr>1. 요구 사항 분석</vt:lpstr>
      <vt:lpstr>2 논리적 설계 ERD-다이어그램</vt:lpstr>
      <vt:lpstr>2-1 사용자 – 영화 관계 (리뷰)</vt:lpstr>
      <vt:lpstr>2-1 영화 - 극장 관계</vt:lpstr>
      <vt:lpstr>2-1 영화 상세 테이블(영화 - 배우/감독 관계)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 M R DMBS</dc:title>
  <dc:creator>오융택</dc:creator>
  <cp:lastModifiedBy>오융택</cp:lastModifiedBy>
  <cp:revision>23</cp:revision>
  <dcterms:created xsi:type="dcterms:W3CDTF">2023-05-31T05:04:03Z</dcterms:created>
  <dcterms:modified xsi:type="dcterms:W3CDTF">2023-06-01T02:55:29Z</dcterms:modified>
</cp:coreProperties>
</file>