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75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62" r:id="rId17"/>
    <p:sldId id="26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6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9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2483-0018-4536-805B-03A68FBC7B40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B5E3-3799-4817-953C-062EE3CD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0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EC6D-F542-2D3F-88AA-50F8333F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75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젠하이저</a:t>
            </a:r>
            <a:r>
              <a:rPr lang="ko-KR" altLang="en-US" dirty="0"/>
              <a:t> 광고영상 기획안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7EE2F-3FE5-2FA7-7A86-46620E13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4" y="4919996"/>
            <a:ext cx="2855496" cy="157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과목명 </a:t>
            </a:r>
            <a:r>
              <a:rPr lang="en-US" altLang="ko-KR" sz="2000" dirty="0"/>
              <a:t>: 3D </a:t>
            </a:r>
            <a:r>
              <a:rPr lang="ko-KR" altLang="en-US" sz="2000" dirty="0"/>
              <a:t>그래픽스 </a:t>
            </a:r>
            <a:r>
              <a:rPr lang="en-US" altLang="ko-KR" sz="2000" dirty="0"/>
              <a:t>2</a:t>
            </a:r>
          </a:p>
          <a:p>
            <a:pPr marL="0" indent="0">
              <a:buNone/>
            </a:pPr>
            <a:r>
              <a:rPr lang="ko-KR" altLang="en-US" sz="2000" dirty="0"/>
              <a:t>학번 </a:t>
            </a:r>
            <a:r>
              <a:rPr lang="en-US" altLang="ko-KR" sz="2000" dirty="0"/>
              <a:t>: 20170677</a:t>
            </a:r>
          </a:p>
          <a:p>
            <a:pPr marL="0" indent="0">
              <a:buNone/>
            </a:pPr>
            <a:r>
              <a:rPr lang="ko-KR" altLang="en-US" sz="2000" dirty="0"/>
              <a:t>이름 </a:t>
            </a:r>
            <a:r>
              <a:rPr lang="en-US" altLang="ko-KR" sz="2000" dirty="0"/>
              <a:t>:</a:t>
            </a:r>
            <a:r>
              <a:rPr lang="ko-KR" altLang="en-US" sz="2000" dirty="0"/>
              <a:t> 오융택</a:t>
            </a:r>
          </a:p>
        </p:txBody>
      </p:sp>
    </p:spTree>
    <p:extLst>
      <p:ext uri="{BB962C8B-B14F-4D97-AF65-F5344CB8AC3E}">
        <p14:creationId xmlns:p14="http://schemas.microsoft.com/office/powerpoint/2010/main" val="417217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37 ~ 40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기업 로고가 나오면서 엔딩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7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30 ~ 35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제품 하이라이트</a:t>
            </a:r>
            <a:r>
              <a:rPr lang="en-US" altLang="ko-KR" sz="2400" dirty="0"/>
              <a:t>(</a:t>
            </a:r>
            <a:r>
              <a:rPr lang="ko-KR" altLang="en-US" sz="2400" dirty="0"/>
              <a:t>천천히 회전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35 ~ 37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ko-KR" altLang="en-US" sz="2400" dirty="0"/>
              <a:t>검정 화면에 주제 전달 메시지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37 ~ 40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기업 로고가 나오면서 엔딩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2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9193F-B39E-7743-D9CC-7FB1F032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EA0F1-DE8F-7D29-4F1C-3C89685C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0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0F8D-15EE-DA8A-9784-24CA15C8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56673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8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케치이(가) 표시된 사진">
            <a:extLst>
              <a:ext uri="{FF2B5EF4-FFF2-40B4-BE49-F238E27FC236}">
                <a16:creationId xmlns:a16="http://schemas.microsoft.com/office/drawing/2014/main" id="{2FF09EBF-D051-3C35-B168-394929745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F31DD34B-007C-6B6F-91F2-5F5738786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7" y="1346211"/>
            <a:ext cx="9664846" cy="28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9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572C-4410-1C85-680E-8B03196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60C49-6647-FA47-E9A1-90821D5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572C-4410-1C85-680E-8B03196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60C49-6647-FA47-E9A1-90821D5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8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572C-4410-1C85-680E-8B03196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60C49-6647-FA47-E9A1-90821D5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0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0572C-4410-1C85-680E-8B03196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60C49-6647-FA47-E9A1-90821D5F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7221"/>
            <a:ext cx="10515600" cy="113974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2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37 ~ 40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기업 로고가 나오면서 엔딩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37 ~ 40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기업 로고가 나오면서 엔딩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B2DB-5710-7C56-7039-476A7FB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7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37 ~ 40</a:t>
            </a:r>
            <a:r>
              <a:rPr lang="ko-KR" altLang="en-US" sz="2400" dirty="0"/>
              <a:t>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기업 로고가 나오면서 엔딩</a:t>
            </a:r>
          </a:p>
        </p:txBody>
      </p: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85E10FE-AA1D-9711-1193-0229F406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01725"/>
            <a:ext cx="6019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0D25193645A1478CB62ADD17C400B8" ma:contentTypeVersion="5" ma:contentTypeDescription="새 문서를 만듭니다." ma:contentTypeScope="" ma:versionID="7c18e49d770d15efd0aed2c5a87abde4">
  <xsd:schema xmlns:xsd="http://www.w3.org/2001/XMLSchema" xmlns:xs="http://www.w3.org/2001/XMLSchema" xmlns:p="http://schemas.microsoft.com/office/2006/metadata/properties" xmlns:ns3="92d124dd-f646-47e7-8ae9-5497eeb2f5b5" targetNamespace="http://schemas.microsoft.com/office/2006/metadata/properties" ma:root="true" ma:fieldsID="68d48c724fc58b1b4a5de777195394a3" ns3:_="">
    <xsd:import namespace="92d124dd-f646-47e7-8ae9-5497eeb2f5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24dd-f646-47e7-8ae9-5497eeb2f5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F5CE2-A49D-4C56-9C6A-CAA6E0354E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B14A4-FB41-40EA-97C3-C6FA53EFBD92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2d124dd-f646-47e7-8ae9-5497eeb2f5b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6EB495-3266-4C5C-9B60-24E4FA3C7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d124dd-f646-47e7-8ae9-5497eeb2f5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95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테마</vt:lpstr>
      <vt:lpstr>젠하이저 광고영상 기획안</vt:lpstr>
      <vt:lpstr>PowerPoint 프레젠테이션</vt:lpstr>
      <vt:lpstr>브랜딩</vt:lpstr>
      <vt:lpstr>선정 배경</vt:lpstr>
      <vt:lpstr>영상 컨셉</vt:lpstr>
      <vt:lpstr>스토리보드</vt:lpstr>
      <vt:lpstr>37 ~ 40초  기업 로고가 나오면서 엔딩</vt:lpstr>
      <vt:lpstr>37 ~ 40초  기업 로고가 나오면서 엔딩</vt:lpstr>
      <vt:lpstr>37 ~ 40초  기업 로고가 나오면서 엔딩</vt:lpstr>
      <vt:lpstr>37 ~ 40초  기업 로고가 나오면서 엔딩</vt:lpstr>
      <vt:lpstr>30 ~ 35초  제품 하이라이트(천천히 회전)</vt:lpstr>
      <vt:lpstr>35 ~ 37초 검정 화면에 주제 전달 메시지</vt:lpstr>
      <vt:lpstr>37 ~ 40초  기업 로고가 나오면서 엔딩</vt:lpstr>
      <vt:lpstr>레퍼런스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37</cp:revision>
  <dcterms:created xsi:type="dcterms:W3CDTF">2023-10-26T00:57:11Z</dcterms:created>
  <dcterms:modified xsi:type="dcterms:W3CDTF">2023-10-26T08:23:57Z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0x010100DC0D25193645A1478CB62ADD17C400B8</vt:lpwstr>
  </property>
</Properties>
</file>