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2.jpeg"  /><Relationship Id="rId7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153" y="2910655"/>
            <a:ext cx="1762125" cy="17621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87440" y="413306"/>
            <a:ext cx="1636472" cy="163647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5074" y="2853505"/>
            <a:ext cx="1457325" cy="1819275"/>
          </a:xfrm>
          <a:prstGeom prst="rect">
            <a:avLst/>
          </a:prstGeom>
        </p:spPr>
      </p:pic>
      <p:cxnSp>
        <p:nvCxnSpPr>
          <p:cNvPr id="11" name=""/>
          <p:cNvCxnSpPr>
            <a:stCxn id="19" idx="3"/>
            <a:endCxn id="7" idx="1"/>
          </p:cNvCxnSpPr>
          <p:nvPr/>
        </p:nvCxnSpPr>
        <p:spPr>
          <a:xfrm>
            <a:off x="5066762" y="3737901"/>
            <a:ext cx="1738312" cy="252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4" idx="3"/>
            <a:endCxn id="19" idx="1"/>
          </p:cNvCxnSpPr>
          <p:nvPr/>
        </p:nvCxnSpPr>
        <p:spPr>
          <a:xfrm flipV="1">
            <a:off x="2394278" y="3737901"/>
            <a:ext cx="1443758" cy="53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632153" y="4841372"/>
            <a:ext cx="1762125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사용자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571336" y="5259997"/>
            <a:ext cx="1762125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안드로이드 앱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6517886" y="5400014"/>
            <a:ext cx="2031701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Django 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267451" y="2049778"/>
            <a:ext cx="2076450" cy="3699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유저 데이터베이스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38037" y="2452026"/>
            <a:ext cx="1228725" cy="257175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34820" y="366712"/>
            <a:ext cx="1683066" cy="1683066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4691226" y="2049778"/>
            <a:ext cx="1970254" cy="358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앱 데이터베이스</a:t>
            </a:r>
            <a:endParaRPr lang="ko-KR" altLang="en-US"/>
          </a:p>
        </p:txBody>
      </p:sp>
      <p:cxnSp>
        <p:nvCxnSpPr>
          <p:cNvPr id="23" name=""/>
          <p:cNvCxnSpPr>
            <a:stCxn id="19" idx="0"/>
            <a:endCxn id="20" idx="1"/>
          </p:cNvCxnSpPr>
          <p:nvPr/>
        </p:nvCxnSpPr>
        <p:spPr>
          <a:xfrm rot="5400000" flipH="1" flipV="1">
            <a:off x="4021719" y="1638925"/>
            <a:ext cx="1243780" cy="38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7" idx="3"/>
            <a:endCxn id="5" idx="1"/>
          </p:cNvCxnSpPr>
          <p:nvPr/>
        </p:nvCxnSpPr>
        <p:spPr>
          <a:xfrm flipV="1">
            <a:off x="8262399" y="1231542"/>
            <a:ext cx="1225041" cy="253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28" idx="1"/>
          </p:cNvCxnSpPr>
          <p:nvPr/>
        </p:nvCxnSpPr>
        <p:spPr>
          <a:xfrm>
            <a:off x="8262398" y="3763143"/>
            <a:ext cx="1152690" cy="11349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415088" y="5764822"/>
            <a:ext cx="1856461" cy="3661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외부 사이트</a:t>
            </a: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15089" y="4012222"/>
            <a:ext cx="1781175" cy="177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</ep:Words>
  <ep:PresentationFormat>화면 슬라이드 쇼(4:3)</ep:PresentationFormat>
  <ep:Paragraphs>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2022-11-12T04:19:03.872</dcterms:created>
  <dc:creator>dbdxo</dc:creator>
  <cp:lastModifiedBy>dbdxo</cp:lastModifiedBy>
  <dcterms:modified xsi:type="dcterms:W3CDTF">2022-11-12T04:32:08.773</dcterms:modified>
  <cp:revision>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