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71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258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>안녕하십니까 저희  </a:t>
            </a:r>
            <a:r>
              <a:rPr lang="en-US" altLang="ko-KR"/>
              <a:t>3</a:t>
            </a:r>
            <a:r>
              <a:rPr lang="ko-KR" altLang="en-US"/>
              <a:t>조는 졸업작품으로 딥러닝을 통해 멀티미디어에서 텍스트를 추출하여 보정해주는 프로그램을 기획하였습니다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7" name="Google Shape;47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132" name="Google Shape;132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>목차는 개발배경</a:t>
            </a:r>
            <a:r>
              <a:rPr lang="en-US" altLang="ko-KR"/>
              <a:t>, </a:t>
            </a:r>
            <a:r>
              <a:rPr lang="ko-KR" altLang="en-US"/>
              <a:t>기대효과</a:t>
            </a:r>
            <a:r>
              <a:rPr lang="en-US" altLang="ko-KR"/>
              <a:t>,</a:t>
            </a:r>
            <a:r>
              <a:rPr lang="ko-KR" altLang="en-US"/>
              <a:t> 구현예시로 구성하였습니다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53" name="Google Shape;53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>다음은 현재 존재하는 프로그램을 통해 자막을 자동 생성 하였을때 나타나는 현상입니다</a:t>
            </a:r>
            <a:endParaRPr lang="ko-KR" alt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>일부 단어가 생성되지 않거나 기원을 줘 또는 기온이란 단어로 생성되는 등의 문제가 발생하였습니다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61" name="Google Shape;61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>이미지를 스캔하여 텍스트로 변환하는 과정에서 컴퓨터가 낙서와 같은 이유로 붉은 박스 안의 내용을 텍스트가 아닌 이미지로 인식하여 파일을 생성한 경우입니다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70" name="Google Shape;70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>이러한 문제점들은 사용자가 멀티미디어를 시청할 때 텍스트가 잘못 생성되어 문장을 이해하기 어렵게 만들거나</a:t>
            </a:r>
            <a:r>
              <a:rPr lang="en-US" altLang="ko-KR"/>
              <a:t>,</a:t>
            </a:r>
            <a:r>
              <a:rPr lang="ko-KR" altLang="en-US"/>
              <a:t> 소리를 들을 수 없이 화면에 표시되는 텍스트에 의존해서 내용을 파악해야 하는 경우 </a:t>
            </a:r>
            <a:endParaRPr lang="ko-KR" alt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>동영상이 원래 의도가 아닌 잘못된 내용을 전달하게 되는 경우가 있습니다</a:t>
            </a:r>
            <a:r>
              <a:rPr lang="en-US" altLang="ko-KR"/>
              <a:t>.</a:t>
            </a:r>
            <a:r>
              <a:rPr lang="ko-KR" altLang="en-US"/>
              <a:t> 그래서 저희 </a:t>
            </a:r>
            <a:r>
              <a:rPr lang="en-US" altLang="ko-KR"/>
              <a:t>3</a:t>
            </a:r>
            <a:r>
              <a:rPr lang="ko-KR" altLang="en-US"/>
              <a:t>조에서는 이러한 잘못 생성된 텍스트들을 딥러닝을 통해 보완하여 보다 정확한 텍스트를 유저에게 제공하는것이 저희 프로그램의 목표입니다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79" name="Google Shape;79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>저희 프로그램을 사용하게 되면 자동생성된 자막의 정확도를 향상시킬 수 있고, </a:t>
            </a:r>
            <a:endParaRPr lang="ko-KR" alt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>수기로 작성된 서류를 전산화 하는데 필요한 노력을 줄일 수 있습니다.</a:t>
            </a:r>
            <a:endParaRPr lang="ko-KR" altLang="en-US"/>
          </a:p>
        </p:txBody>
      </p:sp>
      <p:sp>
        <p:nvSpPr>
          <p:cNvPr id="85" name="Google Shape;85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>저희 프로그램에서는 두가지 방식을 사용하였습니다</a:t>
            </a:r>
            <a:r>
              <a:rPr lang="en-US" altLang="ko-KR"/>
              <a:t>.</a:t>
            </a:r>
            <a:r>
              <a:rPr lang="ko-KR" altLang="en-US"/>
              <a:t> 동영상의 경우 음성파일을 따로 추출한 후 </a:t>
            </a:r>
            <a:r>
              <a:rPr lang="en-US" altLang="ko-KR"/>
              <a:t>speach to text</a:t>
            </a:r>
            <a:r>
              <a:rPr lang="ko-KR" altLang="en-US"/>
              <a:t>라는 기술을 통해 자막을 생성하고 </a:t>
            </a:r>
            <a:r>
              <a:rPr lang="en-US" altLang="ko-KR"/>
              <a:t>OpenCV</a:t>
            </a:r>
            <a:r>
              <a:rPr lang="ko-KR" altLang="en-US"/>
              <a:t>를 통해 입모양을 분석하여 자막을 생성한 후 두 자막을 서로 비교하여 보정해 주고</a:t>
            </a:r>
            <a:r>
              <a:rPr lang="en-US" altLang="ko-KR"/>
              <a:t>,</a:t>
            </a:r>
            <a:r>
              <a:rPr lang="ko-KR" altLang="en-US"/>
              <a:t> 이미지의 경우 </a:t>
            </a:r>
            <a:r>
              <a:rPr lang="en-US" altLang="ko-KR"/>
              <a:t>OCR</a:t>
            </a:r>
            <a:r>
              <a:rPr lang="ko-KR" altLang="en-US"/>
              <a:t>을 통해 이미지에서 텍스트를 추출하고</a:t>
            </a:r>
            <a:r>
              <a:rPr lang="en-US" altLang="ko-KR"/>
              <a:t>,</a:t>
            </a:r>
            <a:r>
              <a:rPr lang="ko-KR" altLang="en-US"/>
              <a:t> 텍스트로 인식되지 않은 부분은 이미지로 일단 입력한 후 유사도 비교 알고리즘을 통해 사용자에게 제안해줍니다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91" name="Google Shape;9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7" name="Google Shape;117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68fef2432_1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68fef243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5" name="Google Shape;125;g1768fef2432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25952" y="404664"/>
            <a:ext cx="2232248" cy="2232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/>
          <p:nvPr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cap="flat" cmpd="sng" w="9525">
            <a:solidFill>
              <a:srgbClr val="7DA7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2"/>
          <p:cNvSpPr txBox="1"/>
          <p:nvPr>
            <p:ph type="ctrTitle"/>
          </p:nvPr>
        </p:nvSpPr>
        <p:spPr>
          <a:xfrm>
            <a:off x="685799" y="228301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1371600" y="3908648"/>
            <a:ext cx="6400800" cy="7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 슬라이드">
  <p:cSld name="목차 슬라이드">
    <p:bg>
      <p:bgPr>
        <a:solidFill>
          <a:srgbClr val="A3D4D8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/>
          <p:nvPr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3"/>
          <p:cNvSpPr txBox="1"/>
          <p:nvPr/>
        </p:nvSpPr>
        <p:spPr>
          <a:xfrm>
            <a:off x="719572" y="620688"/>
            <a:ext cx="3600400" cy="757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ko-KR" sz="4400" u="none" cap="none" strike="noStrike">
                <a:solidFill>
                  <a:srgbClr val="7DA7D9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i="0" sz="4400" u="none" cap="none" strike="noStrike">
              <a:solidFill>
                <a:srgbClr val="7DA7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13"/>
          <p:cNvSpPr txBox="1"/>
          <p:nvPr/>
        </p:nvSpPr>
        <p:spPr>
          <a:xfrm>
            <a:off x="971600" y="1811605"/>
            <a:ext cx="936104" cy="577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7DA7D9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i="0" sz="3200" u="none" cap="none" strike="noStrike">
              <a:solidFill>
                <a:srgbClr val="7DA7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13"/>
          <p:cNvSpPr txBox="1"/>
          <p:nvPr/>
        </p:nvSpPr>
        <p:spPr>
          <a:xfrm>
            <a:off x="971600" y="2599948"/>
            <a:ext cx="936104" cy="577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7DA7D9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i="0" sz="3200" u="none" cap="none" strike="noStrike">
              <a:solidFill>
                <a:srgbClr val="7DA7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13"/>
          <p:cNvSpPr txBox="1"/>
          <p:nvPr/>
        </p:nvSpPr>
        <p:spPr>
          <a:xfrm>
            <a:off x="971600" y="3392036"/>
            <a:ext cx="936104" cy="577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7DA7D9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i="0" sz="3200" u="none" cap="none" strike="noStrike">
              <a:solidFill>
                <a:srgbClr val="7DA7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3"/>
          <p:cNvSpPr txBox="1"/>
          <p:nvPr/>
        </p:nvSpPr>
        <p:spPr>
          <a:xfrm>
            <a:off x="971600" y="4184124"/>
            <a:ext cx="936104" cy="577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7DA7D9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b="1" i="0" sz="3200" u="none" cap="none" strike="noStrike">
              <a:solidFill>
                <a:srgbClr val="7DA7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3"/>
          <p:cNvSpPr txBox="1"/>
          <p:nvPr/>
        </p:nvSpPr>
        <p:spPr>
          <a:xfrm>
            <a:off x="971600" y="4976157"/>
            <a:ext cx="936104" cy="577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7DA7D9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b="1" i="0" sz="3200" u="none" cap="none" strike="noStrike">
              <a:solidFill>
                <a:srgbClr val="7DA7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3"/>
          <p:cNvSpPr txBox="1"/>
          <p:nvPr/>
        </p:nvSpPr>
        <p:spPr>
          <a:xfrm>
            <a:off x="971600" y="5804249"/>
            <a:ext cx="936104" cy="577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7DA7D9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b="1" i="0" sz="3200" u="none" cap="none" strike="noStrike">
              <a:solidFill>
                <a:srgbClr val="7DA7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1655676" y="1916832"/>
            <a:ext cx="4717032" cy="47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1655676" y="2652629"/>
            <a:ext cx="4717032" cy="47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3" type="body"/>
          </p:nvPr>
        </p:nvSpPr>
        <p:spPr>
          <a:xfrm>
            <a:off x="1655676" y="3429000"/>
            <a:ext cx="4717032" cy="47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4" type="body"/>
          </p:nvPr>
        </p:nvSpPr>
        <p:spPr>
          <a:xfrm>
            <a:off x="1655676" y="4236710"/>
            <a:ext cx="4717032" cy="47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5" type="body"/>
          </p:nvPr>
        </p:nvSpPr>
        <p:spPr>
          <a:xfrm>
            <a:off x="1655676" y="5028838"/>
            <a:ext cx="4717032" cy="47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6" type="body"/>
          </p:nvPr>
        </p:nvSpPr>
        <p:spPr>
          <a:xfrm>
            <a:off x="1655676" y="5856835"/>
            <a:ext cx="4717032" cy="47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">
  <p:cSld name="본문 슬라이드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cap="flat" cmpd="sng" w="9525">
            <a:solidFill>
              <a:srgbClr val="7DA7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ctrTitle"/>
          </p:nvPr>
        </p:nvSpPr>
        <p:spPr>
          <a:xfrm>
            <a:off x="323528" y="245715"/>
            <a:ext cx="7416824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  <a:defRPr b="1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8" name="Google Shape;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1080" y="80628"/>
            <a:ext cx="1105396" cy="110539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4"/>
          <p:cNvSpPr/>
          <p:nvPr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136396" y="6356352"/>
            <a:ext cx="5504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마지막 슬라이드">
  <p:cSld name="마지막 슬라이드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cap="flat" cmpd="sng" w="9525">
            <a:solidFill>
              <a:srgbClr val="7DA7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07968" y="2402886"/>
            <a:ext cx="2052227" cy="205222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5"/>
          <p:cNvSpPr txBox="1"/>
          <p:nvPr/>
        </p:nvSpPr>
        <p:spPr>
          <a:xfrm>
            <a:off x="0" y="3157917"/>
            <a:ext cx="914400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감사합니다.</a:t>
            </a:r>
            <a:endParaRPr b="0" i="0" sz="4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10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4.jpeg"  /><Relationship Id="rId4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2057398" y="5157192"/>
            <a:ext cx="6400800" cy="744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>
                <a:solidFill>
                  <a:schemeClr val="dk1"/>
                </a:solidFill>
              </a:rPr>
              <a:t>3조 오융택 박지후 전명재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" name="Google Shape;50;p1"/>
          <p:cNvSpPr txBox="1">
            <a:spLocks noGrp="1"/>
          </p:cNvSpPr>
          <p:nvPr>
            <p:ph type="ctrTitle" idx="0"/>
          </p:nvPr>
        </p:nvSpPr>
        <p:spPr>
          <a:xfrm>
            <a:off x="685799" y="269398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맑은 고딕"/>
              <a:buNone/>
              <a:defRPr/>
            </a:pPr>
            <a:r>
              <a:rPr lang="ko-KR" b="1">
                <a:solidFill>
                  <a:srgbClr val="f2f2f2"/>
                </a:solidFill>
              </a:rPr>
              <a:t>딥러닝을 통한 멀티미디어 </a:t>
            </a:r>
            <a:br>
              <a:rPr lang="ko-KR" altLang="en-US" b="1">
                <a:solidFill>
                  <a:srgbClr val="f2f2f2"/>
                </a:solidFill>
              </a:rPr>
            </a:br>
            <a:r>
              <a:rPr lang="ko-KR" b="1">
                <a:solidFill>
                  <a:srgbClr val="f2f2f2"/>
                </a:solidFill>
              </a:rPr>
              <a:t>텍스트 보정 프로그램</a:t>
            </a:r>
            <a:endParaRPr lang="ko-KR" b="1">
              <a:solidFill>
                <a:srgbClr val="f2f2f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idx="1" type="body"/>
          </p:nvPr>
        </p:nvSpPr>
        <p:spPr>
          <a:xfrm>
            <a:off x="1655676" y="1916832"/>
            <a:ext cx="4717032" cy="47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ko-KR"/>
              <a:t>개발 배경</a:t>
            </a:r>
            <a:endParaRPr/>
          </a:p>
        </p:txBody>
      </p:sp>
      <p:sp>
        <p:nvSpPr>
          <p:cNvPr id="56" name="Google Shape;56;p2"/>
          <p:cNvSpPr txBox="1"/>
          <p:nvPr>
            <p:ph idx="2" type="body"/>
          </p:nvPr>
        </p:nvSpPr>
        <p:spPr>
          <a:xfrm>
            <a:off x="1655676" y="2652629"/>
            <a:ext cx="4717032" cy="47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ko-KR"/>
              <a:t>기대효과</a:t>
            </a:r>
            <a:endParaRPr/>
          </a:p>
        </p:txBody>
      </p:sp>
      <p:sp>
        <p:nvSpPr>
          <p:cNvPr id="57" name="Google Shape;57;p2"/>
          <p:cNvSpPr txBox="1"/>
          <p:nvPr>
            <p:ph idx="3" type="body"/>
          </p:nvPr>
        </p:nvSpPr>
        <p:spPr>
          <a:xfrm>
            <a:off x="1655676" y="3429000"/>
            <a:ext cx="4717032" cy="47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ko-KR"/>
              <a:t>구현예시</a:t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251520" y="3900852"/>
            <a:ext cx="6121188" cy="266429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ctrTitle" idx="0"/>
          </p:nvPr>
        </p:nvSpPr>
        <p:spPr>
          <a:xfrm>
            <a:off x="323528" y="245715"/>
            <a:ext cx="7416824" cy="627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r>
              <a:rPr lang="ko-KR"/>
              <a:t>개발배경</a:t>
            </a:r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 rot="0">
            <a:off x="1049120" y="1904702"/>
            <a:ext cx="7036276" cy="3946240"/>
            <a:chOff x="577174" y="3104964"/>
            <a:chExt cx="5568877" cy="3123261"/>
          </a:xfrm>
        </p:grpSpPr>
        <p:pic>
          <p:nvPicPr>
            <p:cNvPr id="66" name="Google Shape;66;p4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577174" y="3104964"/>
              <a:ext cx="5568877" cy="31232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4"/>
            <p:cNvSpPr/>
            <p:nvPr/>
          </p:nvSpPr>
          <p:spPr>
            <a:xfrm>
              <a:off x="1602088" y="5388135"/>
              <a:ext cx="2340300" cy="648000"/>
            </a:xfrm>
            <a:prstGeom prst="frame">
              <a:avLst>
                <a:gd name="adj1" fmla="val 12500"/>
              </a:avLst>
            </a:prstGeom>
            <a:solidFill>
              <a:schemeClr val="accent2"/>
            </a:solidFill>
            <a:ln w="19050" cap="flat" cmpd="sng">
              <a:solidFill>
                <a:srgbClr val="172d48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ctrTitle"/>
          </p:nvPr>
        </p:nvSpPr>
        <p:spPr>
          <a:xfrm>
            <a:off x="323528" y="245715"/>
            <a:ext cx="7416824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r>
              <a:rPr lang="ko-KR"/>
              <a:t>개발배경</a:t>
            </a:r>
            <a:endParaRPr/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 b="0" l="0" r="55500" t="0"/>
          <a:stretch/>
        </p:blipFill>
        <p:spPr>
          <a:xfrm>
            <a:off x="539552" y="1876714"/>
            <a:ext cx="2484276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9972" y="1876714"/>
            <a:ext cx="448818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/>
          <p:nvPr/>
        </p:nvSpPr>
        <p:spPr>
          <a:xfrm>
            <a:off x="3239900" y="3242474"/>
            <a:ext cx="864000" cy="888000"/>
          </a:xfrm>
          <a:prstGeom prst="rightArrow">
            <a:avLst>
              <a:gd fmla="val 41543" name="adj1"/>
              <a:gd fmla="val 52365" name="adj2"/>
            </a:avLst>
          </a:prstGeom>
          <a:solidFill>
            <a:schemeClr val="accent1"/>
          </a:solidFill>
          <a:ln cap="flat" cmpd="sng" w="19050">
            <a:solidFill>
              <a:srgbClr val="172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5899675" y="3481875"/>
            <a:ext cx="1727100" cy="40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ctrTitle" idx="0"/>
          </p:nvPr>
        </p:nvSpPr>
        <p:spPr>
          <a:xfrm>
            <a:off x="323528" y="245715"/>
            <a:ext cx="7416824" cy="627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r>
              <a:rPr lang="ko-KR"/>
              <a:t>개발배경</a:t>
            </a:r>
            <a:endParaRPr/>
          </a:p>
        </p:txBody>
      </p:sp>
      <p:sp>
        <p:nvSpPr>
          <p:cNvPr id="82" name="Google Shape;82;p3"/>
          <p:cNvSpPr txBox="1"/>
          <p:nvPr/>
        </p:nvSpPr>
        <p:spPr>
          <a:xfrm>
            <a:off x="710570" y="1464958"/>
            <a:ext cx="7722900" cy="4494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자막이 잘못 생성되어 문장을 이해하기 힘든 경우가 있다.</a:t>
            </a:r>
            <a:endParaRPr lang="ko-KR"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2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2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소리를 들을 수 없는 경우 자막에 의존해야 하는데 생성된 자막이 부정확한 경우 동영상의 본래 내용을 알기 어렵다.</a:t>
            </a:r>
            <a:endParaRPr lang="ko-KR"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2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2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사람이 수기로 </a:t>
            </a:r>
            <a:r>
              <a:rPr lang="ko-KR" sz="2600">
                <a:solidFill>
                  <a:schemeClr val="dk1"/>
                </a:solidFill>
              </a:rPr>
              <a:t>타이핑을 하는 경우 효율성이 떨어진다.</a:t>
            </a:r>
            <a:r>
              <a:rPr lang="ko-KR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ctrTitle"/>
          </p:nvPr>
        </p:nvSpPr>
        <p:spPr>
          <a:xfrm>
            <a:off x="323528" y="245715"/>
            <a:ext cx="74169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r>
              <a:rPr lang="ko-KR"/>
              <a:t>기대효과</a:t>
            </a:r>
            <a:endParaRPr/>
          </a:p>
        </p:txBody>
      </p:sp>
      <p:sp>
        <p:nvSpPr>
          <p:cNvPr id="88" name="Google Shape;88;p5"/>
          <p:cNvSpPr txBox="1"/>
          <p:nvPr/>
        </p:nvSpPr>
        <p:spPr>
          <a:xfrm>
            <a:off x="705795" y="1579133"/>
            <a:ext cx="7722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자동생성된 자막의 정확도 향상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서류 전산화에 필요한 시간 절약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1560767" y="1412776"/>
            <a:ext cx="2160300" cy="61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동영상 원본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714703" y="2636912"/>
            <a:ext cx="1692300" cy="61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음성 파일 추출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2874943" y="2636912"/>
            <a:ext cx="1692300" cy="61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영상에서 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 모양 분석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7"/>
          <p:cNvCxnSpPr>
            <a:stCxn id="93" idx="2"/>
            <a:endCxn id="94" idx="0"/>
          </p:cNvCxnSpPr>
          <p:nvPr/>
        </p:nvCxnSpPr>
        <p:spPr>
          <a:xfrm rot="5400000">
            <a:off x="1794917" y="1790776"/>
            <a:ext cx="612000" cy="10800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7" name="Google Shape;97;p7"/>
          <p:cNvCxnSpPr>
            <a:stCxn id="93" idx="2"/>
            <a:endCxn id="95" idx="0"/>
          </p:cNvCxnSpPr>
          <p:nvPr/>
        </p:nvCxnSpPr>
        <p:spPr>
          <a:xfrm flipH="1" rot="-5400000">
            <a:off x="2875067" y="1790626"/>
            <a:ext cx="612000" cy="10803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8" name="Google Shape;98;p7"/>
          <p:cNvSpPr/>
          <p:nvPr/>
        </p:nvSpPr>
        <p:spPr>
          <a:xfrm>
            <a:off x="1794818" y="5804437"/>
            <a:ext cx="1692300" cy="61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보정 완료된 최종 자막 생성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714703" y="3551958"/>
            <a:ext cx="1692300" cy="61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STT를 통한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자막 생성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1794818" y="4776112"/>
            <a:ext cx="1692300" cy="61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자막 비교 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 보정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2874891" y="3552085"/>
            <a:ext cx="1692300" cy="61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자막 생성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7"/>
          <p:cNvCxnSpPr>
            <a:stCxn id="94" idx="2"/>
            <a:endCxn id="99" idx="0"/>
          </p:cNvCxnSpPr>
          <p:nvPr/>
        </p:nvCxnSpPr>
        <p:spPr>
          <a:xfrm>
            <a:off x="1560853" y="3248912"/>
            <a:ext cx="0" cy="303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" name="Google Shape;103;p7"/>
          <p:cNvCxnSpPr>
            <a:stCxn id="95" idx="2"/>
            <a:endCxn id="101" idx="0"/>
          </p:cNvCxnSpPr>
          <p:nvPr/>
        </p:nvCxnSpPr>
        <p:spPr>
          <a:xfrm>
            <a:off x="3721093" y="3248912"/>
            <a:ext cx="0" cy="303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7"/>
          <p:cNvCxnSpPr>
            <a:stCxn id="100" idx="2"/>
          </p:cNvCxnSpPr>
          <p:nvPr/>
        </p:nvCxnSpPr>
        <p:spPr>
          <a:xfrm>
            <a:off x="2640968" y="5388112"/>
            <a:ext cx="0" cy="416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" name="Google Shape;105;p7"/>
          <p:cNvSpPr/>
          <p:nvPr/>
        </p:nvSpPr>
        <p:spPr>
          <a:xfrm>
            <a:off x="5475622" y="1412776"/>
            <a:ext cx="2160300" cy="61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 원본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5475622" y="2950747"/>
            <a:ext cx="2160300" cy="61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OCR을 통해 이미지에서 </a:t>
            </a:r>
            <a:r>
              <a:rPr lang="ko-KR">
                <a:solidFill>
                  <a:schemeClr val="dk1"/>
                </a:solidFill>
              </a:rPr>
              <a:t>텍</a:t>
            </a:r>
            <a:r>
              <a:rPr b="0" i="0" lang="ko-K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스트를 추출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7"/>
          <p:cNvCxnSpPr>
            <a:stCxn id="105" idx="2"/>
            <a:endCxn id="106" idx="0"/>
          </p:cNvCxnSpPr>
          <p:nvPr/>
        </p:nvCxnSpPr>
        <p:spPr>
          <a:xfrm>
            <a:off x="6555772" y="2024776"/>
            <a:ext cx="0" cy="926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p7"/>
          <p:cNvSpPr/>
          <p:nvPr/>
        </p:nvSpPr>
        <p:spPr>
          <a:xfrm>
            <a:off x="5475622" y="4488693"/>
            <a:ext cx="2160300" cy="61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텍스트로 인식되지 않는 이미지 강조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5475622" y="5804421"/>
            <a:ext cx="2160300" cy="61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유사 단어를 찾아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사용자에게 제안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7"/>
          <p:cNvCxnSpPr/>
          <p:nvPr/>
        </p:nvCxnSpPr>
        <p:spPr>
          <a:xfrm rot="5400000">
            <a:off x="2875067" y="3929951"/>
            <a:ext cx="612000" cy="10800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1" name="Google Shape;111;p7"/>
          <p:cNvCxnSpPr/>
          <p:nvPr/>
        </p:nvCxnSpPr>
        <p:spPr>
          <a:xfrm flipH="1" rot="-5400000">
            <a:off x="1794917" y="3929801"/>
            <a:ext cx="612000" cy="10803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2" name="Google Shape;112;p7"/>
          <p:cNvCxnSpPr>
            <a:stCxn id="106" idx="2"/>
            <a:endCxn id="108" idx="0"/>
          </p:cNvCxnSpPr>
          <p:nvPr/>
        </p:nvCxnSpPr>
        <p:spPr>
          <a:xfrm>
            <a:off x="6555772" y="3562746"/>
            <a:ext cx="0" cy="925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7"/>
          <p:cNvCxnSpPr>
            <a:stCxn id="108" idx="2"/>
            <a:endCxn id="109" idx="0"/>
          </p:cNvCxnSpPr>
          <p:nvPr/>
        </p:nvCxnSpPr>
        <p:spPr>
          <a:xfrm>
            <a:off x="6555772" y="5100693"/>
            <a:ext cx="0" cy="703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7"/>
          <p:cNvSpPr txBox="1"/>
          <p:nvPr>
            <p:ph type="ctrTitle"/>
          </p:nvPr>
        </p:nvSpPr>
        <p:spPr>
          <a:xfrm>
            <a:off x="323528" y="245715"/>
            <a:ext cx="74169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r>
              <a:rPr lang="ko-KR"/>
              <a:t>구현예시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ctrTitle"/>
          </p:nvPr>
        </p:nvSpPr>
        <p:spPr>
          <a:xfrm>
            <a:off x="323528" y="245715"/>
            <a:ext cx="7416824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r>
              <a:rPr lang="ko-KR"/>
              <a:t>구현예시</a:t>
            </a:r>
            <a:endParaRPr/>
          </a:p>
        </p:txBody>
      </p:sp>
      <p:sp>
        <p:nvSpPr>
          <p:cNvPr id="120" name="Google Shape;120;p8"/>
          <p:cNvSpPr txBox="1"/>
          <p:nvPr/>
        </p:nvSpPr>
        <p:spPr>
          <a:xfrm>
            <a:off x="647564" y="1261165"/>
            <a:ext cx="5328592" cy="54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OpenCV를 통해 자막 보정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245" y="2780359"/>
            <a:ext cx="7951510" cy="2880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1768fef243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319365"/>
            <a:ext cx="701040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768fef2432_1_0"/>
          <p:cNvSpPr txBox="1"/>
          <p:nvPr/>
        </p:nvSpPr>
        <p:spPr>
          <a:xfrm>
            <a:off x="647564" y="1261165"/>
            <a:ext cx="532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OCR을 통한 이미지 자동 변환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768fef2432_1_0"/>
          <p:cNvSpPr txBox="1"/>
          <p:nvPr>
            <p:ph type="ctrTitle"/>
          </p:nvPr>
        </p:nvSpPr>
        <p:spPr>
          <a:xfrm>
            <a:off x="323528" y="245715"/>
            <a:ext cx="74169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r>
              <a:rPr lang="ko-KR"/>
              <a:t>구현예시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rgbClr val="2c2c2c"/>
      </a:dk1>
      <a:lt1>
        <a:srgbClr val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rgbClr val="000000"/>
      </a:dk1>
      <a:lt1>
        <a:srgbClr val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114</ep:Words>
  <ep:PresentationFormat/>
  <ep:Paragraphs>34</ep:Paragraphs>
  <ep:Slides>10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딥러닝을 통한 멀티미디어  텍스트 보정 프로그램</vt:lpstr>
      <vt:lpstr>슬라이드 2</vt:lpstr>
      <vt:lpstr>개발배경</vt:lpstr>
      <vt:lpstr>개발배경</vt:lpstr>
      <vt:lpstr>개발배경</vt:lpstr>
      <vt:lpstr>기대효과</vt:lpstr>
      <vt:lpstr>구현예시</vt:lpstr>
      <vt:lpstr>구현예시</vt:lpstr>
      <vt:lpstr>구현예시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2017-05-17T08:35:45.000</dcterms:created>
  <dc:creator>(주)한글과컴퓨터</dc:creator>
  <cp:lastModifiedBy>dbdxo</cp:lastModifiedBy>
  <dcterms:modified xsi:type="dcterms:W3CDTF">2022-10-26T15:39:29.476</dcterms:modified>
  <cp:revision>59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