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58" r:id="rId7"/>
    <p:sldId id="275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51" d="100"/>
          <a:sy n="51" d="100"/>
        </p:scale>
        <p:origin x="72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Simple User Interface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Music</a:t>
          </a:r>
          <a:r>
            <a:rPr lang="en-US" baseline="0" dirty="0"/>
            <a:t> Catalog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Block</a:t>
          </a:r>
          <a:r>
            <a:rPr lang="en-US" baseline="0" dirty="0"/>
            <a:t> chain for</a:t>
          </a:r>
        </a:p>
        <a:p>
          <a:pPr>
            <a:lnSpc>
              <a:spcPct val="100000"/>
            </a:lnSpc>
          </a:pPr>
          <a:r>
            <a:rPr lang="en-US" baseline="0" dirty="0"/>
            <a:t>Data storage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Ethereum Transaction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Simple User Interface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Music</a:t>
          </a:r>
          <a:r>
            <a:rPr lang="en-US" sz="2100" kern="1200" baseline="0" dirty="0"/>
            <a:t> Catalog</a:t>
          </a:r>
          <a:endParaRPr lang="en-US" sz="2100" kern="1200" dirty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Block</a:t>
          </a:r>
          <a:r>
            <a:rPr lang="en-US" sz="2100" kern="1200" baseline="0" dirty="0"/>
            <a:t> chain for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Data storage</a:t>
          </a:r>
          <a:endParaRPr lang="en-US" sz="2100" kern="1200" dirty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Ethereum Transaction</a:t>
          </a:r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Music Streaming platform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5E01-BDC7-8944-1E1D-452928A0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Objects of the Project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9AC2-3005-77DB-CB0A-208230F2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3437"/>
            <a:ext cx="10131425" cy="4137764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the project's main goals for the music streaming platform: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User-Friendly Interface: Design a simple and eye-catching user interface that makes it simple for people to explore and play music.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Music Catalogue: Create a sizable music library with a diverse selection of songs, albums, and performers.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3.User Accounts: Manage user accounts by registering users.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4.Playlist management: Give users the ability to assemble and control playlists of their preferred tunes.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Blockchain Integration: Apply blockchain technology to the storage and distribution of data and of royalties.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6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err="1"/>
              <a:t>Featutes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583841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9D7-6E99-00DB-62AF-B062988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6291-950B-7277-D289-85C3787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facial Detection for Database Matching: Use facial recognition to improve user identification and security.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Advanced Search and Data Analytics: Give consumers access to more robust search tools and details about their listening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BF2-AAFD-FA43-6D1D-C3CAEE7C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4159-93EC-F013-EB07-7FAC16AB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5859"/>
            <a:ext cx="10131425" cy="4208744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utilising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 technology for safe data storage, copyright protection, and equitable payment to artists and producers, the Music Streaming Platform initiative seeks to provide customers a feature-rich and delightful music streaming experience. It aims to become a top platform for music lovers with its intuitive UI, sizable music library, and upcoming upgrades.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You!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Anubhab Paul, CSBS , ROLL-23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88</TotalTime>
  <Words>249</Words>
  <Application>Microsoft Office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Music Streaming platform</vt:lpstr>
      <vt:lpstr>Objects of the Project </vt:lpstr>
      <vt:lpstr>Featutes</vt:lpstr>
      <vt:lpstr>Upcoming Features</vt:lpstr>
      <vt:lpstr>Conclusion </vt:lpstr>
      <vt:lpstr>Thank You!  Anubhab Paul, CSBS , ROLL-23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Streaming platform</dc:title>
  <dc:creator>ANUBHAB PAUL</dc:creator>
  <cp:lastModifiedBy>ANUBHAB PAUL</cp:lastModifiedBy>
  <cp:revision>1</cp:revision>
  <dcterms:created xsi:type="dcterms:W3CDTF">2023-10-07T17:31:34Z</dcterms:created>
  <dcterms:modified xsi:type="dcterms:W3CDTF">2023-10-07T18:59:56Z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