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841C3-7A2C-4BAB-B1DA-9F60D01694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B966F1C-DAD5-4295-924D-C4109B6757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0D6974F-C86F-4ADD-BC7C-9CB9AFB8AB25}"/>
              </a:ext>
            </a:extLst>
          </p:cNvPr>
          <p:cNvSpPr>
            <a:spLocks noGrp="1"/>
          </p:cNvSpPr>
          <p:nvPr>
            <p:ph type="dt" sz="half" idx="10"/>
          </p:nvPr>
        </p:nvSpPr>
        <p:spPr/>
        <p:txBody>
          <a:bodyPr/>
          <a:lstStyle/>
          <a:p>
            <a:fld id="{F9CFF11A-74C6-48EA-8C2F-CA8001426A8C}" type="datetimeFigureOut">
              <a:rPr lang="en-IN" smtClean="0"/>
              <a:t>27-01-2021</a:t>
            </a:fld>
            <a:endParaRPr lang="en-IN"/>
          </a:p>
        </p:txBody>
      </p:sp>
      <p:sp>
        <p:nvSpPr>
          <p:cNvPr id="5" name="Footer Placeholder 4">
            <a:extLst>
              <a:ext uri="{FF2B5EF4-FFF2-40B4-BE49-F238E27FC236}">
                <a16:creationId xmlns:a16="http://schemas.microsoft.com/office/drawing/2014/main" id="{D17F0383-1296-40C0-B322-0762230BA1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C6F4E1-A8B2-4572-A25E-B0AE58F422CD}"/>
              </a:ext>
            </a:extLst>
          </p:cNvPr>
          <p:cNvSpPr>
            <a:spLocks noGrp="1"/>
          </p:cNvSpPr>
          <p:nvPr>
            <p:ph type="sldNum" sz="quarter" idx="12"/>
          </p:nvPr>
        </p:nvSpPr>
        <p:spPr/>
        <p:txBody>
          <a:bodyPr/>
          <a:lstStyle/>
          <a:p>
            <a:fld id="{961FB32A-1BA5-4F98-B4CC-CCA973E00556}" type="slidenum">
              <a:rPr lang="en-IN" smtClean="0"/>
              <a:t>‹#›</a:t>
            </a:fld>
            <a:endParaRPr lang="en-IN"/>
          </a:p>
        </p:txBody>
      </p:sp>
    </p:spTree>
    <p:extLst>
      <p:ext uri="{BB962C8B-B14F-4D97-AF65-F5344CB8AC3E}">
        <p14:creationId xmlns:p14="http://schemas.microsoft.com/office/powerpoint/2010/main" val="3832712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D3D78-DD27-404C-B811-57372D3B757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6395F8-0274-44C6-976B-18BCD6F395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852416-79A8-4295-A78E-98C7A33159CB}"/>
              </a:ext>
            </a:extLst>
          </p:cNvPr>
          <p:cNvSpPr>
            <a:spLocks noGrp="1"/>
          </p:cNvSpPr>
          <p:nvPr>
            <p:ph type="dt" sz="half" idx="10"/>
          </p:nvPr>
        </p:nvSpPr>
        <p:spPr/>
        <p:txBody>
          <a:bodyPr/>
          <a:lstStyle/>
          <a:p>
            <a:fld id="{F9CFF11A-74C6-48EA-8C2F-CA8001426A8C}" type="datetimeFigureOut">
              <a:rPr lang="en-IN" smtClean="0"/>
              <a:t>27-01-2021</a:t>
            </a:fld>
            <a:endParaRPr lang="en-IN"/>
          </a:p>
        </p:txBody>
      </p:sp>
      <p:sp>
        <p:nvSpPr>
          <p:cNvPr id="5" name="Footer Placeholder 4">
            <a:extLst>
              <a:ext uri="{FF2B5EF4-FFF2-40B4-BE49-F238E27FC236}">
                <a16:creationId xmlns:a16="http://schemas.microsoft.com/office/drawing/2014/main" id="{53F868C1-0131-4919-B369-04C1E12312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BBC350-4EDB-4477-9B81-EF47AFAED9F7}"/>
              </a:ext>
            </a:extLst>
          </p:cNvPr>
          <p:cNvSpPr>
            <a:spLocks noGrp="1"/>
          </p:cNvSpPr>
          <p:nvPr>
            <p:ph type="sldNum" sz="quarter" idx="12"/>
          </p:nvPr>
        </p:nvSpPr>
        <p:spPr/>
        <p:txBody>
          <a:bodyPr/>
          <a:lstStyle/>
          <a:p>
            <a:fld id="{961FB32A-1BA5-4F98-B4CC-CCA973E00556}" type="slidenum">
              <a:rPr lang="en-IN" smtClean="0"/>
              <a:t>‹#›</a:t>
            </a:fld>
            <a:endParaRPr lang="en-IN"/>
          </a:p>
        </p:txBody>
      </p:sp>
    </p:spTree>
    <p:extLst>
      <p:ext uri="{BB962C8B-B14F-4D97-AF65-F5344CB8AC3E}">
        <p14:creationId xmlns:p14="http://schemas.microsoft.com/office/powerpoint/2010/main" val="944631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4E414A-17A2-43B2-986D-97933A7592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464ACB-2966-4243-81A9-9BC72760C9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2BB872-8017-4418-A0DC-07BA9222A099}"/>
              </a:ext>
            </a:extLst>
          </p:cNvPr>
          <p:cNvSpPr>
            <a:spLocks noGrp="1"/>
          </p:cNvSpPr>
          <p:nvPr>
            <p:ph type="dt" sz="half" idx="10"/>
          </p:nvPr>
        </p:nvSpPr>
        <p:spPr/>
        <p:txBody>
          <a:bodyPr/>
          <a:lstStyle/>
          <a:p>
            <a:fld id="{F9CFF11A-74C6-48EA-8C2F-CA8001426A8C}" type="datetimeFigureOut">
              <a:rPr lang="en-IN" smtClean="0"/>
              <a:t>27-01-2021</a:t>
            </a:fld>
            <a:endParaRPr lang="en-IN"/>
          </a:p>
        </p:txBody>
      </p:sp>
      <p:sp>
        <p:nvSpPr>
          <p:cNvPr id="5" name="Footer Placeholder 4">
            <a:extLst>
              <a:ext uri="{FF2B5EF4-FFF2-40B4-BE49-F238E27FC236}">
                <a16:creationId xmlns:a16="http://schemas.microsoft.com/office/drawing/2014/main" id="{40DC810E-D17E-4E08-9EDA-899E68B6AF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90F2B9-8411-499A-9BA1-B5FB4DFFA8E9}"/>
              </a:ext>
            </a:extLst>
          </p:cNvPr>
          <p:cNvSpPr>
            <a:spLocks noGrp="1"/>
          </p:cNvSpPr>
          <p:nvPr>
            <p:ph type="sldNum" sz="quarter" idx="12"/>
          </p:nvPr>
        </p:nvSpPr>
        <p:spPr/>
        <p:txBody>
          <a:bodyPr/>
          <a:lstStyle/>
          <a:p>
            <a:fld id="{961FB32A-1BA5-4F98-B4CC-CCA973E00556}" type="slidenum">
              <a:rPr lang="en-IN" smtClean="0"/>
              <a:t>‹#›</a:t>
            </a:fld>
            <a:endParaRPr lang="en-IN"/>
          </a:p>
        </p:txBody>
      </p:sp>
    </p:spTree>
    <p:extLst>
      <p:ext uri="{BB962C8B-B14F-4D97-AF65-F5344CB8AC3E}">
        <p14:creationId xmlns:p14="http://schemas.microsoft.com/office/powerpoint/2010/main" val="498017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981CD-25D2-4738-8524-9F4A3976CB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A88646-3315-47EA-B4ED-4B8E5D3284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695B9D-2117-4191-ACFE-5766CD14FE7B}"/>
              </a:ext>
            </a:extLst>
          </p:cNvPr>
          <p:cNvSpPr>
            <a:spLocks noGrp="1"/>
          </p:cNvSpPr>
          <p:nvPr>
            <p:ph type="dt" sz="half" idx="10"/>
          </p:nvPr>
        </p:nvSpPr>
        <p:spPr/>
        <p:txBody>
          <a:bodyPr/>
          <a:lstStyle/>
          <a:p>
            <a:fld id="{F9CFF11A-74C6-48EA-8C2F-CA8001426A8C}" type="datetimeFigureOut">
              <a:rPr lang="en-IN" smtClean="0"/>
              <a:t>27-01-2021</a:t>
            </a:fld>
            <a:endParaRPr lang="en-IN"/>
          </a:p>
        </p:txBody>
      </p:sp>
      <p:sp>
        <p:nvSpPr>
          <p:cNvPr id="5" name="Footer Placeholder 4">
            <a:extLst>
              <a:ext uri="{FF2B5EF4-FFF2-40B4-BE49-F238E27FC236}">
                <a16:creationId xmlns:a16="http://schemas.microsoft.com/office/drawing/2014/main" id="{1124F9DA-7A87-4AD2-8E51-DFA94330EB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1D0D08-188B-42DD-A262-A586B621CD5A}"/>
              </a:ext>
            </a:extLst>
          </p:cNvPr>
          <p:cNvSpPr>
            <a:spLocks noGrp="1"/>
          </p:cNvSpPr>
          <p:nvPr>
            <p:ph type="sldNum" sz="quarter" idx="12"/>
          </p:nvPr>
        </p:nvSpPr>
        <p:spPr/>
        <p:txBody>
          <a:bodyPr/>
          <a:lstStyle/>
          <a:p>
            <a:fld id="{961FB32A-1BA5-4F98-B4CC-CCA973E00556}" type="slidenum">
              <a:rPr lang="en-IN" smtClean="0"/>
              <a:t>‹#›</a:t>
            </a:fld>
            <a:endParaRPr lang="en-IN"/>
          </a:p>
        </p:txBody>
      </p:sp>
    </p:spTree>
    <p:extLst>
      <p:ext uri="{BB962C8B-B14F-4D97-AF65-F5344CB8AC3E}">
        <p14:creationId xmlns:p14="http://schemas.microsoft.com/office/powerpoint/2010/main" val="1132242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1122-6908-41FE-89C3-B5DFD68A34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9731413-B091-4365-BE3B-96D71C95F5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670E7E-FC26-4BD4-8BF9-3F2F4CA82F59}"/>
              </a:ext>
            </a:extLst>
          </p:cNvPr>
          <p:cNvSpPr>
            <a:spLocks noGrp="1"/>
          </p:cNvSpPr>
          <p:nvPr>
            <p:ph type="dt" sz="half" idx="10"/>
          </p:nvPr>
        </p:nvSpPr>
        <p:spPr/>
        <p:txBody>
          <a:bodyPr/>
          <a:lstStyle/>
          <a:p>
            <a:fld id="{F9CFF11A-74C6-48EA-8C2F-CA8001426A8C}" type="datetimeFigureOut">
              <a:rPr lang="en-IN" smtClean="0"/>
              <a:t>27-01-2021</a:t>
            </a:fld>
            <a:endParaRPr lang="en-IN"/>
          </a:p>
        </p:txBody>
      </p:sp>
      <p:sp>
        <p:nvSpPr>
          <p:cNvPr id="5" name="Footer Placeholder 4">
            <a:extLst>
              <a:ext uri="{FF2B5EF4-FFF2-40B4-BE49-F238E27FC236}">
                <a16:creationId xmlns:a16="http://schemas.microsoft.com/office/drawing/2014/main" id="{AE7BBC08-5217-42EA-9E37-461A807B32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DFA66F-F3C3-43A6-BDEB-3B9A241C1ECD}"/>
              </a:ext>
            </a:extLst>
          </p:cNvPr>
          <p:cNvSpPr>
            <a:spLocks noGrp="1"/>
          </p:cNvSpPr>
          <p:nvPr>
            <p:ph type="sldNum" sz="quarter" idx="12"/>
          </p:nvPr>
        </p:nvSpPr>
        <p:spPr/>
        <p:txBody>
          <a:bodyPr/>
          <a:lstStyle/>
          <a:p>
            <a:fld id="{961FB32A-1BA5-4F98-B4CC-CCA973E00556}" type="slidenum">
              <a:rPr lang="en-IN" smtClean="0"/>
              <a:t>‹#›</a:t>
            </a:fld>
            <a:endParaRPr lang="en-IN"/>
          </a:p>
        </p:txBody>
      </p:sp>
    </p:spTree>
    <p:extLst>
      <p:ext uri="{BB962C8B-B14F-4D97-AF65-F5344CB8AC3E}">
        <p14:creationId xmlns:p14="http://schemas.microsoft.com/office/powerpoint/2010/main" val="1944943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B2E27-3A5F-4457-BA04-03E059FCED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327AD3-0F11-4E86-9953-6FF19232AF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DF74EFB-FBD1-4769-9E2A-0CC3A7A257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8C41777-0A93-4511-A65D-A9834A0F8536}"/>
              </a:ext>
            </a:extLst>
          </p:cNvPr>
          <p:cNvSpPr>
            <a:spLocks noGrp="1"/>
          </p:cNvSpPr>
          <p:nvPr>
            <p:ph type="dt" sz="half" idx="10"/>
          </p:nvPr>
        </p:nvSpPr>
        <p:spPr/>
        <p:txBody>
          <a:bodyPr/>
          <a:lstStyle/>
          <a:p>
            <a:fld id="{F9CFF11A-74C6-48EA-8C2F-CA8001426A8C}" type="datetimeFigureOut">
              <a:rPr lang="en-IN" smtClean="0"/>
              <a:t>27-01-2021</a:t>
            </a:fld>
            <a:endParaRPr lang="en-IN"/>
          </a:p>
        </p:txBody>
      </p:sp>
      <p:sp>
        <p:nvSpPr>
          <p:cNvPr id="6" name="Footer Placeholder 5">
            <a:extLst>
              <a:ext uri="{FF2B5EF4-FFF2-40B4-BE49-F238E27FC236}">
                <a16:creationId xmlns:a16="http://schemas.microsoft.com/office/drawing/2014/main" id="{D026C461-0186-4FB8-B50D-F60E5346D8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A7E476-D782-4D15-B066-C999D9F011F0}"/>
              </a:ext>
            </a:extLst>
          </p:cNvPr>
          <p:cNvSpPr>
            <a:spLocks noGrp="1"/>
          </p:cNvSpPr>
          <p:nvPr>
            <p:ph type="sldNum" sz="quarter" idx="12"/>
          </p:nvPr>
        </p:nvSpPr>
        <p:spPr/>
        <p:txBody>
          <a:bodyPr/>
          <a:lstStyle/>
          <a:p>
            <a:fld id="{961FB32A-1BA5-4F98-B4CC-CCA973E00556}" type="slidenum">
              <a:rPr lang="en-IN" smtClean="0"/>
              <a:t>‹#›</a:t>
            </a:fld>
            <a:endParaRPr lang="en-IN"/>
          </a:p>
        </p:txBody>
      </p:sp>
    </p:spTree>
    <p:extLst>
      <p:ext uri="{BB962C8B-B14F-4D97-AF65-F5344CB8AC3E}">
        <p14:creationId xmlns:p14="http://schemas.microsoft.com/office/powerpoint/2010/main" val="3957171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B9A46-0FEB-4253-A2C3-630396440B0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ED9A99-31B5-4C8D-828B-4EBBB6E7EB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A249DD-4837-442C-A30F-9A7B61F7FD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8151B96-72FB-441E-BA25-4DC397BDF7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F50282-B646-42D0-A806-6614216034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C5411EF-A291-45E3-A263-1CAAE4835065}"/>
              </a:ext>
            </a:extLst>
          </p:cNvPr>
          <p:cNvSpPr>
            <a:spLocks noGrp="1"/>
          </p:cNvSpPr>
          <p:nvPr>
            <p:ph type="dt" sz="half" idx="10"/>
          </p:nvPr>
        </p:nvSpPr>
        <p:spPr/>
        <p:txBody>
          <a:bodyPr/>
          <a:lstStyle/>
          <a:p>
            <a:fld id="{F9CFF11A-74C6-48EA-8C2F-CA8001426A8C}" type="datetimeFigureOut">
              <a:rPr lang="en-IN" smtClean="0"/>
              <a:t>27-01-2021</a:t>
            </a:fld>
            <a:endParaRPr lang="en-IN"/>
          </a:p>
        </p:txBody>
      </p:sp>
      <p:sp>
        <p:nvSpPr>
          <p:cNvPr id="8" name="Footer Placeholder 7">
            <a:extLst>
              <a:ext uri="{FF2B5EF4-FFF2-40B4-BE49-F238E27FC236}">
                <a16:creationId xmlns:a16="http://schemas.microsoft.com/office/drawing/2014/main" id="{6436005F-C52D-498E-AF6C-ED854265A75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571A2B5-18EA-4584-94A5-BDA0052BA17B}"/>
              </a:ext>
            </a:extLst>
          </p:cNvPr>
          <p:cNvSpPr>
            <a:spLocks noGrp="1"/>
          </p:cNvSpPr>
          <p:nvPr>
            <p:ph type="sldNum" sz="quarter" idx="12"/>
          </p:nvPr>
        </p:nvSpPr>
        <p:spPr/>
        <p:txBody>
          <a:bodyPr/>
          <a:lstStyle/>
          <a:p>
            <a:fld id="{961FB32A-1BA5-4F98-B4CC-CCA973E00556}" type="slidenum">
              <a:rPr lang="en-IN" smtClean="0"/>
              <a:t>‹#›</a:t>
            </a:fld>
            <a:endParaRPr lang="en-IN"/>
          </a:p>
        </p:txBody>
      </p:sp>
    </p:spTree>
    <p:extLst>
      <p:ext uri="{BB962C8B-B14F-4D97-AF65-F5344CB8AC3E}">
        <p14:creationId xmlns:p14="http://schemas.microsoft.com/office/powerpoint/2010/main" val="3533697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9AE5F-95E4-40C7-9A5D-FFB42920A47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B2F794-6AE0-4F35-A8C2-9440E20D2C8E}"/>
              </a:ext>
            </a:extLst>
          </p:cNvPr>
          <p:cNvSpPr>
            <a:spLocks noGrp="1"/>
          </p:cNvSpPr>
          <p:nvPr>
            <p:ph type="dt" sz="half" idx="10"/>
          </p:nvPr>
        </p:nvSpPr>
        <p:spPr/>
        <p:txBody>
          <a:bodyPr/>
          <a:lstStyle/>
          <a:p>
            <a:fld id="{F9CFF11A-74C6-48EA-8C2F-CA8001426A8C}" type="datetimeFigureOut">
              <a:rPr lang="en-IN" smtClean="0"/>
              <a:t>27-01-2021</a:t>
            </a:fld>
            <a:endParaRPr lang="en-IN"/>
          </a:p>
        </p:txBody>
      </p:sp>
      <p:sp>
        <p:nvSpPr>
          <p:cNvPr id="4" name="Footer Placeholder 3">
            <a:extLst>
              <a:ext uri="{FF2B5EF4-FFF2-40B4-BE49-F238E27FC236}">
                <a16:creationId xmlns:a16="http://schemas.microsoft.com/office/drawing/2014/main" id="{87B2A89C-7929-44FB-AE07-6DCD327392B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083C8E5-85B3-453E-86FE-695995092507}"/>
              </a:ext>
            </a:extLst>
          </p:cNvPr>
          <p:cNvSpPr>
            <a:spLocks noGrp="1"/>
          </p:cNvSpPr>
          <p:nvPr>
            <p:ph type="sldNum" sz="quarter" idx="12"/>
          </p:nvPr>
        </p:nvSpPr>
        <p:spPr/>
        <p:txBody>
          <a:bodyPr/>
          <a:lstStyle/>
          <a:p>
            <a:fld id="{961FB32A-1BA5-4F98-B4CC-CCA973E00556}" type="slidenum">
              <a:rPr lang="en-IN" smtClean="0"/>
              <a:t>‹#›</a:t>
            </a:fld>
            <a:endParaRPr lang="en-IN"/>
          </a:p>
        </p:txBody>
      </p:sp>
    </p:spTree>
    <p:extLst>
      <p:ext uri="{BB962C8B-B14F-4D97-AF65-F5344CB8AC3E}">
        <p14:creationId xmlns:p14="http://schemas.microsoft.com/office/powerpoint/2010/main" val="349267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AF6863-596E-4CE9-8F87-A04E56941CA8}"/>
              </a:ext>
            </a:extLst>
          </p:cNvPr>
          <p:cNvSpPr>
            <a:spLocks noGrp="1"/>
          </p:cNvSpPr>
          <p:nvPr>
            <p:ph type="dt" sz="half" idx="10"/>
          </p:nvPr>
        </p:nvSpPr>
        <p:spPr/>
        <p:txBody>
          <a:bodyPr/>
          <a:lstStyle/>
          <a:p>
            <a:fld id="{F9CFF11A-74C6-48EA-8C2F-CA8001426A8C}" type="datetimeFigureOut">
              <a:rPr lang="en-IN" smtClean="0"/>
              <a:t>27-01-2021</a:t>
            </a:fld>
            <a:endParaRPr lang="en-IN"/>
          </a:p>
        </p:txBody>
      </p:sp>
      <p:sp>
        <p:nvSpPr>
          <p:cNvPr id="3" name="Footer Placeholder 2">
            <a:extLst>
              <a:ext uri="{FF2B5EF4-FFF2-40B4-BE49-F238E27FC236}">
                <a16:creationId xmlns:a16="http://schemas.microsoft.com/office/drawing/2014/main" id="{734E4B67-B03F-40BC-9B21-453A5B716E5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A651A8C-D2E3-4AF4-A388-6BC38DEEC879}"/>
              </a:ext>
            </a:extLst>
          </p:cNvPr>
          <p:cNvSpPr>
            <a:spLocks noGrp="1"/>
          </p:cNvSpPr>
          <p:nvPr>
            <p:ph type="sldNum" sz="quarter" idx="12"/>
          </p:nvPr>
        </p:nvSpPr>
        <p:spPr/>
        <p:txBody>
          <a:bodyPr/>
          <a:lstStyle/>
          <a:p>
            <a:fld id="{961FB32A-1BA5-4F98-B4CC-CCA973E00556}" type="slidenum">
              <a:rPr lang="en-IN" smtClean="0"/>
              <a:t>‹#›</a:t>
            </a:fld>
            <a:endParaRPr lang="en-IN"/>
          </a:p>
        </p:txBody>
      </p:sp>
    </p:spTree>
    <p:extLst>
      <p:ext uri="{BB962C8B-B14F-4D97-AF65-F5344CB8AC3E}">
        <p14:creationId xmlns:p14="http://schemas.microsoft.com/office/powerpoint/2010/main" val="2501840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9723-0094-44AB-ACE1-7D32F5CEE8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54FFF05-5DFC-4CC4-9EEE-85FED1B16B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372BFA6-4D60-4F62-8AE2-34DA972BD2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85B32B-69A7-41B3-B299-7CA48CFA566C}"/>
              </a:ext>
            </a:extLst>
          </p:cNvPr>
          <p:cNvSpPr>
            <a:spLocks noGrp="1"/>
          </p:cNvSpPr>
          <p:nvPr>
            <p:ph type="dt" sz="half" idx="10"/>
          </p:nvPr>
        </p:nvSpPr>
        <p:spPr/>
        <p:txBody>
          <a:bodyPr/>
          <a:lstStyle/>
          <a:p>
            <a:fld id="{F9CFF11A-74C6-48EA-8C2F-CA8001426A8C}" type="datetimeFigureOut">
              <a:rPr lang="en-IN" smtClean="0"/>
              <a:t>27-01-2021</a:t>
            </a:fld>
            <a:endParaRPr lang="en-IN"/>
          </a:p>
        </p:txBody>
      </p:sp>
      <p:sp>
        <p:nvSpPr>
          <p:cNvPr id="6" name="Footer Placeholder 5">
            <a:extLst>
              <a:ext uri="{FF2B5EF4-FFF2-40B4-BE49-F238E27FC236}">
                <a16:creationId xmlns:a16="http://schemas.microsoft.com/office/drawing/2014/main" id="{522A47A0-5983-4BC9-8C80-34B26A0D38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FAFC88-49AD-447A-B45C-937D121D205D}"/>
              </a:ext>
            </a:extLst>
          </p:cNvPr>
          <p:cNvSpPr>
            <a:spLocks noGrp="1"/>
          </p:cNvSpPr>
          <p:nvPr>
            <p:ph type="sldNum" sz="quarter" idx="12"/>
          </p:nvPr>
        </p:nvSpPr>
        <p:spPr/>
        <p:txBody>
          <a:bodyPr/>
          <a:lstStyle/>
          <a:p>
            <a:fld id="{961FB32A-1BA5-4F98-B4CC-CCA973E00556}" type="slidenum">
              <a:rPr lang="en-IN" smtClean="0"/>
              <a:t>‹#›</a:t>
            </a:fld>
            <a:endParaRPr lang="en-IN"/>
          </a:p>
        </p:txBody>
      </p:sp>
    </p:spTree>
    <p:extLst>
      <p:ext uri="{BB962C8B-B14F-4D97-AF65-F5344CB8AC3E}">
        <p14:creationId xmlns:p14="http://schemas.microsoft.com/office/powerpoint/2010/main" val="1997285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0A998-EBD1-4CFB-96A7-D8B8CAAF91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CE6334-4F2D-4CC4-9FF9-A24F34392E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7D1458B-94B3-455F-B16B-065E285CB5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3E0BBD-DF44-4595-93CF-18194C810634}"/>
              </a:ext>
            </a:extLst>
          </p:cNvPr>
          <p:cNvSpPr>
            <a:spLocks noGrp="1"/>
          </p:cNvSpPr>
          <p:nvPr>
            <p:ph type="dt" sz="half" idx="10"/>
          </p:nvPr>
        </p:nvSpPr>
        <p:spPr/>
        <p:txBody>
          <a:bodyPr/>
          <a:lstStyle/>
          <a:p>
            <a:fld id="{F9CFF11A-74C6-48EA-8C2F-CA8001426A8C}" type="datetimeFigureOut">
              <a:rPr lang="en-IN" smtClean="0"/>
              <a:t>27-01-2021</a:t>
            </a:fld>
            <a:endParaRPr lang="en-IN"/>
          </a:p>
        </p:txBody>
      </p:sp>
      <p:sp>
        <p:nvSpPr>
          <p:cNvPr id="6" name="Footer Placeholder 5">
            <a:extLst>
              <a:ext uri="{FF2B5EF4-FFF2-40B4-BE49-F238E27FC236}">
                <a16:creationId xmlns:a16="http://schemas.microsoft.com/office/drawing/2014/main" id="{8D58FF11-0E6C-4FBC-AC16-4F003449CC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2277D3-0675-44EB-87F2-3B43A21A3B1F}"/>
              </a:ext>
            </a:extLst>
          </p:cNvPr>
          <p:cNvSpPr>
            <a:spLocks noGrp="1"/>
          </p:cNvSpPr>
          <p:nvPr>
            <p:ph type="sldNum" sz="quarter" idx="12"/>
          </p:nvPr>
        </p:nvSpPr>
        <p:spPr/>
        <p:txBody>
          <a:bodyPr/>
          <a:lstStyle/>
          <a:p>
            <a:fld id="{961FB32A-1BA5-4F98-B4CC-CCA973E00556}" type="slidenum">
              <a:rPr lang="en-IN" smtClean="0"/>
              <a:t>‹#›</a:t>
            </a:fld>
            <a:endParaRPr lang="en-IN"/>
          </a:p>
        </p:txBody>
      </p:sp>
    </p:spTree>
    <p:extLst>
      <p:ext uri="{BB962C8B-B14F-4D97-AF65-F5344CB8AC3E}">
        <p14:creationId xmlns:p14="http://schemas.microsoft.com/office/powerpoint/2010/main" val="3774234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D09940-4F2B-4E12-97BD-8DFDA6D1BF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A71E2E2-09C6-47DE-A9A5-3EAE3D9010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757A07-2755-44AC-B4C8-E2DEB406D6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CFF11A-74C6-48EA-8C2F-CA8001426A8C}" type="datetimeFigureOut">
              <a:rPr lang="en-IN" smtClean="0"/>
              <a:t>27-01-2021</a:t>
            </a:fld>
            <a:endParaRPr lang="en-IN"/>
          </a:p>
        </p:txBody>
      </p:sp>
      <p:sp>
        <p:nvSpPr>
          <p:cNvPr id="5" name="Footer Placeholder 4">
            <a:extLst>
              <a:ext uri="{FF2B5EF4-FFF2-40B4-BE49-F238E27FC236}">
                <a16:creationId xmlns:a16="http://schemas.microsoft.com/office/drawing/2014/main" id="{E1B51402-B408-4201-8CD0-88CD8FB4AE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3891457-5BBF-4F97-9FA3-A39C4E0537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1FB32A-1BA5-4F98-B4CC-CCA973E00556}" type="slidenum">
              <a:rPr lang="en-IN" smtClean="0"/>
              <a:t>‹#›</a:t>
            </a:fld>
            <a:endParaRPr lang="en-IN"/>
          </a:p>
        </p:txBody>
      </p:sp>
    </p:spTree>
    <p:extLst>
      <p:ext uri="{BB962C8B-B14F-4D97-AF65-F5344CB8AC3E}">
        <p14:creationId xmlns:p14="http://schemas.microsoft.com/office/powerpoint/2010/main" val="2142517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D0CEA-6294-4E8D-BA9D-688D84A2CF58}"/>
              </a:ext>
            </a:extLst>
          </p:cNvPr>
          <p:cNvSpPr>
            <a:spLocks noGrp="1"/>
          </p:cNvSpPr>
          <p:nvPr>
            <p:ph type="ctrTitle"/>
          </p:nvPr>
        </p:nvSpPr>
        <p:spPr>
          <a:xfrm>
            <a:off x="1595021" y="1309458"/>
            <a:ext cx="9144000" cy="1966402"/>
          </a:xfrm>
        </p:spPr>
        <p:txBody>
          <a:bodyPr/>
          <a:lstStyle/>
          <a:p>
            <a:r>
              <a:rPr lang="en-IN" dirty="0"/>
              <a:t>YouTube Video Downloader</a:t>
            </a:r>
          </a:p>
        </p:txBody>
      </p:sp>
      <p:sp>
        <p:nvSpPr>
          <p:cNvPr id="3" name="Subtitle 2">
            <a:extLst>
              <a:ext uri="{FF2B5EF4-FFF2-40B4-BE49-F238E27FC236}">
                <a16:creationId xmlns:a16="http://schemas.microsoft.com/office/drawing/2014/main" id="{C1FE8867-DF25-42AD-9A14-45164BB8A024}"/>
              </a:ext>
            </a:extLst>
          </p:cNvPr>
          <p:cNvSpPr>
            <a:spLocks noGrp="1"/>
          </p:cNvSpPr>
          <p:nvPr>
            <p:ph type="subTitle" idx="1"/>
          </p:nvPr>
        </p:nvSpPr>
        <p:spPr>
          <a:xfrm>
            <a:off x="7883371" y="3275861"/>
            <a:ext cx="2784629" cy="639192"/>
          </a:xfrm>
        </p:spPr>
        <p:txBody>
          <a:bodyPr/>
          <a:lstStyle/>
          <a:p>
            <a:r>
              <a:rPr lang="en-IN" dirty="0"/>
              <a:t>-BY HIMANSHU</a:t>
            </a:r>
          </a:p>
        </p:txBody>
      </p:sp>
      <p:pic>
        <p:nvPicPr>
          <p:cNvPr id="5" name="Picture 4">
            <a:extLst>
              <a:ext uri="{FF2B5EF4-FFF2-40B4-BE49-F238E27FC236}">
                <a16:creationId xmlns:a16="http://schemas.microsoft.com/office/drawing/2014/main" id="{5A796C58-E3BF-46FE-9BB7-A97EE2C993AD}"/>
              </a:ext>
            </a:extLst>
          </p:cNvPr>
          <p:cNvPicPr>
            <a:picLocks noChangeAspect="1"/>
          </p:cNvPicPr>
          <p:nvPr/>
        </p:nvPicPr>
        <p:blipFill rotWithShape="1">
          <a:blip r:embed="rId2">
            <a:extLst>
              <a:ext uri="{28A0092B-C50C-407E-A947-70E740481C1C}">
                <a14:useLocalDpi xmlns:a14="http://schemas.microsoft.com/office/drawing/2010/main" val="0"/>
              </a:ext>
            </a:extLst>
          </a:blip>
          <a:srcRect t="9790" b="11887"/>
          <a:stretch/>
        </p:blipFill>
        <p:spPr>
          <a:xfrm>
            <a:off x="0" y="4651899"/>
            <a:ext cx="12192000" cy="2823099"/>
          </a:xfrm>
          <a:prstGeom prst="rect">
            <a:avLst/>
          </a:prstGeom>
        </p:spPr>
      </p:pic>
    </p:spTree>
    <p:extLst>
      <p:ext uri="{BB962C8B-B14F-4D97-AF65-F5344CB8AC3E}">
        <p14:creationId xmlns:p14="http://schemas.microsoft.com/office/powerpoint/2010/main" val="912722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4CE37-314E-4097-A015-949C3A9FEA53}"/>
              </a:ext>
            </a:extLst>
          </p:cNvPr>
          <p:cNvSpPr>
            <a:spLocks noGrp="1"/>
          </p:cNvSpPr>
          <p:nvPr>
            <p:ph type="ctrTitle"/>
          </p:nvPr>
        </p:nvSpPr>
        <p:spPr>
          <a:xfrm>
            <a:off x="1524000" y="488271"/>
            <a:ext cx="9144000" cy="741387"/>
          </a:xfrm>
        </p:spPr>
        <p:txBody>
          <a:bodyPr>
            <a:normAutofit fontScale="90000"/>
          </a:bodyPr>
          <a:lstStyle/>
          <a:p>
            <a:r>
              <a:rPr lang="en-IN" b="1" dirty="0" err="1"/>
              <a:t>TKinter</a:t>
            </a:r>
            <a:endParaRPr lang="en-IN" dirty="0"/>
          </a:p>
        </p:txBody>
      </p:sp>
      <p:sp>
        <p:nvSpPr>
          <p:cNvPr id="4" name="Rectangle 1">
            <a:extLst>
              <a:ext uri="{FF2B5EF4-FFF2-40B4-BE49-F238E27FC236}">
                <a16:creationId xmlns:a16="http://schemas.microsoft.com/office/drawing/2014/main" id="{4FC47C22-12BB-4A91-A02B-306DAF55A452}"/>
              </a:ext>
            </a:extLst>
          </p:cNvPr>
          <p:cNvSpPr>
            <a:spLocks noGrp="1" noChangeArrowheads="1"/>
          </p:cNvSpPr>
          <p:nvPr>
            <p:ph type="subTitle" idx="1"/>
          </p:nvPr>
        </p:nvSpPr>
        <p:spPr bwMode="auto">
          <a:xfrm>
            <a:off x="1041646" y="1162716"/>
            <a:ext cx="10108707" cy="4342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                                                    </a:t>
            </a:r>
            <a:endParaRPr lang="en-US" altLang="en-US" sz="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lvl="0" algn="l" eaLnBrk="0" fontAlgn="base" hangingPunct="0">
              <a:lnSpc>
                <a:spcPct val="100000"/>
              </a:lnSpc>
              <a:spcBef>
                <a:spcPct val="0"/>
              </a:spcBef>
              <a:spcAft>
                <a:spcPct val="0"/>
              </a:spcAft>
            </a:pPr>
            <a:r>
              <a:rPr lang="en-US" b="1" dirty="0" err="1"/>
              <a:t>Tkinter</a:t>
            </a:r>
            <a:r>
              <a:rPr lang="en-US" dirty="0"/>
              <a:t> is the standard GUI library for </a:t>
            </a:r>
            <a:r>
              <a:rPr lang="en-US" b="1" dirty="0"/>
              <a:t>Python</a:t>
            </a:r>
            <a:r>
              <a:rPr lang="en-US" dirty="0"/>
              <a:t>. </a:t>
            </a:r>
            <a:r>
              <a:rPr lang="en-US" b="1" dirty="0"/>
              <a:t>Python</a:t>
            </a:r>
            <a:r>
              <a:rPr lang="en-US" dirty="0"/>
              <a:t> when combined with </a:t>
            </a:r>
            <a:r>
              <a:rPr lang="en-US" b="1" dirty="0" err="1"/>
              <a:t>Tkinter</a:t>
            </a:r>
            <a:r>
              <a:rPr lang="en-US" dirty="0"/>
              <a:t> provides a fast and easy way to create GUI applications. </a:t>
            </a:r>
            <a:r>
              <a:rPr lang="en-US" b="1" dirty="0" err="1"/>
              <a:t>Tkinter</a:t>
            </a:r>
            <a:r>
              <a:rPr lang="en-US" dirty="0"/>
              <a:t> provides a powerful object-oriented interface to the Tk GUI toolkit. Import the </a:t>
            </a:r>
            <a:r>
              <a:rPr lang="en-US" b="1" dirty="0" err="1"/>
              <a:t>Tkinter</a:t>
            </a:r>
            <a:r>
              <a:rPr lang="en-US" dirty="0"/>
              <a:t> module.</a:t>
            </a:r>
          </a:p>
          <a:p>
            <a:pPr lvl="0" algn="l" eaLnBrk="0" fontAlgn="base" hangingPunct="0">
              <a:lnSpc>
                <a:spcPct val="100000"/>
              </a:lnSpc>
              <a:spcBef>
                <a:spcPct val="0"/>
              </a:spcBef>
              <a:spcAft>
                <a:spcPct val="0"/>
              </a:spcAft>
            </a:pPr>
            <a:endParaRPr lang="en-US" dirty="0"/>
          </a:p>
          <a:p>
            <a:pPr lvl="0" algn="l" eaLnBrk="0" fontAlgn="base" hangingPunct="0">
              <a:lnSpc>
                <a:spcPct val="100000"/>
              </a:lnSpc>
              <a:spcBef>
                <a:spcPct val="0"/>
              </a:spcBef>
              <a:spcAft>
                <a:spcPct val="0"/>
              </a:spcAft>
            </a:pPr>
            <a:endParaRPr lang="en-US" dirty="0"/>
          </a:p>
          <a:p>
            <a:pPr lvl="0" algn="l" eaLnBrk="0" fontAlgn="base" hangingPunct="0">
              <a:lnSpc>
                <a:spcPct val="100000"/>
              </a:lnSpc>
              <a:spcBef>
                <a:spcPct val="0"/>
              </a:spcBef>
              <a:spcAft>
                <a:spcPct val="0"/>
              </a:spcAft>
            </a:pPr>
            <a:r>
              <a:rPr lang="en-US" sz="2000" dirty="0"/>
              <a:t>*Import the </a:t>
            </a:r>
            <a:r>
              <a:rPr lang="en-US" sz="2000" i="1" dirty="0" err="1"/>
              <a:t>Tkinter</a:t>
            </a:r>
            <a:r>
              <a:rPr lang="en-US" sz="2000" dirty="0"/>
              <a:t> module.</a:t>
            </a:r>
          </a:p>
          <a:p>
            <a:pPr lvl="0" algn="l" eaLnBrk="0" fontAlgn="base" hangingPunct="0">
              <a:lnSpc>
                <a:spcPct val="100000"/>
              </a:lnSpc>
              <a:spcBef>
                <a:spcPct val="0"/>
              </a:spcBef>
              <a:spcAft>
                <a:spcPct val="0"/>
              </a:spcAft>
            </a:pPr>
            <a:r>
              <a:rPr lang="en-US" sz="2000" dirty="0"/>
              <a:t>*Create the GUI application main window.</a:t>
            </a:r>
          </a:p>
          <a:p>
            <a:pPr lvl="0" algn="l" eaLnBrk="0" fontAlgn="base" hangingPunct="0">
              <a:lnSpc>
                <a:spcPct val="100000"/>
              </a:lnSpc>
              <a:spcBef>
                <a:spcPct val="0"/>
              </a:spcBef>
              <a:spcAft>
                <a:spcPct val="0"/>
              </a:spcAft>
            </a:pPr>
            <a:r>
              <a:rPr lang="en-US" sz="2000" dirty="0"/>
              <a:t>*Add one or more of the above-mentioned widgets to the GUI application.</a:t>
            </a:r>
          </a:p>
          <a:p>
            <a:pPr lvl="0" algn="l" eaLnBrk="0" fontAlgn="base" hangingPunct="0">
              <a:lnSpc>
                <a:spcPct val="100000"/>
              </a:lnSpc>
              <a:spcBef>
                <a:spcPct val="0"/>
              </a:spcBef>
              <a:spcAft>
                <a:spcPct val="0"/>
              </a:spcAft>
            </a:pPr>
            <a:r>
              <a:rPr lang="en-US" sz="2000" dirty="0"/>
              <a:t>*Enter the main event loop to take action against each event triggered by the user.</a:t>
            </a:r>
          </a:p>
          <a:p>
            <a:pPr lvl="0" algn="l" eaLnBrk="0" fontAlgn="base" hangingPunct="0">
              <a:lnSpc>
                <a:spcPct val="100000"/>
              </a:lnSpc>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65017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4CE37-314E-4097-A015-949C3A9FEA53}"/>
              </a:ext>
            </a:extLst>
          </p:cNvPr>
          <p:cNvSpPr>
            <a:spLocks noGrp="1"/>
          </p:cNvSpPr>
          <p:nvPr>
            <p:ph type="ctrTitle"/>
          </p:nvPr>
        </p:nvSpPr>
        <p:spPr>
          <a:xfrm>
            <a:off x="1524000" y="381740"/>
            <a:ext cx="9144000" cy="790112"/>
          </a:xfrm>
        </p:spPr>
        <p:txBody>
          <a:bodyPr>
            <a:normAutofit fontScale="90000"/>
          </a:bodyPr>
          <a:lstStyle/>
          <a:p>
            <a:r>
              <a:rPr lang="en-IN" b="1" dirty="0" err="1"/>
              <a:t>Pytube</a:t>
            </a:r>
            <a:endParaRPr lang="en-IN" dirty="0"/>
          </a:p>
        </p:txBody>
      </p:sp>
      <p:sp>
        <p:nvSpPr>
          <p:cNvPr id="4" name="Rectangle 1">
            <a:extLst>
              <a:ext uri="{FF2B5EF4-FFF2-40B4-BE49-F238E27FC236}">
                <a16:creationId xmlns:a16="http://schemas.microsoft.com/office/drawing/2014/main" id="{4FC47C22-12BB-4A91-A02B-306DAF55A452}"/>
              </a:ext>
            </a:extLst>
          </p:cNvPr>
          <p:cNvSpPr>
            <a:spLocks noGrp="1" noChangeArrowheads="1"/>
          </p:cNvSpPr>
          <p:nvPr>
            <p:ph type="subTitle" idx="1"/>
          </p:nvPr>
        </p:nvSpPr>
        <p:spPr bwMode="auto">
          <a:xfrm>
            <a:off x="816746" y="1349186"/>
            <a:ext cx="10108707" cy="29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                                                    pip install </a:t>
            </a:r>
            <a:r>
              <a:rPr kumimoji="0" lang="en-US" altLang="en-US" sz="1200" b="0" i="0" u="none" strike="noStrike" cap="none" normalizeH="0" baseline="0" dirty="0" err="1">
                <a:ln>
                  <a:noFill/>
                </a:ln>
                <a:solidFill>
                  <a:schemeClr val="tx1"/>
                </a:solidFill>
                <a:effectLst/>
                <a:latin typeface="Consolas" panose="020B0609020204030204" pitchFamily="49" charset="0"/>
              </a:rPr>
              <a:t>pytube</a:t>
            </a:r>
            <a:r>
              <a:rPr kumimoji="0" lang="en-US" altLang="en-US" sz="8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lvl="0" algn="l" eaLnBrk="0" fontAlgn="base" hangingPunct="0">
              <a:lnSpc>
                <a:spcPct val="100000"/>
              </a:lnSpc>
              <a:spcBef>
                <a:spcPct val="0"/>
              </a:spcBef>
              <a:spcAft>
                <a:spcPct val="0"/>
              </a:spcAft>
            </a:pPr>
            <a:r>
              <a:rPr lang="en-US" dirty="0" err="1"/>
              <a:t>Pytube</a:t>
            </a:r>
            <a:r>
              <a:rPr lang="en-US" dirty="0"/>
              <a:t> library makes the video downloading very easy. Create the object of the YouTube module by passing the link as the parameter. Then, get the appropriate extension and resolution of the video. You can set the name of the file as your convenience, in another case original name will be kept. After that, download the file using the download function which has one parameter which is the location where to download the file.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0054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95</Words>
  <Application>Microsoft Office PowerPoint</Application>
  <PresentationFormat>Widescreen</PresentationFormat>
  <Paragraphs>21</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Consolas</vt:lpstr>
      <vt:lpstr>Office Theme</vt:lpstr>
      <vt:lpstr>YouTube Video Downloader</vt:lpstr>
      <vt:lpstr>TKinter</vt:lpstr>
      <vt:lpstr>Pytube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Video Downloader</dc:title>
  <dc:creator>Himanshu singh</dc:creator>
  <cp:lastModifiedBy>Himanshu singh</cp:lastModifiedBy>
  <cp:revision>3</cp:revision>
  <dcterms:created xsi:type="dcterms:W3CDTF">2021-01-27T16:41:14Z</dcterms:created>
  <dcterms:modified xsi:type="dcterms:W3CDTF">2021-01-27T17:28:55Z</dcterms:modified>
</cp:coreProperties>
</file>