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6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449" y="1122363"/>
            <a:ext cx="10478529" cy="2387600"/>
          </a:xfrm>
        </p:spPr>
        <p:txBody>
          <a:bodyPr/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Sentiment analysis</a:t>
            </a:r>
            <a:br>
              <a:rPr lang="en-US" dirty="0">
                <a:latin typeface="Lucida Fax" panose="02060602050505020204" pitchFamily="18" charset="0"/>
              </a:rPr>
            </a:br>
            <a:r>
              <a:rPr lang="en-US" sz="3200" dirty="0">
                <a:latin typeface="Lucida Fax" panose="02060602050505020204" pitchFamily="18" charset="0"/>
              </a:rPr>
              <a:t>Steam Reviews</a:t>
            </a:r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NLP Project spring 2016</a:t>
            </a:r>
          </a:p>
        </p:txBody>
      </p:sp>
    </p:spTree>
    <p:extLst>
      <p:ext uri="{BB962C8B-B14F-4D97-AF65-F5344CB8AC3E}">
        <p14:creationId xmlns:p14="http://schemas.microsoft.com/office/powerpoint/2010/main" val="335335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185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Enough presenting</a:t>
            </a:r>
            <a:br>
              <a:rPr lang="en-US" dirty="0">
                <a:latin typeface="Lucida Fax" panose="02060602050505020204" pitchFamily="18" charset="0"/>
              </a:rPr>
            </a:br>
            <a:br>
              <a:rPr lang="en-US" dirty="0">
                <a:latin typeface="Lucida Fax" panose="02060602050505020204" pitchFamily="18" charset="0"/>
              </a:rPr>
            </a:br>
            <a:r>
              <a:rPr lang="en-US" dirty="0">
                <a:latin typeface="Lucida Fax" panose="02060602050505020204" pitchFamily="18" charset="0"/>
              </a:rPr>
              <a:t>more demoing</a:t>
            </a:r>
          </a:p>
        </p:txBody>
      </p:sp>
    </p:spTree>
    <p:extLst>
      <p:ext uri="{BB962C8B-B14F-4D97-AF65-F5344CB8AC3E}">
        <p14:creationId xmlns:p14="http://schemas.microsoft.com/office/powerpoint/2010/main" val="291696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Fax" panose="02060602050505020204" pitchFamily="18" charset="0"/>
              </a:rPr>
              <a:t>What is sentiment analysis?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Process of computationally identifying opinions expressed in a piece of text and predicting if the attitude of a writer towards a particular topic/product is positive or negative.</a:t>
            </a:r>
          </a:p>
          <a:p>
            <a:r>
              <a:rPr lang="en-US" dirty="0">
                <a:latin typeface="Lucida Fax" panose="02060602050505020204" pitchFamily="18" charset="0"/>
              </a:rPr>
              <a:t>Why Steam Reviews?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Large user base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Diverse lexicons</a:t>
            </a:r>
          </a:p>
          <a:p>
            <a:pPr marL="457200" lvl="1" indent="0">
              <a:buNone/>
            </a:pPr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0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Analyze a review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Extract phrases that express sentiments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Determine the polarity of those phrases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Correctly predict the sentiment of a review</a:t>
            </a:r>
          </a:p>
          <a:p>
            <a:endParaRPr lang="en-US" dirty="0">
              <a:latin typeface="Lucida Fax" panose="02060602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26" b="10869"/>
          <a:stretch/>
        </p:blipFill>
        <p:spPr>
          <a:xfrm>
            <a:off x="7564964" y="2814070"/>
            <a:ext cx="4338158" cy="37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How we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Training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Scrape Steam’s website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Parse scraped data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Tag the review bodies with a POS tagger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Extract phrasal lexicons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Save the phrases to the database</a:t>
            </a: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3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60" y="102016"/>
            <a:ext cx="6565079" cy="66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3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How we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Testing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Choose game to test on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Use training data from every other game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Use the counts of relevant phrases to compute polarity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Compute average polarity of a review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Predict if review is a recommendation</a:t>
            </a: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5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48" y="184555"/>
            <a:ext cx="7047619" cy="64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Fax" panose="02060602050505020204" pitchFamily="18" charset="0"/>
              </a:rPr>
              <a:t>Web Application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Asynchronous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Decoupled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Performant</a:t>
            </a:r>
          </a:p>
          <a:p>
            <a:pPr lvl="1"/>
            <a:r>
              <a:rPr lang="en-US" dirty="0">
                <a:latin typeface="Lucida Fax" panose="02060602050505020204" pitchFamily="18" charset="0"/>
              </a:rPr>
              <a:t>Scalable</a:t>
            </a:r>
          </a:p>
          <a:p>
            <a:pPr lvl="1"/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pPr lvl="1"/>
            <a:endParaRPr lang="en-US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1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96" y="439616"/>
            <a:ext cx="10053106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2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147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Lucida Fax</vt:lpstr>
      <vt:lpstr>Trebuchet MS</vt:lpstr>
      <vt:lpstr>Tw Cen MT</vt:lpstr>
      <vt:lpstr>Circuit</vt:lpstr>
      <vt:lpstr>Sentiment analysis Steam Reviews</vt:lpstr>
      <vt:lpstr>Introduction</vt:lpstr>
      <vt:lpstr>Our goal</vt:lpstr>
      <vt:lpstr>How we do it</vt:lpstr>
      <vt:lpstr>PowerPoint Presentation</vt:lpstr>
      <vt:lpstr>How we do it</vt:lpstr>
      <vt:lpstr>PowerPoint Presentation</vt:lpstr>
      <vt:lpstr>implementation</vt:lpstr>
      <vt:lpstr>PowerPoint Presentation</vt:lpstr>
      <vt:lpstr>Enough presenting  more demoing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Steam Reviews</dc:title>
  <dc:creator>Genesis</dc:creator>
  <cp:lastModifiedBy>Genesis</cp:lastModifiedBy>
  <cp:revision>30</cp:revision>
  <dcterms:created xsi:type="dcterms:W3CDTF">2016-05-16T04:02:22Z</dcterms:created>
  <dcterms:modified xsi:type="dcterms:W3CDTF">2016-05-16T05:18:15Z</dcterms:modified>
</cp:coreProperties>
</file>