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6" r:id="rId5"/>
    <p:sldId id="258" r:id="rId6"/>
    <p:sldId id="269" r:id="rId7"/>
    <p:sldId id="264" r:id="rId8"/>
    <p:sldId id="262" r:id="rId9"/>
    <p:sldId id="271" r:id="rId10"/>
    <p:sldId id="270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76" autoAdjust="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449" y="1122363"/>
            <a:ext cx="10478529" cy="2387600"/>
          </a:xfrm>
        </p:spPr>
        <p:txBody>
          <a:bodyPr/>
          <a:lstStyle/>
          <a:p>
            <a:pPr algn="ctr"/>
            <a:r>
              <a:rPr lang="en-US" dirty="0">
                <a:latin typeface="Lucida Fax" panose="02060602050505020204" pitchFamily="18" charset="0"/>
              </a:rPr>
              <a:t>Sentiment analysis</a:t>
            </a:r>
            <a:br>
              <a:rPr lang="en-US" dirty="0">
                <a:latin typeface="Lucida Fax" panose="02060602050505020204" pitchFamily="18" charset="0"/>
              </a:rPr>
            </a:br>
            <a:r>
              <a:rPr lang="en-US" sz="3200" dirty="0">
                <a:latin typeface="Lucida Fax" panose="02060602050505020204" pitchFamily="18" charset="0"/>
              </a:rPr>
              <a:t>Steam Reviews</a:t>
            </a:r>
            <a:endParaRPr lang="en-US" dirty="0">
              <a:latin typeface="Lucida Fax" panose="0206060205050502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Lucida Fax" panose="02060602050505020204" pitchFamily="18" charset="0"/>
              </a:rPr>
              <a:t>NLP Project spring 2016</a:t>
            </a:r>
          </a:p>
        </p:txBody>
      </p:sp>
    </p:spTree>
    <p:extLst>
      <p:ext uri="{BB962C8B-B14F-4D97-AF65-F5344CB8AC3E}">
        <p14:creationId xmlns:p14="http://schemas.microsoft.com/office/powerpoint/2010/main" val="3353355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711" y="571417"/>
            <a:ext cx="5882506" cy="54161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86983" y="5750169"/>
            <a:ext cx="4360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>
                    <a:lumMod val="75000"/>
                    <a:lumOff val="25000"/>
                  </a:schemeClr>
                </a:solidFill>
                <a:latin typeface="Lucida Fax" panose="02060602050505020204" pitchFamily="18" charset="0"/>
              </a:rPr>
              <a:t>TESTING</a:t>
            </a:r>
            <a:endParaRPr lang="en-US" sz="4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967046" y="2153818"/>
                <a:ext cx="6096000" cy="139942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𝑃𝑜𝑙𝑎𝑟𝑖𝑡𝑦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bg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𝑝h𝑟𝑎𝑠𝑒</m:t>
                          </m:r>
                        </m:e>
                      </m:d>
                      <m:r>
                        <a:rPr lang="en-US" sz="2000" i="0" smtClean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i="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2000" i="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000" i="0">
                              <a:solidFill>
                                <a:schemeClr val="bg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bg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bg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h𝑖𝑡𝑠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𝑝h𝑟𝑎𝑠𝑒</m:t>
                                  </m:r>
                                  <m:r>
                                    <a:rPr lang="en-US" sz="2000" i="0">
                                      <a:solidFill>
                                        <a:schemeClr val="bg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𝐼𝑁</m:t>
                                  </m:r>
                                  <m:r>
                                    <a:rPr lang="en-US" sz="2000" i="0">
                                      <a:solidFill>
                                        <a:schemeClr val="bg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𝑝𝑜𝑠𝑖𝑡𝑖𝑣𝑒</m:t>
                                  </m:r>
                                </m:e>
                              </m:d>
                              <m:r>
                                <a:rPr lang="en-US" sz="2000" i="0">
                                  <a:solidFill>
                                    <a:schemeClr val="bg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𝑛𝑒𝑔𝑎𝑡𝑖𝑣𝑒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h𝑖𝑡𝑠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𝑝h𝑟𝑎𝑠𝑒</m:t>
                                  </m:r>
                                  <m:r>
                                    <a:rPr lang="en-US" sz="2000" i="0">
                                      <a:solidFill>
                                        <a:schemeClr val="bg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𝐼𝑁</m:t>
                                  </m:r>
                                  <m:r>
                                    <a:rPr lang="en-US" sz="2000" i="0">
                                      <a:solidFill>
                                        <a:schemeClr val="bg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𝑛𝑒𝑔𝑎𝑡𝑖𝑣𝑒</m:t>
                                  </m:r>
                                </m:e>
                              </m:d>
                              <m:r>
                                <a:rPr lang="en-US" sz="2000" i="0">
                                  <a:solidFill>
                                    <a:schemeClr val="bg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𝑝𝑜𝑠𝑖𝑡𝑖𝑣𝑒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46" y="2153818"/>
                <a:ext cx="6096000" cy="13994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408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51851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Lucida Fax" panose="02060602050505020204" pitchFamily="18" charset="0"/>
              </a:rPr>
              <a:t>Enough presenting</a:t>
            </a:r>
            <a:br>
              <a:rPr lang="en-US" dirty="0">
                <a:latin typeface="Lucida Fax" panose="02060602050505020204" pitchFamily="18" charset="0"/>
              </a:rPr>
            </a:br>
            <a:br>
              <a:rPr lang="en-US" dirty="0">
                <a:latin typeface="Lucida Fax" panose="02060602050505020204" pitchFamily="18" charset="0"/>
              </a:rPr>
            </a:br>
            <a:r>
              <a:rPr lang="en-US" dirty="0">
                <a:latin typeface="Lucida Fax" panose="02060602050505020204" pitchFamily="18" charset="0"/>
              </a:rPr>
              <a:t>more demoing</a:t>
            </a:r>
          </a:p>
        </p:txBody>
      </p:sp>
    </p:spTree>
    <p:extLst>
      <p:ext uri="{BB962C8B-B14F-4D97-AF65-F5344CB8AC3E}">
        <p14:creationId xmlns:p14="http://schemas.microsoft.com/office/powerpoint/2010/main" val="291696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Fax" panose="020606020505050202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ucida Fax" panose="02060602050505020204" pitchFamily="18" charset="0"/>
              </a:rPr>
              <a:t>What is sentiment analysis?</a:t>
            </a:r>
          </a:p>
          <a:p>
            <a:pPr lvl="1"/>
            <a:r>
              <a:rPr lang="en-US" dirty="0">
                <a:latin typeface="Lucida Fax" panose="02060602050505020204" pitchFamily="18" charset="0"/>
              </a:rPr>
              <a:t>Process of computationally identifying opinions expressed in a piece of text and predicting if the attitude of a writer towards a particular topic/product is positive or negative.</a:t>
            </a:r>
          </a:p>
          <a:p>
            <a:pPr marL="457200" lvl="1" indent="0">
              <a:buNone/>
            </a:pPr>
            <a:endParaRPr lang="en-US" dirty="0">
              <a:latin typeface="Lucida Fax" panose="02060602050505020204" pitchFamily="18" charset="0"/>
            </a:endParaRPr>
          </a:p>
          <a:p>
            <a:pPr lvl="1"/>
            <a:endParaRPr lang="en-US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60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Fax" panose="020606020505050202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ucida Fax" panose="02060602050505020204" pitchFamily="18" charset="0"/>
              </a:rPr>
              <a:t>Why Steam Reviews?</a:t>
            </a:r>
          </a:p>
          <a:p>
            <a:pPr lvl="1"/>
            <a:r>
              <a:rPr lang="en-US" dirty="0">
                <a:latin typeface="Lucida Fax" panose="02060602050505020204" pitchFamily="18" charset="0"/>
              </a:rPr>
              <a:t>Large user base</a:t>
            </a:r>
          </a:p>
          <a:p>
            <a:pPr lvl="1"/>
            <a:r>
              <a:rPr lang="en-US" dirty="0">
                <a:latin typeface="Lucida Fax" panose="02060602050505020204" pitchFamily="18" charset="0"/>
              </a:rPr>
              <a:t>Diverse lexicons</a:t>
            </a:r>
          </a:p>
          <a:p>
            <a:pPr marL="457200" lvl="1" indent="0">
              <a:buNone/>
            </a:pPr>
            <a:endParaRPr lang="en-US" dirty="0">
              <a:latin typeface="Lucida Fax" panose="02060602050505020204" pitchFamily="18" charset="0"/>
            </a:endParaRPr>
          </a:p>
          <a:p>
            <a:pPr lvl="1"/>
            <a:endParaRPr lang="en-US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08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Fax" panose="020606020505050202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ucida Fax" panose="02060602050505020204" pitchFamily="18" charset="0"/>
              </a:rPr>
              <a:t>Why Steam Reviews?</a:t>
            </a:r>
          </a:p>
          <a:p>
            <a:pPr lvl="1"/>
            <a:r>
              <a:rPr lang="en-US" dirty="0">
                <a:latin typeface="Lucida Fax" panose="02060602050505020204" pitchFamily="18" charset="0"/>
              </a:rPr>
              <a:t>Large user base</a:t>
            </a:r>
          </a:p>
          <a:p>
            <a:pPr lvl="1"/>
            <a:r>
              <a:rPr lang="en-US" dirty="0">
                <a:latin typeface="Lucida Fax" panose="02060602050505020204" pitchFamily="18" charset="0"/>
              </a:rPr>
              <a:t>Diverse lexicons</a:t>
            </a:r>
          </a:p>
          <a:p>
            <a:pPr marL="457200" lvl="1" indent="0">
              <a:buNone/>
            </a:pPr>
            <a:endParaRPr lang="en-US" dirty="0">
              <a:latin typeface="Lucida Fax" panose="02060602050505020204" pitchFamily="18" charset="0"/>
            </a:endParaRPr>
          </a:p>
          <a:p>
            <a:pPr lvl="1"/>
            <a:endParaRPr lang="en-US" dirty="0">
              <a:latin typeface="Lucida Fax" panose="02060602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989" t="11445" r="47193" b="4246"/>
          <a:stretch/>
        </p:blipFill>
        <p:spPr>
          <a:xfrm>
            <a:off x="6471138" y="1002323"/>
            <a:ext cx="3780692" cy="463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2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Fax" panose="02060602050505020204" pitchFamily="18" charset="0"/>
              </a:rPr>
              <a:t>Our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Fax" panose="02060602050505020204" pitchFamily="18" charset="0"/>
              </a:rPr>
              <a:t>Analyze a review</a:t>
            </a:r>
          </a:p>
          <a:p>
            <a:pPr lvl="1"/>
            <a:r>
              <a:rPr lang="en-US" dirty="0">
                <a:latin typeface="Lucida Fax" panose="02060602050505020204" pitchFamily="18" charset="0"/>
              </a:rPr>
              <a:t>Extract segments that express sentiments</a:t>
            </a:r>
          </a:p>
          <a:p>
            <a:pPr lvl="1"/>
            <a:r>
              <a:rPr lang="en-US" dirty="0">
                <a:latin typeface="Lucida Fax" panose="02060602050505020204" pitchFamily="18" charset="0"/>
              </a:rPr>
              <a:t>Determine the attitude of those segments</a:t>
            </a:r>
          </a:p>
          <a:p>
            <a:pPr lvl="1"/>
            <a:r>
              <a:rPr lang="en-US" dirty="0">
                <a:latin typeface="Lucida Fax" panose="02060602050505020204" pitchFamily="18" charset="0"/>
              </a:rPr>
              <a:t>Correctly predict the sentiment of a review</a:t>
            </a:r>
          </a:p>
          <a:p>
            <a:endParaRPr lang="en-US" dirty="0">
              <a:latin typeface="Lucida Fax" panose="0206060205050502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826" b="10869"/>
          <a:stretch/>
        </p:blipFill>
        <p:spPr>
          <a:xfrm>
            <a:off x="7565793" y="1538654"/>
            <a:ext cx="4409330" cy="385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3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Fax" panose="02060602050505020204" pitchFamily="18" charset="0"/>
              </a:rPr>
              <a:t>How we do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Fax" panose="02060602050505020204" pitchFamily="18" charset="0"/>
              </a:rPr>
              <a:t>Train</a:t>
            </a:r>
          </a:p>
          <a:p>
            <a:r>
              <a:rPr lang="en-US" dirty="0">
                <a:latin typeface="Lucida Fax" panose="02060602050505020204" pitchFamily="18" charset="0"/>
              </a:rPr>
              <a:t>Test</a:t>
            </a:r>
          </a:p>
          <a:p>
            <a:r>
              <a:rPr lang="en-US" dirty="0">
                <a:latin typeface="Lucida Fax" panose="02060602050505020204" pitchFamily="18" charset="0"/>
              </a:rPr>
              <a:t>Evaluate</a:t>
            </a:r>
          </a:p>
          <a:p>
            <a:endParaRPr lang="en-US" dirty="0">
              <a:latin typeface="Lucida Fax" panose="02060602050505020204" pitchFamily="18" charset="0"/>
            </a:endParaRPr>
          </a:p>
          <a:p>
            <a:endParaRPr lang="en-US" dirty="0">
              <a:latin typeface="Lucida Fax" panose="02060602050505020204" pitchFamily="18" charset="0"/>
            </a:endParaRPr>
          </a:p>
          <a:p>
            <a:pPr lvl="1"/>
            <a:endParaRPr lang="en-US" dirty="0">
              <a:latin typeface="Lucida Fax" panose="02060602050505020204" pitchFamily="18" charset="0"/>
            </a:endParaRPr>
          </a:p>
          <a:p>
            <a:endParaRPr lang="en-US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207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96" y="439616"/>
            <a:ext cx="10053106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2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460" y="102016"/>
            <a:ext cx="6565079" cy="665396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986983" y="5750169"/>
            <a:ext cx="4360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>
                    <a:lumMod val="75000"/>
                    <a:lumOff val="25000"/>
                  </a:schemeClr>
                </a:solidFill>
                <a:latin typeface="Lucida Fax" panose="02060602050505020204" pitchFamily="18" charset="0"/>
              </a:rPr>
              <a:t>TRAINING</a:t>
            </a:r>
            <a:endParaRPr lang="en-US" sz="4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53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711" y="571417"/>
            <a:ext cx="5882506" cy="54161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86983" y="5750169"/>
            <a:ext cx="4360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>
                    <a:lumMod val="75000"/>
                    <a:lumOff val="25000"/>
                  </a:schemeClr>
                </a:solidFill>
                <a:latin typeface="Lucida Fax" panose="02060602050505020204" pitchFamily="18" charset="0"/>
              </a:rPr>
              <a:t>TESTING</a:t>
            </a:r>
            <a:endParaRPr lang="en-US" sz="4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527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178</TotalTime>
  <Words>96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Cambria Math</vt:lpstr>
      <vt:lpstr>Lucida Fax</vt:lpstr>
      <vt:lpstr>Trebuchet MS</vt:lpstr>
      <vt:lpstr>Tw Cen MT</vt:lpstr>
      <vt:lpstr>Circuit</vt:lpstr>
      <vt:lpstr>Sentiment analysis Steam Reviews</vt:lpstr>
      <vt:lpstr>Introduction</vt:lpstr>
      <vt:lpstr>Introduction</vt:lpstr>
      <vt:lpstr>Introduction</vt:lpstr>
      <vt:lpstr>Our goal</vt:lpstr>
      <vt:lpstr>How we do it</vt:lpstr>
      <vt:lpstr>PowerPoint Presentation</vt:lpstr>
      <vt:lpstr>PowerPoint Presentation</vt:lpstr>
      <vt:lpstr>PowerPoint Presentation</vt:lpstr>
      <vt:lpstr>PowerPoint Presentation</vt:lpstr>
      <vt:lpstr>Enough presenting  more demoing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Steam Reviews</dc:title>
  <dc:creator>Genesis</dc:creator>
  <cp:lastModifiedBy>Genesis</cp:lastModifiedBy>
  <cp:revision>42</cp:revision>
  <dcterms:created xsi:type="dcterms:W3CDTF">2016-05-16T04:02:22Z</dcterms:created>
  <dcterms:modified xsi:type="dcterms:W3CDTF">2016-05-16T07:15:28Z</dcterms:modified>
</cp:coreProperties>
</file>