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colors22.xml" ContentType="application/vnd.openxmlformats-officedocument.drawingml.diagramColor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data20.xml" ContentType="application/vnd.openxmlformats-officedocument.drawingml.diagramData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24.xml" ContentType="application/vnd.openxmlformats-officedocument.drawingml.diagramStyle+xml"/>
  <Override PartName="/ppt/diagrams/layout28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notesSlides/notesSlide12.xml" ContentType="application/vnd.openxmlformats-officedocument.presentationml.notesSlid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layout13.xml" ContentType="application/vnd.openxmlformats-officedocument.drawingml.diagramLayout+xml"/>
  <Override PartName="/ppt/diagrams/quickStyle20.xml" ContentType="application/vnd.openxmlformats-officedocument.drawingml.diagramStyle+xml"/>
  <Override PartName="/ppt/diagrams/layout24.xml" ContentType="application/vnd.openxmlformats-officedocument.drawingml.diagramLayout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diagrams/layout20.xml" ContentType="application/vnd.openxmlformats-officedocument.drawingml.diagramLayout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diagrams/drawing3.xml" ContentType="application/vnd.ms-office.drawingml.diagramDrawing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data21.xml" ContentType="application/vnd.openxmlformats-officedocument.drawingml.diagramData+xml"/>
  <Override PartName="/ppt/notesSlides/notesSlide17.xml" ContentType="application/vnd.openxmlformats-officedocument.presentationml.notesSlide+xml"/>
  <Override PartName="/ppt/diagrams/quickStyle29.xml" ContentType="application/vnd.openxmlformats-officedocument.drawingml.diagramStyle+xml"/>
  <Override PartName="/ppt/presentation.xml" ContentType="application/vnd.openxmlformats-officedocument.presentationml.presentation.main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layout18.xml" ContentType="application/vnd.openxmlformats-officedocument.drawingml.diagramLayout+xml"/>
  <Override PartName="/ppt/notesSlides/notesSlide13.xml" ContentType="application/vnd.openxmlformats-officedocument.presentationml.notesSlide+xml"/>
  <Override PartName="/ppt/diagrams/quickStyle25.xml" ContentType="application/vnd.openxmlformats-officedocument.drawingml.diagramStyle+xml"/>
  <Override PartName="/ppt/diagrams/drawing15.xml" ContentType="application/vnd.ms-office.drawingml.diagramDrawing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layout25.xml" ContentType="application/vnd.openxmlformats-officedocument.drawingml.diagramLayout+xml"/>
  <Override PartName="/ppt/diagrams/colors28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drawing11.xml" ContentType="application/vnd.ms-office.drawingml.diagramDrawing+xml"/>
  <Override PartName="/ppt/notesSlides/notesSlide4.xml" ContentType="application/vnd.openxmlformats-officedocument.presentationml.notesSlide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24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19.xml" ContentType="application/vnd.openxmlformats-officedocument.drawingml.diagramLayout+xml"/>
  <Override PartName="/ppt/notesSlides/notesSlide14.xml" ContentType="application/vnd.openxmlformats-officedocument.presentationml.notesSlide+xml"/>
  <Override PartName="/ppt/diagrams/drawing16.xml" ContentType="application/vnd.ms-office.drawingml.diagramDrawing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layout26.xml" ContentType="application/vnd.openxmlformats-officedocument.drawingml.diagramLayout+xml"/>
  <Override PartName="/ppt/diagrams/colors29.xml" ContentType="application/vnd.openxmlformats-officedocument.drawingml.diagramColors+xml"/>
  <Override PartName="/ppt/diagrams/drawing9.xml" ContentType="application/vnd.ms-office.drawingml.diagramDrawing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notesSlides/notesSlide10.xml" ContentType="application/vnd.openxmlformats-officedocument.presentationml.notesSlide+xml"/>
  <Override PartName="/ppt/diagrams/colors18.xml" ContentType="application/vnd.openxmlformats-officedocument.drawingml.diagramColors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Default Extension="jpeg" ContentType="image/jpeg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notesSlides/notesSlide15.xml" ContentType="application/vnd.openxmlformats-officedocument.presentationml.notesSlide+xml"/>
  <Override PartName="/ppt/diagrams/quickStyle27.xml" ContentType="application/vnd.openxmlformats-officedocument.drawingml.diagramStyl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notesSlides/notesSlide11.xml" ContentType="application/vnd.openxmlformats-officedocument.presentationml.notesSlide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drawing13.xml" ContentType="application/vnd.ms-office.drawingml.diagramDrawing+xml"/>
  <Override PartName="/ppt/notesSlides/notesSlide6.xml" ContentType="application/vnd.openxmlformats-officedocument.presentationml.notesSlide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data17.xml" ContentType="application/vnd.openxmlformats-officedocument.drawingml.diagramData+xml"/>
  <Override PartName="/ppt/diagrams/drawing2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3"/>
  </p:notesMasterIdLst>
  <p:sldIdLst>
    <p:sldId id="256" r:id="rId2"/>
    <p:sldId id="270" r:id="rId3"/>
    <p:sldId id="281" r:id="rId4"/>
    <p:sldId id="271" r:id="rId5"/>
    <p:sldId id="282" r:id="rId6"/>
    <p:sldId id="260" r:id="rId7"/>
    <p:sldId id="275" r:id="rId8"/>
    <p:sldId id="259" r:id="rId9"/>
    <p:sldId id="283" r:id="rId10"/>
    <p:sldId id="258" r:id="rId11"/>
    <p:sldId id="278" r:id="rId12"/>
    <p:sldId id="284" r:id="rId13"/>
    <p:sldId id="277" r:id="rId14"/>
    <p:sldId id="286" r:id="rId15"/>
    <p:sldId id="287" r:id="rId16"/>
    <p:sldId id="272" r:id="rId17"/>
    <p:sldId id="273" r:id="rId18"/>
    <p:sldId id="266" r:id="rId19"/>
    <p:sldId id="265" r:id="rId20"/>
    <p:sldId id="264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70423" autoAdjust="0"/>
  </p:normalViewPr>
  <p:slideViewPr>
    <p:cSldViewPr>
      <p:cViewPr varScale="1">
        <p:scale>
          <a:sx n="51" d="100"/>
          <a:sy n="51" d="100"/>
        </p:scale>
        <p:origin x="-10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F9ADCD-5A4E-450F-9876-0D66994B14A1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7749FC-5FD8-4BE2-A4BD-DAABB9E8A38B}">
      <dgm:prSet/>
      <dgm:spPr>
        <a:noFill/>
      </dgm:spPr>
      <dgm:t>
        <a:bodyPr/>
        <a:lstStyle/>
        <a:p>
          <a:pPr rtl="0"/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Reactive Extensions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17C80AD3-222A-4A9B-BAB1-55EEE54E43EA}" type="parTrans" cxnId="{6541F558-F511-498B-B924-D3A072EA92F1}">
      <dgm:prSet/>
      <dgm:spPr/>
      <dgm:t>
        <a:bodyPr/>
        <a:lstStyle/>
        <a:p>
          <a:endParaRPr lang="en-US"/>
        </a:p>
      </dgm:t>
    </dgm:pt>
    <dgm:pt modelId="{413E5600-EE08-4214-BECA-5693A5831C84}" type="sibTrans" cxnId="{6541F558-F511-498B-B924-D3A072EA92F1}">
      <dgm:prSet/>
      <dgm:spPr/>
      <dgm:t>
        <a:bodyPr/>
        <a:lstStyle/>
        <a:p>
          <a:endParaRPr lang="en-US"/>
        </a:p>
      </dgm:t>
    </dgm:pt>
    <dgm:pt modelId="{FB7EBA10-8322-4E0E-92BD-2D577E67BAEF}" type="pres">
      <dgm:prSet presAssocID="{CCF9ADCD-5A4E-450F-9876-0D66994B14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AF9758-909A-4242-9B09-45F4148D94F7}" type="pres">
      <dgm:prSet presAssocID="{CB7749FC-5FD8-4BE2-A4BD-DAABB9E8A38B}" presName="parentText" presStyleLbl="node1" presStyleIdx="0" presStyleCnt="1" custScaleY="215057" custLinFactNeighborX="17647" custLinFactNeighborY="-293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41F558-F511-498B-B924-D3A072EA92F1}" srcId="{CCF9ADCD-5A4E-450F-9876-0D66994B14A1}" destId="{CB7749FC-5FD8-4BE2-A4BD-DAABB9E8A38B}" srcOrd="0" destOrd="0" parTransId="{17C80AD3-222A-4A9B-BAB1-55EEE54E43EA}" sibTransId="{413E5600-EE08-4214-BECA-5693A5831C84}"/>
    <dgm:cxn modelId="{60A4149F-631A-41C6-8600-30A44562CEE6}" type="presOf" srcId="{CCF9ADCD-5A4E-450F-9876-0D66994B14A1}" destId="{FB7EBA10-8322-4E0E-92BD-2D577E67BAEF}" srcOrd="0" destOrd="0" presId="urn:microsoft.com/office/officeart/2005/8/layout/vList2"/>
    <dgm:cxn modelId="{2AE42E2D-BDBF-4FED-84A4-143A797A8C74}" type="presOf" srcId="{CB7749FC-5FD8-4BE2-A4BD-DAABB9E8A38B}" destId="{6CAF9758-909A-4242-9B09-45F4148D94F7}" srcOrd="0" destOrd="0" presId="urn:microsoft.com/office/officeart/2005/8/layout/vList2"/>
    <dgm:cxn modelId="{E349F61A-038F-4EDB-B23F-007639663996}" type="presParOf" srcId="{FB7EBA10-8322-4E0E-92BD-2D577E67BAEF}" destId="{6CAF9758-909A-4242-9B09-45F4148D94F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7C8D2C7-EFA3-4497-B2EE-48A506AF96B2}" type="doc">
      <dgm:prSet loTypeId="urn:microsoft.com/office/officeart/2005/8/layout/gear1" loCatId="process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A8883929-A8E9-47CE-92C8-278BEAE675BC}">
      <dgm:prSet/>
      <dgm:spPr/>
      <dgm:t>
        <a:bodyPr/>
        <a:lstStyle/>
        <a:p>
          <a:pPr rtl="0"/>
          <a:r>
            <a:rPr lang="en-US" dirty="0" smtClean="0"/>
            <a:t>Asynchronous and event-based </a:t>
          </a:r>
          <a:endParaRPr lang="en-US" dirty="0"/>
        </a:p>
      </dgm:t>
    </dgm:pt>
    <dgm:pt modelId="{EF456DE1-567A-45C6-8093-33EC224D5756}" type="parTrans" cxnId="{60A559C1-C145-4D2E-8A14-CB23299ECB32}">
      <dgm:prSet/>
      <dgm:spPr/>
      <dgm:t>
        <a:bodyPr/>
        <a:lstStyle/>
        <a:p>
          <a:endParaRPr lang="en-US"/>
        </a:p>
      </dgm:t>
    </dgm:pt>
    <dgm:pt modelId="{66018E38-71A6-4791-80D8-56400101827B}" type="sibTrans" cxnId="{60A559C1-C145-4D2E-8A14-CB23299ECB32}">
      <dgm:prSet/>
      <dgm:spPr/>
      <dgm:t>
        <a:bodyPr/>
        <a:lstStyle/>
        <a:p>
          <a:endParaRPr lang="en-US"/>
        </a:p>
      </dgm:t>
    </dgm:pt>
    <dgm:pt modelId="{49561B3B-5501-49DF-87CC-0E153B244A8F}">
      <dgm:prSet/>
      <dgm:spPr/>
      <dgm:t>
        <a:bodyPr/>
        <a:lstStyle/>
        <a:p>
          <a:pPr rtl="0"/>
          <a:r>
            <a:rPr lang="en-US" dirty="0" smtClean="0"/>
            <a:t>Composition </a:t>
          </a:r>
          <a:endParaRPr lang="en-US" dirty="0"/>
        </a:p>
      </dgm:t>
    </dgm:pt>
    <dgm:pt modelId="{D72C9934-BF0B-4182-BCCC-62C3CFA48814}" type="parTrans" cxnId="{AD2E1018-4D49-4594-926D-31336D55D269}">
      <dgm:prSet/>
      <dgm:spPr/>
      <dgm:t>
        <a:bodyPr/>
        <a:lstStyle/>
        <a:p>
          <a:endParaRPr lang="en-US"/>
        </a:p>
      </dgm:t>
    </dgm:pt>
    <dgm:pt modelId="{D3325E05-18B8-4A60-8E93-9ADFF1C08C0C}" type="sibTrans" cxnId="{AD2E1018-4D49-4594-926D-31336D55D269}">
      <dgm:prSet/>
      <dgm:spPr/>
      <dgm:t>
        <a:bodyPr/>
        <a:lstStyle/>
        <a:p>
          <a:endParaRPr lang="en-US"/>
        </a:p>
      </dgm:t>
    </dgm:pt>
    <dgm:pt modelId="{43747BCC-93F2-474E-A068-1E171423E449}">
      <dgm:prSet/>
      <dgm:spPr/>
      <dgm:t>
        <a:bodyPr/>
        <a:lstStyle/>
        <a:p>
          <a:pPr rtl="0"/>
          <a:r>
            <a:rPr lang="en-US" dirty="0" smtClean="0"/>
            <a:t>Observable collections </a:t>
          </a:r>
          <a:endParaRPr lang="en-US" dirty="0"/>
        </a:p>
      </dgm:t>
    </dgm:pt>
    <dgm:pt modelId="{93ABD8B9-78CD-434A-AC48-7C3098B43C18}" type="parTrans" cxnId="{9FD8E0C6-7726-4E85-BFD4-FAFFB7E79B9C}">
      <dgm:prSet/>
      <dgm:spPr/>
      <dgm:t>
        <a:bodyPr/>
        <a:lstStyle/>
        <a:p>
          <a:endParaRPr lang="en-US"/>
        </a:p>
      </dgm:t>
    </dgm:pt>
    <dgm:pt modelId="{C25F5D84-DBF9-420D-9889-39007C68B867}" type="sibTrans" cxnId="{9FD8E0C6-7726-4E85-BFD4-FAFFB7E79B9C}">
      <dgm:prSet/>
      <dgm:spPr/>
      <dgm:t>
        <a:bodyPr/>
        <a:lstStyle/>
        <a:p>
          <a:endParaRPr lang="en-US"/>
        </a:p>
      </dgm:t>
    </dgm:pt>
    <dgm:pt modelId="{5C7B14CB-1BC6-4917-BB3D-06B28F4BC774}" type="pres">
      <dgm:prSet presAssocID="{E7C8D2C7-EFA3-4497-B2EE-48A506AF96B2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EFD0B1-3CE8-41B5-90E4-C87F1594C867}" type="pres">
      <dgm:prSet presAssocID="{A8883929-A8E9-47CE-92C8-278BEAE675BC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D6AFA1-A24B-4B9E-85B2-68F1A33B93BD}" type="pres">
      <dgm:prSet presAssocID="{A8883929-A8E9-47CE-92C8-278BEAE675BC}" presName="gear1srcNode" presStyleLbl="node1" presStyleIdx="0" presStyleCnt="3"/>
      <dgm:spPr/>
      <dgm:t>
        <a:bodyPr/>
        <a:lstStyle/>
        <a:p>
          <a:endParaRPr lang="en-US"/>
        </a:p>
      </dgm:t>
    </dgm:pt>
    <dgm:pt modelId="{7664F34F-E587-4C71-9FC6-371038E0692D}" type="pres">
      <dgm:prSet presAssocID="{A8883929-A8E9-47CE-92C8-278BEAE675BC}" presName="gear1dstNode" presStyleLbl="node1" presStyleIdx="0" presStyleCnt="3"/>
      <dgm:spPr/>
      <dgm:t>
        <a:bodyPr/>
        <a:lstStyle/>
        <a:p>
          <a:endParaRPr lang="en-US"/>
        </a:p>
      </dgm:t>
    </dgm:pt>
    <dgm:pt modelId="{D9D24F1B-D78C-47EB-9C42-D405C2C9D141}" type="pres">
      <dgm:prSet presAssocID="{49561B3B-5501-49DF-87CC-0E153B244A8F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648A0-56FF-414C-A728-09A79971B519}" type="pres">
      <dgm:prSet presAssocID="{49561B3B-5501-49DF-87CC-0E153B244A8F}" presName="gear2srcNode" presStyleLbl="node1" presStyleIdx="1" presStyleCnt="3"/>
      <dgm:spPr/>
      <dgm:t>
        <a:bodyPr/>
        <a:lstStyle/>
        <a:p>
          <a:endParaRPr lang="en-US"/>
        </a:p>
      </dgm:t>
    </dgm:pt>
    <dgm:pt modelId="{1CE8FEE6-795F-487F-9E4A-55A50ED6CD53}" type="pres">
      <dgm:prSet presAssocID="{49561B3B-5501-49DF-87CC-0E153B244A8F}" presName="gear2dstNode" presStyleLbl="node1" presStyleIdx="1" presStyleCnt="3"/>
      <dgm:spPr/>
      <dgm:t>
        <a:bodyPr/>
        <a:lstStyle/>
        <a:p>
          <a:endParaRPr lang="en-US"/>
        </a:p>
      </dgm:t>
    </dgm:pt>
    <dgm:pt modelId="{68EBF31B-22F7-4023-B0BF-823EF793DDB6}" type="pres">
      <dgm:prSet presAssocID="{43747BCC-93F2-474E-A068-1E171423E449}" presName="gear3" presStyleLbl="node1" presStyleIdx="2" presStyleCnt="3"/>
      <dgm:spPr/>
      <dgm:t>
        <a:bodyPr/>
        <a:lstStyle/>
        <a:p>
          <a:endParaRPr lang="en-US"/>
        </a:p>
      </dgm:t>
    </dgm:pt>
    <dgm:pt modelId="{1A50048C-8064-456F-9337-0B0CF0BD6B59}" type="pres">
      <dgm:prSet presAssocID="{43747BCC-93F2-474E-A068-1E171423E449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46C400-1AA5-4854-8C7C-359A19BDEB8D}" type="pres">
      <dgm:prSet presAssocID="{43747BCC-93F2-474E-A068-1E171423E449}" presName="gear3srcNode" presStyleLbl="node1" presStyleIdx="2" presStyleCnt="3"/>
      <dgm:spPr/>
      <dgm:t>
        <a:bodyPr/>
        <a:lstStyle/>
        <a:p>
          <a:endParaRPr lang="en-US"/>
        </a:p>
      </dgm:t>
    </dgm:pt>
    <dgm:pt modelId="{2C3B4EAC-1EC5-4171-8420-A6B9B76A51EE}" type="pres">
      <dgm:prSet presAssocID="{43747BCC-93F2-474E-A068-1E171423E449}" presName="gear3dstNode" presStyleLbl="node1" presStyleIdx="2" presStyleCnt="3"/>
      <dgm:spPr/>
      <dgm:t>
        <a:bodyPr/>
        <a:lstStyle/>
        <a:p>
          <a:endParaRPr lang="en-US"/>
        </a:p>
      </dgm:t>
    </dgm:pt>
    <dgm:pt modelId="{64935632-6901-42D3-BEEF-DE47911A3A1A}" type="pres">
      <dgm:prSet presAssocID="{66018E38-71A6-4791-80D8-56400101827B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F9431F76-D8BC-41A5-8B62-D09B87AECCD7}" type="pres">
      <dgm:prSet presAssocID="{D3325E05-18B8-4A60-8E93-9ADFF1C08C0C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08EA4BFA-C7AD-4D79-9579-A7E2B5EB4B36}" type="pres">
      <dgm:prSet presAssocID="{C25F5D84-DBF9-420D-9889-39007C68B867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EA3EFE1C-F2BD-48E8-954A-BC932F3871DB}" type="presOf" srcId="{43747BCC-93F2-474E-A068-1E171423E449}" destId="{2C3B4EAC-1EC5-4171-8420-A6B9B76A51EE}" srcOrd="3" destOrd="0" presId="urn:microsoft.com/office/officeart/2005/8/layout/gear1"/>
    <dgm:cxn modelId="{AD2E1018-4D49-4594-926D-31336D55D269}" srcId="{E7C8D2C7-EFA3-4497-B2EE-48A506AF96B2}" destId="{49561B3B-5501-49DF-87CC-0E153B244A8F}" srcOrd="1" destOrd="0" parTransId="{D72C9934-BF0B-4182-BCCC-62C3CFA48814}" sibTransId="{D3325E05-18B8-4A60-8E93-9ADFF1C08C0C}"/>
    <dgm:cxn modelId="{57F7DD25-CDA7-4D8C-9B6A-6742178601E3}" type="presOf" srcId="{A8883929-A8E9-47CE-92C8-278BEAE675BC}" destId="{30EFD0B1-3CE8-41B5-90E4-C87F1594C867}" srcOrd="0" destOrd="0" presId="urn:microsoft.com/office/officeart/2005/8/layout/gear1"/>
    <dgm:cxn modelId="{60A559C1-C145-4D2E-8A14-CB23299ECB32}" srcId="{E7C8D2C7-EFA3-4497-B2EE-48A506AF96B2}" destId="{A8883929-A8E9-47CE-92C8-278BEAE675BC}" srcOrd="0" destOrd="0" parTransId="{EF456DE1-567A-45C6-8093-33EC224D5756}" sibTransId="{66018E38-71A6-4791-80D8-56400101827B}"/>
    <dgm:cxn modelId="{7898FC35-65FB-4807-B026-67BD7D32AF50}" type="presOf" srcId="{A8883929-A8E9-47CE-92C8-278BEAE675BC}" destId="{7664F34F-E587-4C71-9FC6-371038E0692D}" srcOrd="2" destOrd="0" presId="urn:microsoft.com/office/officeart/2005/8/layout/gear1"/>
    <dgm:cxn modelId="{9FD8E0C6-7726-4E85-BFD4-FAFFB7E79B9C}" srcId="{E7C8D2C7-EFA3-4497-B2EE-48A506AF96B2}" destId="{43747BCC-93F2-474E-A068-1E171423E449}" srcOrd="2" destOrd="0" parTransId="{93ABD8B9-78CD-434A-AC48-7C3098B43C18}" sibTransId="{C25F5D84-DBF9-420D-9889-39007C68B867}"/>
    <dgm:cxn modelId="{010CE241-2E2F-4B4E-B00A-3904D170E6E6}" type="presOf" srcId="{43747BCC-93F2-474E-A068-1E171423E449}" destId="{1A50048C-8064-456F-9337-0B0CF0BD6B59}" srcOrd="1" destOrd="0" presId="urn:microsoft.com/office/officeart/2005/8/layout/gear1"/>
    <dgm:cxn modelId="{FE89BC86-6BEF-4280-9F73-D86B637729A5}" type="presOf" srcId="{43747BCC-93F2-474E-A068-1E171423E449}" destId="{68EBF31B-22F7-4023-B0BF-823EF793DDB6}" srcOrd="0" destOrd="0" presId="urn:microsoft.com/office/officeart/2005/8/layout/gear1"/>
    <dgm:cxn modelId="{8664A742-2517-422F-959C-DB7FC88DF67F}" type="presOf" srcId="{E7C8D2C7-EFA3-4497-B2EE-48A506AF96B2}" destId="{5C7B14CB-1BC6-4917-BB3D-06B28F4BC774}" srcOrd="0" destOrd="0" presId="urn:microsoft.com/office/officeart/2005/8/layout/gear1"/>
    <dgm:cxn modelId="{5F580C78-D5CD-4F3F-A5C6-F790D9EB1D37}" type="presOf" srcId="{C25F5D84-DBF9-420D-9889-39007C68B867}" destId="{08EA4BFA-C7AD-4D79-9579-A7E2B5EB4B36}" srcOrd="0" destOrd="0" presId="urn:microsoft.com/office/officeart/2005/8/layout/gear1"/>
    <dgm:cxn modelId="{B4666F8F-636A-4535-9A47-301A931E120C}" type="presOf" srcId="{49561B3B-5501-49DF-87CC-0E153B244A8F}" destId="{1CE8FEE6-795F-487F-9E4A-55A50ED6CD53}" srcOrd="2" destOrd="0" presId="urn:microsoft.com/office/officeart/2005/8/layout/gear1"/>
    <dgm:cxn modelId="{01DD6826-1C9C-439D-AEEB-6E97285791BE}" type="presOf" srcId="{49561B3B-5501-49DF-87CC-0E153B244A8F}" destId="{D9D24F1B-D78C-47EB-9C42-D405C2C9D141}" srcOrd="0" destOrd="0" presId="urn:microsoft.com/office/officeart/2005/8/layout/gear1"/>
    <dgm:cxn modelId="{A19930CF-D732-48E7-8EB6-FC9B0ECD554D}" type="presOf" srcId="{43747BCC-93F2-474E-A068-1E171423E449}" destId="{8746C400-1AA5-4854-8C7C-359A19BDEB8D}" srcOrd="2" destOrd="0" presId="urn:microsoft.com/office/officeart/2005/8/layout/gear1"/>
    <dgm:cxn modelId="{02AEA204-7FA4-4704-8985-0911595926FC}" type="presOf" srcId="{66018E38-71A6-4791-80D8-56400101827B}" destId="{64935632-6901-42D3-BEEF-DE47911A3A1A}" srcOrd="0" destOrd="0" presId="urn:microsoft.com/office/officeart/2005/8/layout/gear1"/>
    <dgm:cxn modelId="{E4C6EB94-2D7B-45A9-B436-4696AF264173}" type="presOf" srcId="{D3325E05-18B8-4A60-8E93-9ADFF1C08C0C}" destId="{F9431F76-D8BC-41A5-8B62-D09B87AECCD7}" srcOrd="0" destOrd="0" presId="urn:microsoft.com/office/officeart/2005/8/layout/gear1"/>
    <dgm:cxn modelId="{CEE88276-A02B-4A6E-83AF-DC167496DFA8}" type="presOf" srcId="{A8883929-A8E9-47CE-92C8-278BEAE675BC}" destId="{E8D6AFA1-A24B-4B9E-85B2-68F1A33B93BD}" srcOrd="1" destOrd="0" presId="urn:microsoft.com/office/officeart/2005/8/layout/gear1"/>
    <dgm:cxn modelId="{983E99F8-7F64-4EF4-91DC-FC9111D156A0}" type="presOf" srcId="{49561B3B-5501-49DF-87CC-0E153B244A8F}" destId="{3E9648A0-56FF-414C-A728-09A79971B519}" srcOrd="1" destOrd="0" presId="urn:microsoft.com/office/officeart/2005/8/layout/gear1"/>
    <dgm:cxn modelId="{741A3DC0-5654-4E2D-8FFC-244E5A3AEE00}" type="presParOf" srcId="{5C7B14CB-1BC6-4917-BB3D-06B28F4BC774}" destId="{30EFD0B1-3CE8-41B5-90E4-C87F1594C867}" srcOrd="0" destOrd="0" presId="urn:microsoft.com/office/officeart/2005/8/layout/gear1"/>
    <dgm:cxn modelId="{75F4B118-7DB2-4D8F-BE99-C1D0E617EA56}" type="presParOf" srcId="{5C7B14CB-1BC6-4917-BB3D-06B28F4BC774}" destId="{E8D6AFA1-A24B-4B9E-85B2-68F1A33B93BD}" srcOrd="1" destOrd="0" presId="urn:microsoft.com/office/officeart/2005/8/layout/gear1"/>
    <dgm:cxn modelId="{2ABFD39B-EF8C-4478-B642-91F871AA9D82}" type="presParOf" srcId="{5C7B14CB-1BC6-4917-BB3D-06B28F4BC774}" destId="{7664F34F-E587-4C71-9FC6-371038E0692D}" srcOrd="2" destOrd="0" presId="urn:microsoft.com/office/officeart/2005/8/layout/gear1"/>
    <dgm:cxn modelId="{BF201803-77F7-411A-A02E-503FA390EB6E}" type="presParOf" srcId="{5C7B14CB-1BC6-4917-BB3D-06B28F4BC774}" destId="{D9D24F1B-D78C-47EB-9C42-D405C2C9D141}" srcOrd="3" destOrd="0" presId="urn:microsoft.com/office/officeart/2005/8/layout/gear1"/>
    <dgm:cxn modelId="{1A70285F-9AA9-4BAA-A0DA-69D608373EBD}" type="presParOf" srcId="{5C7B14CB-1BC6-4917-BB3D-06B28F4BC774}" destId="{3E9648A0-56FF-414C-A728-09A79971B519}" srcOrd="4" destOrd="0" presId="urn:microsoft.com/office/officeart/2005/8/layout/gear1"/>
    <dgm:cxn modelId="{4A84F75A-56AF-4DDB-B182-776E491A0C9B}" type="presParOf" srcId="{5C7B14CB-1BC6-4917-BB3D-06B28F4BC774}" destId="{1CE8FEE6-795F-487F-9E4A-55A50ED6CD53}" srcOrd="5" destOrd="0" presId="urn:microsoft.com/office/officeart/2005/8/layout/gear1"/>
    <dgm:cxn modelId="{18842B21-281B-45E9-9998-E3264A29A15B}" type="presParOf" srcId="{5C7B14CB-1BC6-4917-BB3D-06B28F4BC774}" destId="{68EBF31B-22F7-4023-B0BF-823EF793DDB6}" srcOrd="6" destOrd="0" presId="urn:microsoft.com/office/officeart/2005/8/layout/gear1"/>
    <dgm:cxn modelId="{A8D2F24D-21C6-47B2-ADED-C69D5797836B}" type="presParOf" srcId="{5C7B14CB-1BC6-4917-BB3D-06B28F4BC774}" destId="{1A50048C-8064-456F-9337-0B0CF0BD6B59}" srcOrd="7" destOrd="0" presId="urn:microsoft.com/office/officeart/2005/8/layout/gear1"/>
    <dgm:cxn modelId="{CA8C7582-C042-4417-8B8A-AC38261AE3C3}" type="presParOf" srcId="{5C7B14CB-1BC6-4917-BB3D-06B28F4BC774}" destId="{8746C400-1AA5-4854-8C7C-359A19BDEB8D}" srcOrd="8" destOrd="0" presId="urn:microsoft.com/office/officeart/2005/8/layout/gear1"/>
    <dgm:cxn modelId="{E4869E73-34AA-4549-A0F7-36E98748EBEE}" type="presParOf" srcId="{5C7B14CB-1BC6-4917-BB3D-06B28F4BC774}" destId="{2C3B4EAC-1EC5-4171-8420-A6B9B76A51EE}" srcOrd="9" destOrd="0" presId="urn:microsoft.com/office/officeart/2005/8/layout/gear1"/>
    <dgm:cxn modelId="{05D32D1D-A66D-452A-B2C3-C37D9EB48183}" type="presParOf" srcId="{5C7B14CB-1BC6-4917-BB3D-06B28F4BC774}" destId="{64935632-6901-42D3-BEEF-DE47911A3A1A}" srcOrd="10" destOrd="0" presId="urn:microsoft.com/office/officeart/2005/8/layout/gear1"/>
    <dgm:cxn modelId="{6E4D2F97-E90B-4309-A8B4-B74B3B6F7775}" type="presParOf" srcId="{5C7B14CB-1BC6-4917-BB3D-06B28F4BC774}" destId="{F9431F76-D8BC-41A5-8B62-D09B87AECCD7}" srcOrd="11" destOrd="0" presId="urn:microsoft.com/office/officeart/2005/8/layout/gear1"/>
    <dgm:cxn modelId="{1EF653CC-84DD-4D2D-BE5B-CDAFDF935AC7}" type="presParOf" srcId="{5C7B14CB-1BC6-4917-BB3D-06B28F4BC774}" destId="{08EA4BFA-C7AD-4D79-9579-A7E2B5EB4B36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5A1C824-9A0E-4623-B133-11FEEA68B4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2E9950B-6174-4D63-AA28-FC66F6C3BAF8}">
      <dgm:prSet/>
      <dgm:spPr/>
      <dgm:t>
        <a:bodyPr/>
        <a:lstStyle/>
        <a:p>
          <a:pPr rtl="0"/>
          <a:r>
            <a:rPr lang="en-US" b="0" i="0" baseline="0" dirty="0" smtClean="0"/>
            <a:t>What is Rx ?</a:t>
          </a:r>
          <a:endParaRPr lang="en-US" b="0" i="0" baseline="0" dirty="0"/>
        </a:p>
      </dgm:t>
    </dgm:pt>
    <dgm:pt modelId="{BE778004-1E44-4BB2-90C1-5B616D89DA38}" type="parTrans" cxnId="{2FE263FF-82ED-49B1-8ED1-0C66F6CCC7DC}">
      <dgm:prSet/>
      <dgm:spPr/>
      <dgm:t>
        <a:bodyPr/>
        <a:lstStyle/>
        <a:p>
          <a:endParaRPr lang="en-US"/>
        </a:p>
      </dgm:t>
    </dgm:pt>
    <dgm:pt modelId="{35C97A8C-A5A3-426E-B1F0-1BCB78FDEFBF}" type="sibTrans" cxnId="{2FE263FF-82ED-49B1-8ED1-0C66F6CCC7DC}">
      <dgm:prSet/>
      <dgm:spPr/>
      <dgm:t>
        <a:bodyPr/>
        <a:lstStyle/>
        <a:p>
          <a:endParaRPr lang="en-US"/>
        </a:p>
      </dgm:t>
    </dgm:pt>
    <dgm:pt modelId="{90554AA1-A00E-4BF4-BCA9-638438E918B2}" type="pres">
      <dgm:prSet presAssocID="{45A1C824-9A0E-4623-B133-11FEEA68B4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DBAEF0-1795-4937-82BB-AC844C7C461A}" type="pres">
      <dgm:prSet presAssocID="{F2E9950B-6174-4D63-AA28-FC66F6C3BAF8}" presName="parentText" presStyleLbl="node1" presStyleIdx="0" presStyleCnt="1" custLinFactNeighborY="295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E263FF-82ED-49B1-8ED1-0C66F6CCC7DC}" srcId="{45A1C824-9A0E-4623-B133-11FEEA68B409}" destId="{F2E9950B-6174-4D63-AA28-FC66F6C3BAF8}" srcOrd="0" destOrd="0" parTransId="{BE778004-1E44-4BB2-90C1-5B616D89DA38}" sibTransId="{35C97A8C-A5A3-426E-B1F0-1BCB78FDEFBF}"/>
    <dgm:cxn modelId="{EE2E5A83-DEF5-4A83-9BE5-77EC0F2DE00F}" type="presOf" srcId="{45A1C824-9A0E-4623-B133-11FEEA68B409}" destId="{90554AA1-A00E-4BF4-BCA9-638438E918B2}" srcOrd="0" destOrd="0" presId="urn:microsoft.com/office/officeart/2005/8/layout/vList2"/>
    <dgm:cxn modelId="{0C74218D-781C-48AD-9D78-F05132C71F24}" type="presOf" srcId="{F2E9950B-6174-4D63-AA28-FC66F6C3BAF8}" destId="{D3DBAEF0-1795-4937-82BB-AC844C7C461A}" srcOrd="0" destOrd="0" presId="urn:microsoft.com/office/officeart/2005/8/layout/vList2"/>
    <dgm:cxn modelId="{1114DD8B-2936-41C5-9F4F-60F4B020A86A}" type="presParOf" srcId="{90554AA1-A00E-4BF4-BCA9-638438E918B2}" destId="{D3DBAEF0-1795-4937-82BB-AC844C7C461A}" srcOrd="0" destOrd="0" presId="urn:microsoft.com/office/officeart/2005/8/layout/vList2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E4106C5-8362-4B00-BE8E-BE45AB2C034C}" type="doc">
      <dgm:prSet loTypeId="urn:microsoft.com/office/officeart/2005/8/layout/vList2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404B77BC-13B7-4F1E-9226-A6F86B0F25C9}">
      <dgm:prSet/>
      <dgm:spPr/>
      <dgm:t>
        <a:bodyPr/>
        <a:lstStyle/>
        <a:p>
          <a:pPr rtl="0"/>
          <a:r>
            <a:rPr lang="en-US" dirty="0" smtClean="0"/>
            <a:t>Observables</a:t>
          </a:r>
          <a:endParaRPr lang="en-US" dirty="0"/>
        </a:p>
      </dgm:t>
    </dgm:pt>
    <dgm:pt modelId="{9F14CD08-7CD3-470F-ADC1-434F8D1CE30C}" type="parTrans" cxnId="{5B55C279-E54E-4D38-812D-8ED0F8CBB37A}">
      <dgm:prSet/>
      <dgm:spPr/>
      <dgm:t>
        <a:bodyPr/>
        <a:lstStyle/>
        <a:p>
          <a:endParaRPr lang="en-US"/>
        </a:p>
      </dgm:t>
    </dgm:pt>
    <dgm:pt modelId="{1D84A9A2-76C6-4845-8689-93F9AE075406}" type="sibTrans" cxnId="{5B55C279-E54E-4D38-812D-8ED0F8CBB37A}">
      <dgm:prSet/>
      <dgm:spPr/>
      <dgm:t>
        <a:bodyPr/>
        <a:lstStyle/>
        <a:p>
          <a:endParaRPr lang="en-US"/>
        </a:p>
      </dgm:t>
    </dgm:pt>
    <dgm:pt modelId="{A189F164-C1AF-4093-AB40-073AE39B35CD}">
      <dgm:prSet/>
      <dgm:spPr/>
      <dgm:t>
        <a:bodyPr/>
        <a:lstStyle/>
        <a:p>
          <a:pPr rtl="0"/>
          <a:r>
            <a:rPr lang="en-US" dirty="0" smtClean="0"/>
            <a:t>LINQ</a:t>
          </a:r>
          <a:endParaRPr lang="en-US" dirty="0"/>
        </a:p>
      </dgm:t>
    </dgm:pt>
    <dgm:pt modelId="{61C0B7EB-2F5D-420B-ACE7-023BF3AC4E92}" type="parTrans" cxnId="{B029E451-5A25-4C44-8843-7EDC2968822D}">
      <dgm:prSet/>
      <dgm:spPr/>
      <dgm:t>
        <a:bodyPr/>
        <a:lstStyle/>
        <a:p>
          <a:endParaRPr lang="en-US"/>
        </a:p>
      </dgm:t>
    </dgm:pt>
    <dgm:pt modelId="{A756D9C9-0080-44FB-9F82-D7E2906D8340}" type="sibTrans" cxnId="{B029E451-5A25-4C44-8843-7EDC2968822D}">
      <dgm:prSet/>
      <dgm:spPr/>
      <dgm:t>
        <a:bodyPr/>
        <a:lstStyle/>
        <a:p>
          <a:endParaRPr lang="en-US"/>
        </a:p>
      </dgm:t>
    </dgm:pt>
    <dgm:pt modelId="{DBBBFC95-915E-4EC6-80E0-69276015B0C1}">
      <dgm:prSet/>
      <dgm:spPr/>
      <dgm:t>
        <a:bodyPr/>
        <a:lstStyle/>
        <a:p>
          <a:pPr rtl="0"/>
          <a:r>
            <a:rPr lang="en-US" dirty="0" smtClean="0"/>
            <a:t>Schedulers</a:t>
          </a:r>
          <a:endParaRPr lang="en-US" dirty="0"/>
        </a:p>
      </dgm:t>
    </dgm:pt>
    <dgm:pt modelId="{127E43AB-B32E-401D-9487-24B6FB8C31B7}" type="parTrans" cxnId="{484E2182-E4BB-4F0A-8690-870F1AC0830E}">
      <dgm:prSet/>
      <dgm:spPr/>
      <dgm:t>
        <a:bodyPr/>
        <a:lstStyle/>
        <a:p>
          <a:endParaRPr lang="en-US"/>
        </a:p>
      </dgm:t>
    </dgm:pt>
    <dgm:pt modelId="{C3DAE2BA-ABE7-49E4-A870-2B1EDF4BC7B0}" type="sibTrans" cxnId="{484E2182-E4BB-4F0A-8690-870F1AC0830E}">
      <dgm:prSet/>
      <dgm:spPr/>
      <dgm:t>
        <a:bodyPr/>
        <a:lstStyle/>
        <a:p>
          <a:endParaRPr lang="en-US"/>
        </a:p>
      </dgm:t>
    </dgm:pt>
    <dgm:pt modelId="{F5D438EE-65A9-4903-A16A-F23481E14B56}" type="pres">
      <dgm:prSet presAssocID="{EE4106C5-8362-4B00-BE8E-BE45AB2C034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3FF41D-5C3A-4EB5-91FD-08913A8AF57E}" type="pres">
      <dgm:prSet presAssocID="{404B77BC-13B7-4F1E-9226-A6F86B0F25C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BBA701-220D-4D27-BB3F-36A02E19C349}" type="pres">
      <dgm:prSet presAssocID="{1D84A9A2-76C6-4845-8689-93F9AE075406}" presName="spacer" presStyleCnt="0"/>
      <dgm:spPr/>
      <dgm:t>
        <a:bodyPr/>
        <a:lstStyle/>
        <a:p>
          <a:endParaRPr lang="en-US"/>
        </a:p>
      </dgm:t>
    </dgm:pt>
    <dgm:pt modelId="{18F51334-919A-4C63-A7C0-CBF6AE471248}" type="pres">
      <dgm:prSet presAssocID="{A189F164-C1AF-4093-AB40-073AE39B35C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33D6ED-63DA-4CF1-B5ED-96873D85A544}" type="pres">
      <dgm:prSet presAssocID="{A756D9C9-0080-44FB-9F82-D7E2906D8340}" presName="spacer" presStyleCnt="0"/>
      <dgm:spPr/>
      <dgm:t>
        <a:bodyPr/>
        <a:lstStyle/>
        <a:p>
          <a:endParaRPr lang="en-US"/>
        </a:p>
      </dgm:t>
    </dgm:pt>
    <dgm:pt modelId="{F7147525-827D-4C41-9600-265FD2F93E8E}" type="pres">
      <dgm:prSet presAssocID="{DBBBFC95-915E-4EC6-80E0-69276015B0C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4E2182-E4BB-4F0A-8690-870F1AC0830E}" srcId="{EE4106C5-8362-4B00-BE8E-BE45AB2C034C}" destId="{DBBBFC95-915E-4EC6-80E0-69276015B0C1}" srcOrd="2" destOrd="0" parTransId="{127E43AB-B32E-401D-9487-24B6FB8C31B7}" sibTransId="{C3DAE2BA-ABE7-49E4-A870-2B1EDF4BC7B0}"/>
    <dgm:cxn modelId="{CDDA11C3-5EC4-4305-8220-592FB4F7B83B}" type="presOf" srcId="{404B77BC-13B7-4F1E-9226-A6F86B0F25C9}" destId="{C03FF41D-5C3A-4EB5-91FD-08913A8AF57E}" srcOrd="0" destOrd="0" presId="urn:microsoft.com/office/officeart/2005/8/layout/vList2"/>
    <dgm:cxn modelId="{5B55C279-E54E-4D38-812D-8ED0F8CBB37A}" srcId="{EE4106C5-8362-4B00-BE8E-BE45AB2C034C}" destId="{404B77BC-13B7-4F1E-9226-A6F86B0F25C9}" srcOrd="0" destOrd="0" parTransId="{9F14CD08-7CD3-470F-ADC1-434F8D1CE30C}" sibTransId="{1D84A9A2-76C6-4845-8689-93F9AE075406}"/>
    <dgm:cxn modelId="{38F379FF-23BC-4E29-A276-A9AAFA23FE14}" type="presOf" srcId="{EE4106C5-8362-4B00-BE8E-BE45AB2C034C}" destId="{F5D438EE-65A9-4903-A16A-F23481E14B56}" srcOrd="0" destOrd="0" presId="urn:microsoft.com/office/officeart/2005/8/layout/vList2"/>
    <dgm:cxn modelId="{1C42ECA7-4594-45D7-89DC-A31D81453D85}" type="presOf" srcId="{A189F164-C1AF-4093-AB40-073AE39B35CD}" destId="{18F51334-919A-4C63-A7C0-CBF6AE471248}" srcOrd="0" destOrd="0" presId="urn:microsoft.com/office/officeart/2005/8/layout/vList2"/>
    <dgm:cxn modelId="{3E4FD05B-54C5-4C91-A897-7AE0FA758869}" type="presOf" srcId="{DBBBFC95-915E-4EC6-80E0-69276015B0C1}" destId="{F7147525-827D-4C41-9600-265FD2F93E8E}" srcOrd="0" destOrd="0" presId="urn:microsoft.com/office/officeart/2005/8/layout/vList2"/>
    <dgm:cxn modelId="{B029E451-5A25-4C44-8843-7EDC2968822D}" srcId="{EE4106C5-8362-4B00-BE8E-BE45AB2C034C}" destId="{A189F164-C1AF-4093-AB40-073AE39B35CD}" srcOrd="1" destOrd="0" parTransId="{61C0B7EB-2F5D-420B-ACE7-023BF3AC4E92}" sibTransId="{A756D9C9-0080-44FB-9F82-D7E2906D8340}"/>
    <dgm:cxn modelId="{063F4C45-320D-4A66-BAC5-D2549C8C7F30}" type="presParOf" srcId="{F5D438EE-65A9-4903-A16A-F23481E14B56}" destId="{C03FF41D-5C3A-4EB5-91FD-08913A8AF57E}" srcOrd="0" destOrd="0" presId="urn:microsoft.com/office/officeart/2005/8/layout/vList2"/>
    <dgm:cxn modelId="{5905B3C9-861D-4E0F-871E-9DEF84BD8792}" type="presParOf" srcId="{F5D438EE-65A9-4903-A16A-F23481E14B56}" destId="{D8BBA701-220D-4D27-BB3F-36A02E19C349}" srcOrd="1" destOrd="0" presId="urn:microsoft.com/office/officeart/2005/8/layout/vList2"/>
    <dgm:cxn modelId="{40D02E12-F155-40E8-AE0C-4944FF9BB3BC}" type="presParOf" srcId="{F5D438EE-65A9-4903-A16A-F23481E14B56}" destId="{18F51334-919A-4C63-A7C0-CBF6AE471248}" srcOrd="2" destOrd="0" presId="urn:microsoft.com/office/officeart/2005/8/layout/vList2"/>
    <dgm:cxn modelId="{4048345B-6813-4781-B586-B3B965593184}" type="presParOf" srcId="{F5D438EE-65A9-4903-A16A-F23481E14B56}" destId="{4A33D6ED-63DA-4CF1-B5ED-96873D85A544}" srcOrd="3" destOrd="0" presId="urn:microsoft.com/office/officeart/2005/8/layout/vList2"/>
    <dgm:cxn modelId="{87ACFB60-8B90-40DE-AF24-BEFD048FD142}" type="presParOf" srcId="{F5D438EE-65A9-4903-A16A-F23481E14B56}" destId="{F7147525-827D-4C41-9600-265FD2F93E8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059C916-99FA-4C7D-834B-9DCB8394E6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C4290A7-A232-4582-8C06-0C66C55033C3}">
      <dgm:prSet/>
      <dgm:spPr/>
      <dgm:t>
        <a:bodyPr/>
        <a:lstStyle/>
        <a:p>
          <a:pPr rtl="0"/>
          <a:r>
            <a:rPr lang="en-US" baseline="0" dirty="0" smtClean="0"/>
            <a:t>Observer Pattern</a:t>
          </a:r>
          <a:endParaRPr lang="en-US" baseline="0" dirty="0"/>
        </a:p>
      </dgm:t>
    </dgm:pt>
    <dgm:pt modelId="{7BB1B537-0EAA-451A-ACD9-951BA29DB3E4}" type="parTrans" cxnId="{97729147-7B41-4208-AC9D-7C687BB53559}">
      <dgm:prSet/>
      <dgm:spPr/>
      <dgm:t>
        <a:bodyPr/>
        <a:lstStyle/>
        <a:p>
          <a:endParaRPr lang="en-US"/>
        </a:p>
      </dgm:t>
    </dgm:pt>
    <dgm:pt modelId="{9D7FB6A7-C021-488B-B907-2B4CE2CD1F2F}" type="sibTrans" cxnId="{97729147-7B41-4208-AC9D-7C687BB53559}">
      <dgm:prSet/>
      <dgm:spPr/>
      <dgm:t>
        <a:bodyPr/>
        <a:lstStyle/>
        <a:p>
          <a:endParaRPr lang="en-US"/>
        </a:p>
      </dgm:t>
    </dgm:pt>
    <dgm:pt modelId="{9D7CE425-38FE-4A2D-B06A-7FBAB49C4E58}" type="pres">
      <dgm:prSet presAssocID="{F059C916-99FA-4C7D-834B-9DCB8394E6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495658-5F83-4A0A-8A35-17984F6BE2ED}" type="pres">
      <dgm:prSet presAssocID="{3C4290A7-A232-4582-8C06-0C66C55033C3}" presName="parentText" presStyleLbl="node1" presStyleIdx="0" presStyleCnt="1" custLinFactNeighborX="25000" custLinFactNeighborY="-6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729147-7B41-4208-AC9D-7C687BB53559}" srcId="{F059C916-99FA-4C7D-834B-9DCB8394E665}" destId="{3C4290A7-A232-4582-8C06-0C66C55033C3}" srcOrd="0" destOrd="0" parTransId="{7BB1B537-0EAA-451A-ACD9-951BA29DB3E4}" sibTransId="{9D7FB6A7-C021-488B-B907-2B4CE2CD1F2F}"/>
    <dgm:cxn modelId="{14F7D2C3-9824-4ABF-A086-6E33D37C1957}" type="presOf" srcId="{3C4290A7-A232-4582-8C06-0C66C55033C3}" destId="{E6495658-5F83-4A0A-8A35-17984F6BE2ED}" srcOrd="0" destOrd="0" presId="urn:microsoft.com/office/officeart/2005/8/layout/vList2"/>
    <dgm:cxn modelId="{54D320B8-A030-4997-AEB8-3F5A4D184000}" type="presOf" srcId="{F059C916-99FA-4C7D-834B-9DCB8394E665}" destId="{9D7CE425-38FE-4A2D-B06A-7FBAB49C4E58}" srcOrd="0" destOrd="0" presId="urn:microsoft.com/office/officeart/2005/8/layout/vList2"/>
    <dgm:cxn modelId="{A321AF42-EC26-47EB-B454-9FDDB1E16780}" type="presParOf" srcId="{9D7CE425-38FE-4A2D-B06A-7FBAB49C4E58}" destId="{E6495658-5F83-4A0A-8A35-17984F6BE2ED}" srcOrd="0" destOrd="0" presId="urn:microsoft.com/office/officeart/2005/8/layout/vList2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9650C02-B28A-4955-B837-823E8391C26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8E458DD-B569-4E46-9596-97817F621079}">
      <dgm:prSet/>
      <dgm:spPr/>
      <dgm:t>
        <a:bodyPr/>
        <a:lstStyle/>
        <a:p>
          <a:pPr rtl="0"/>
          <a:r>
            <a:rPr lang="en-US" baseline="0" dirty="0" smtClean="0"/>
            <a:t>Key Interfaces</a:t>
          </a:r>
          <a:endParaRPr lang="en-US" baseline="0" dirty="0"/>
        </a:p>
      </dgm:t>
    </dgm:pt>
    <dgm:pt modelId="{0684BB32-AE2B-4397-AF17-CC2D822CAFD7}" type="parTrans" cxnId="{1427621B-85DE-4ED4-9DDB-13265954EE47}">
      <dgm:prSet/>
      <dgm:spPr/>
      <dgm:t>
        <a:bodyPr/>
        <a:lstStyle/>
        <a:p>
          <a:endParaRPr lang="en-US"/>
        </a:p>
      </dgm:t>
    </dgm:pt>
    <dgm:pt modelId="{D51B3646-8CC1-4A15-B5B1-5AD95AC24939}" type="sibTrans" cxnId="{1427621B-85DE-4ED4-9DDB-13265954EE47}">
      <dgm:prSet/>
      <dgm:spPr/>
      <dgm:t>
        <a:bodyPr/>
        <a:lstStyle/>
        <a:p>
          <a:endParaRPr lang="en-US"/>
        </a:p>
      </dgm:t>
    </dgm:pt>
    <dgm:pt modelId="{76E3FBBE-2639-42BD-BD70-CCA81A5A4C39}" type="pres">
      <dgm:prSet presAssocID="{79650C02-B28A-4955-B837-823E8391C26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27ACC6-02A5-42AB-86B7-662B4C3930A0}" type="pres">
      <dgm:prSet presAssocID="{38E458DD-B569-4E46-9596-97817F62107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227796-DBC3-4ECC-87D6-08453F3B4479}" type="presOf" srcId="{38E458DD-B569-4E46-9596-97817F621079}" destId="{6227ACC6-02A5-42AB-86B7-662B4C3930A0}" srcOrd="0" destOrd="0" presId="urn:microsoft.com/office/officeart/2005/8/layout/vList2"/>
    <dgm:cxn modelId="{1427621B-85DE-4ED4-9DDB-13265954EE47}" srcId="{79650C02-B28A-4955-B837-823E8391C26C}" destId="{38E458DD-B569-4E46-9596-97817F621079}" srcOrd="0" destOrd="0" parTransId="{0684BB32-AE2B-4397-AF17-CC2D822CAFD7}" sibTransId="{D51B3646-8CC1-4A15-B5B1-5AD95AC24939}"/>
    <dgm:cxn modelId="{1086DCA5-B410-439A-AFE2-ADA53126A24B}" type="presOf" srcId="{79650C02-B28A-4955-B837-823E8391C26C}" destId="{76E3FBBE-2639-42BD-BD70-CCA81A5A4C39}" srcOrd="0" destOrd="0" presId="urn:microsoft.com/office/officeart/2005/8/layout/vList2"/>
    <dgm:cxn modelId="{A2157DB7-CD3A-4BD4-AE70-B29D2B866749}" type="presParOf" srcId="{76E3FBBE-2639-42BD-BD70-CCA81A5A4C39}" destId="{6227ACC6-02A5-42AB-86B7-662B4C3930A0}" srcOrd="0" destOrd="0" presId="urn:microsoft.com/office/officeart/2005/8/layout/vList2"/>
  </dgm:cxnLst>
  <dgm:bg/>
  <dgm:whole/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9650C02-B28A-4955-B837-823E8391C26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8E458DD-B569-4E46-9596-97817F621079}">
      <dgm:prSet/>
      <dgm:spPr/>
      <dgm:t>
        <a:bodyPr/>
        <a:lstStyle/>
        <a:p>
          <a:pPr rtl="0"/>
          <a:r>
            <a:rPr lang="en-US" baseline="0" dirty="0" smtClean="0"/>
            <a:t>Key Interfaces</a:t>
          </a:r>
          <a:endParaRPr lang="en-US" baseline="0" dirty="0"/>
        </a:p>
      </dgm:t>
    </dgm:pt>
    <dgm:pt modelId="{0684BB32-AE2B-4397-AF17-CC2D822CAFD7}" type="parTrans" cxnId="{1427621B-85DE-4ED4-9DDB-13265954EE47}">
      <dgm:prSet/>
      <dgm:spPr/>
      <dgm:t>
        <a:bodyPr/>
        <a:lstStyle/>
        <a:p>
          <a:endParaRPr lang="en-US"/>
        </a:p>
      </dgm:t>
    </dgm:pt>
    <dgm:pt modelId="{D51B3646-8CC1-4A15-B5B1-5AD95AC24939}" type="sibTrans" cxnId="{1427621B-85DE-4ED4-9DDB-13265954EE47}">
      <dgm:prSet/>
      <dgm:spPr/>
      <dgm:t>
        <a:bodyPr/>
        <a:lstStyle/>
        <a:p>
          <a:endParaRPr lang="en-US"/>
        </a:p>
      </dgm:t>
    </dgm:pt>
    <dgm:pt modelId="{76E3FBBE-2639-42BD-BD70-CCA81A5A4C39}" type="pres">
      <dgm:prSet presAssocID="{79650C02-B28A-4955-B837-823E8391C26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27ACC6-02A5-42AB-86B7-662B4C3930A0}" type="pres">
      <dgm:prSet presAssocID="{38E458DD-B569-4E46-9596-97817F62107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CB47BA-188A-46AE-A605-5ABD87722FDE}" type="presOf" srcId="{38E458DD-B569-4E46-9596-97817F621079}" destId="{6227ACC6-02A5-42AB-86B7-662B4C3930A0}" srcOrd="0" destOrd="0" presId="urn:microsoft.com/office/officeart/2005/8/layout/vList2"/>
    <dgm:cxn modelId="{1427621B-85DE-4ED4-9DDB-13265954EE47}" srcId="{79650C02-B28A-4955-B837-823E8391C26C}" destId="{38E458DD-B569-4E46-9596-97817F621079}" srcOrd="0" destOrd="0" parTransId="{0684BB32-AE2B-4397-AF17-CC2D822CAFD7}" sibTransId="{D51B3646-8CC1-4A15-B5B1-5AD95AC24939}"/>
    <dgm:cxn modelId="{4FD7C7C7-AA86-420C-8854-7C66E246E132}" type="presOf" srcId="{79650C02-B28A-4955-B837-823E8391C26C}" destId="{76E3FBBE-2639-42BD-BD70-CCA81A5A4C39}" srcOrd="0" destOrd="0" presId="urn:microsoft.com/office/officeart/2005/8/layout/vList2"/>
    <dgm:cxn modelId="{69B4EA33-2F20-4819-A8FF-E5F15AFA5076}" type="presParOf" srcId="{76E3FBBE-2639-42BD-BD70-CCA81A5A4C39}" destId="{6227ACC6-02A5-42AB-86B7-662B4C3930A0}" srcOrd="0" destOrd="0" presId="urn:microsoft.com/office/officeart/2005/8/layout/vList2"/>
  </dgm:cxnLst>
  <dgm:bg/>
  <dgm:whole/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3CD6F39-F481-42EC-8020-D2A081FDEF3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88E9A42-0A0B-4562-A3E2-E7A743BBF71F}">
      <dgm:prSet/>
      <dgm:spPr/>
      <dgm:t>
        <a:bodyPr/>
        <a:lstStyle/>
        <a:p>
          <a:pPr rtl="0"/>
          <a:r>
            <a:rPr lang="en-US" baseline="0" dirty="0" smtClean="0"/>
            <a:t>Subjects</a:t>
          </a:r>
          <a:endParaRPr lang="en-US" baseline="0" dirty="0"/>
        </a:p>
      </dgm:t>
    </dgm:pt>
    <dgm:pt modelId="{FE636235-E28B-43EB-960B-C5811021B916}" type="parTrans" cxnId="{6FEE8964-BCE9-4B13-BBBC-87FA46ECEFF1}">
      <dgm:prSet/>
      <dgm:spPr/>
      <dgm:t>
        <a:bodyPr/>
        <a:lstStyle/>
        <a:p>
          <a:endParaRPr lang="en-US"/>
        </a:p>
      </dgm:t>
    </dgm:pt>
    <dgm:pt modelId="{52B5F6D6-92A8-4CFB-9EB7-A2941296907D}" type="sibTrans" cxnId="{6FEE8964-BCE9-4B13-BBBC-87FA46ECEFF1}">
      <dgm:prSet/>
      <dgm:spPr/>
      <dgm:t>
        <a:bodyPr/>
        <a:lstStyle/>
        <a:p>
          <a:endParaRPr lang="en-US"/>
        </a:p>
      </dgm:t>
    </dgm:pt>
    <dgm:pt modelId="{7644425C-1590-493B-BD85-4DCD57B7C0D3}" type="pres">
      <dgm:prSet presAssocID="{C3CD6F39-F481-42EC-8020-D2A081FDEF3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B9CE4B-827E-4C39-9AB8-476F50FDA0C2}" type="pres">
      <dgm:prSet presAssocID="{488E9A42-0A0B-4562-A3E2-E7A743BBF71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C6B7AE-EFA0-4F5D-83DD-338AAC86933C}" type="presOf" srcId="{488E9A42-0A0B-4562-A3E2-E7A743BBF71F}" destId="{B8B9CE4B-827E-4C39-9AB8-476F50FDA0C2}" srcOrd="0" destOrd="0" presId="urn:microsoft.com/office/officeart/2005/8/layout/vList2"/>
    <dgm:cxn modelId="{6FEE8964-BCE9-4B13-BBBC-87FA46ECEFF1}" srcId="{C3CD6F39-F481-42EC-8020-D2A081FDEF36}" destId="{488E9A42-0A0B-4562-A3E2-E7A743BBF71F}" srcOrd="0" destOrd="0" parTransId="{FE636235-E28B-43EB-960B-C5811021B916}" sibTransId="{52B5F6D6-92A8-4CFB-9EB7-A2941296907D}"/>
    <dgm:cxn modelId="{1CFE27AE-3C6E-4FE1-9931-853C3186F78C}" type="presOf" srcId="{C3CD6F39-F481-42EC-8020-D2A081FDEF36}" destId="{7644425C-1590-493B-BD85-4DCD57B7C0D3}" srcOrd="0" destOrd="0" presId="urn:microsoft.com/office/officeart/2005/8/layout/vList2"/>
    <dgm:cxn modelId="{85497887-59A2-44C2-A474-36167EA77E34}" type="presParOf" srcId="{7644425C-1590-493B-BD85-4DCD57B7C0D3}" destId="{B8B9CE4B-827E-4C39-9AB8-476F50FDA0C2}" srcOrd="0" destOrd="0" presId="urn:microsoft.com/office/officeart/2005/8/layout/vList2"/>
  </dgm:cxnLst>
  <dgm:bg/>
  <dgm:whole/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F626620-2F44-4876-8127-8DB6D33C4EFA}" type="doc">
      <dgm:prSet loTypeId="urn:microsoft.com/office/officeart/2005/8/layout/vList6" loCatId="list" qsTypeId="urn:microsoft.com/office/officeart/2005/8/quickstyle/3d1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4D304A1-3CF9-4FDB-9C00-11C7C12AD948}">
      <dgm:prSet/>
      <dgm:spPr/>
      <dgm:t>
        <a:bodyPr/>
        <a:lstStyle/>
        <a:p>
          <a:pPr rtl="0"/>
          <a:r>
            <a:rPr lang="en-US" dirty="0" smtClean="0"/>
            <a:t>Subject&lt;T&gt;</a:t>
          </a:r>
        </a:p>
        <a:p>
          <a:pPr rtl="0"/>
          <a:r>
            <a:rPr lang="en-US" dirty="0" smtClean="0"/>
            <a:t> </a:t>
          </a:r>
          <a:endParaRPr lang="en-US" dirty="0"/>
        </a:p>
      </dgm:t>
    </dgm:pt>
    <dgm:pt modelId="{29997933-14E5-45C4-8C61-6BAB3A265474}" type="parTrans" cxnId="{0B9DD18C-1339-4C40-8575-5670CC2EE041}">
      <dgm:prSet/>
      <dgm:spPr/>
      <dgm:t>
        <a:bodyPr/>
        <a:lstStyle/>
        <a:p>
          <a:endParaRPr lang="en-US"/>
        </a:p>
      </dgm:t>
    </dgm:pt>
    <dgm:pt modelId="{29C754E4-9635-4904-824D-F931B8B8B8F3}" type="sibTrans" cxnId="{0B9DD18C-1339-4C40-8575-5670CC2EE041}">
      <dgm:prSet/>
      <dgm:spPr/>
      <dgm:t>
        <a:bodyPr/>
        <a:lstStyle/>
        <a:p>
          <a:endParaRPr lang="en-US"/>
        </a:p>
      </dgm:t>
    </dgm:pt>
    <dgm:pt modelId="{129C666F-DB29-449A-A648-0165995F3CD7}">
      <dgm:prSet/>
      <dgm:spPr/>
      <dgm:t>
        <a:bodyPr/>
        <a:lstStyle/>
        <a:p>
          <a:pPr rtl="0"/>
          <a:r>
            <a:rPr lang="en-US" dirty="0" err="1" smtClean="0"/>
            <a:t>ReplaySubject</a:t>
          </a:r>
          <a:r>
            <a:rPr lang="en-US" dirty="0" smtClean="0"/>
            <a:t>&lt;T&gt;</a:t>
          </a:r>
        </a:p>
      </dgm:t>
    </dgm:pt>
    <dgm:pt modelId="{0CC216EE-153F-489A-BAB6-1152AC03B6A4}" type="parTrans" cxnId="{4DD443C1-70D5-4D0C-9138-770DB725A459}">
      <dgm:prSet/>
      <dgm:spPr/>
      <dgm:t>
        <a:bodyPr/>
        <a:lstStyle/>
        <a:p>
          <a:endParaRPr lang="en-US"/>
        </a:p>
      </dgm:t>
    </dgm:pt>
    <dgm:pt modelId="{1A10355E-89F8-4F2C-A431-1732E647B571}" type="sibTrans" cxnId="{4DD443C1-70D5-4D0C-9138-770DB725A459}">
      <dgm:prSet/>
      <dgm:spPr/>
      <dgm:t>
        <a:bodyPr/>
        <a:lstStyle/>
        <a:p>
          <a:endParaRPr lang="en-US"/>
        </a:p>
      </dgm:t>
    </dgm:pt>
    <dgm:pt modelId="{69701A11-EEB5-4D49-9E32-8162B124ACD5}">
      <dgm:prSet/>
      <dgm:spPr/>
      <dgm:t>
        <a:bodyPr/>
        <a:lstStyle/>
        <a:p>
          <a:pPr rtl="0"/>
          <a:r>
            <a:rPr lang="en-US" dirty="0" err="1" smtClean="0"/>
            <a:t>BehaviorSubject</a:t>
          </a:r>
          <a:r>
            <a:rPr lang="en-US" dirty="0" smtClean="0"/>
            <a:t>&lt;T&gt;</a:t>
          </a:r>
        </a:p>
      </dgm:t>
    </dgm:pt>
    <dgm:pt modelId="{622EFAB2-6719-491B-8ABB-29F4543AED1A}" type="parTrans" cxnId="{806545B1-3E20-444D-85DE-2C01D7425626}">
      <dgm:prSet/>
      <dgm:spPr/>
      <dgm:t>
        <a:bodyPr/>
        <a:lstStyle/>
        <a:p>
          <a:endParaRPr lang="en-US"/>
        </a:p>
      </dgm:t>
    </dgm:pt>
    <dgm:pt modelId="{30CAADF6-490F-478D-B9DA-9F5850913B2C}" type="sibTrans" cxnId="{806545B1-3E20-444D-85DE-2C01D7425626}">
      <dgm:prSet/>
      <dgm:spPr/>
      <dgm:t>
        <a:bodyPr/>
        <a:lstStyle/>
        <a:p>
          <a:endParaRPr lang="en-US"/>
        </a:p>
      </dgm:t>
    </dgm:pt>
    <dgm:pt modelId="{44E59CA4-765D-428A-B810-D199E358221E}">
      <dgm:prSet/>
      <dgm:spPr/>
      <dgm:t>
        <a:bodyPr/>
        <a:lstStyle/>
        <a:p>
          <a:pPr rtl="0"/>
          <a:r>
            <a:rPr lang="en-US" dirty="0" err="1" smtClean="0"/>
            <a:t>AsyncSubject</a:t>
          </a:r>
          <a:r>
            <a:rPr lang="en-US" dirty="0" smtClean="0"/>
            <a:t>&lt;T&gt;</a:t>
          </a:r>
        </a:p>
      </dgm:t>
    </dgm:pt>
    <dgm:pt modelId="{1842AD3D-C55B-4747-809E-D1E0C9459183}" type="parTrans" cxnId="{4BEFF7DE-4DB9-48D0-8EB8-4D63DBD0C480}">
      <dgm:prSet/>
      <dgm:spPr/>
      <dgm:t>
        <a:bodyPr/>
        <a:lstStyle/>
        <a:p>
          <a:endParaRPr lang="en-US"/>
        </a:p>
      </dgm:t>
    </dgm:pt>
    <dgm:pt modelId="{5A18162E-E4F0-4141-9BCA-1089EF3A4D6F}" type="sibTrans" cxnId="{4BEFF7DE-4DB9-48D0-8EB8-4D63DBD0C480}">
      <dgm:prSet/>
      <dgm:spPr/>
      <dgm:t>
        <a:bodyPr/>
        <a:lstStyle/>
        <a:p>
          <a:endParaRPr lang="en-US"/>
        </a:p>
      </dgm:t>
    </dgm:pt>
    <dgm:pt modelId="{D5820E37-DA53-43FB-B65C-8D2EE303FBAF}">
      <dgm:prSet/>
      <dgm:spPr/>
      <dgm:t>
        <a:bodyPr/>
        <a:lstStyle/>
        <a:p>
          <a:pPr rtl="0"/>
          <a:r>
            <a:rPr lang="en-US" dirty="0" smtClean="0"/>
            <a:t>Remember everything</a:t>
          </a:r>
          <a:endParaRPr lang="en-US" dirty="0"/>
        </a:p>
      </dgm:t>
    </dgm:pt>
    <dgm:pt modelId="{0A96718A-F415-4A9E-8FA3-CC157132DD39}" type="parTrans" cxnId="{7952AE0E-734E-4017-AC50-ADE5EE9C1E55}">
      <dgm:prSet/>
      <dgm:spPr/>
      <dgm:t>
        <a:bodyPr/>
        <a:lstStyle/>
        <a:p>
          <a:endParaRPr lang="en-US"/>
        </a:p>
      </dgm:t>
    </dgm:pt>
    <dgm:pt modelId="{9FDA0E8F-0DF1-42DC-988D-22C153D2F2F2}" type="sibTrans" cxnId="{7952AE0E-734E-4017-AC50-ADE5EE9C1E55}">
      <dgm:prSet/>
      <dgm:spPr/>
      <dgm:t>
        <a:bodyPr/>
        <a:lstStyle/>
        <a:p>
          <a:endParaRPr lang="en-US"/>
        </a:p>
      </dgm:t>
    </dgm:pt>
    <dgm:pt modelId="{5D219C67-11DB-48E4-B775-D8776806A0C6}">
      <dgm:prSet/>
      <dgm:spPr/>
      <dgm:t>
        <a:bodyPr/>
        <a:lstStyle/>
        <a:p>
          <a:pPr rtl="0"/>
          <a:r>
            <a:rPr lang="en-US" dirty="0" smtClean="0"/>
            <a:t>Remember last value</a:t>
          </a:r>
          <a:endParaRPr lang="en-US" dirty="0"/>
        </a:p>
      </dgm:t>
    </dgm:pt>
    <dgm:pt modelId="{F337FA71-8352-461D-B449-315F3932C06A}" type="parTrans" cxnId="{C3CD54BD-F6C5-4154-AF8E-5C50F339B487}">
      <dgm:prSet/>
      <dgm:spPr/>
      <dgm:t>
        <a:bodyPr/>
        <a:lstStyle/>
        <a:p>
          <a:endParaRPr lang="en-US"/>
        </a:p>
      </dgm:t>
    </dgm:pt>
    <dgm:pt modelId="{CF1BB93C-8CE5-43F0-9048-1D72A5E3D460}" type="sibTrans" cxnId="{C3CD54BD-F6C5-4154-AF8E-5C50F339B487}">
      <dgm:prSet/>
      <dgm:spPr/>
      <dgm:t>
        <a:bodyPr/>
        <a:lstStyle/>
        <a:p>
          <a:endParaRPr lang="en-US"/>
        </a:p>
      </dgm:t>
    </dgm:pt>
    <dgm:pt modelId="{E1810C89-34CA-4E3E-A556-49743C185C06}">
      <dgm:prSet/>
      <dgm:spPr/>
      <dgm:t>
        <a:bodyPr/>
        <a:lstStyle/>
        <a:p>
          <a:pPr rtl="0"/>
          <a:r>
            <a:rPr lang="en-US" dirty="0" smtClean="0"/>
            <a:t>Provide a Default Value </a:t>
          </a:r>
          <a:endParaRPr lang="en-US" dirty="0"/>
        </a:p>
      </dgm:t>
    </dgm:pt>
    <dgm:pt modelId="{566ADCD1-FAA4-490A-ABA4-92E907EDB2F1}" type="parTrans" cxnId="{FF6F9EF7-517B-403F-8DB6-031C1A743A18}">
      <dgm:prSet/>
      <dgm:spPr/>
      <dgm:t>
        <a:bodyPr/>
        <a:lstStyle/>
        <a:p>
          <a:endParaRPr lang="en-US"/>
        </a:p>
      </dgm:t>
    </dgm:pt>
    <dgm:pt modelId="{268C210B-D702-4ED4-A253-44B60DEF2B44}" type="sibTrans" cxnId="{FF6F9EF7-517B-403F-8DB6-031C1A743A18}">
      <dgm:prSet/>
      <dgm:spPr/>
      <dgm:t>
        <a:bodyPr/>
        <a:lstStyle/>
        <a:p>
          <a:endParaRPr lang="en-US"/>
        </a:p>
      </dgm:t>
    </dgm:pt>
    <dgm:pt modelId="{64B49AB3-93F9-4098-9158-FC9DE570C159}">
      <dgm:prSet/>
      <dgm:spPr/>
      <dgm:t>
        <a:bodyPr/>
        <a:lstStyle/>
        <a:p>
          <a:pPr rtl="0"/>
          <a:r>
            <a:rPr lang="en-US" dirty="0" smtClean="0"/>
            <a:t>Remember the last value </a:t>
          </a:r>
          <a:endParaRPr lang="en-US" dirty="0"/>
        </a:p>
      </dgm:t>
    </dgm:pt>
    <dgm:pt modelId="{138E0CE4-DEAF-4560-8608-5D6E4B8D18A5}" type="parTrans" cxnId="{CD934644-F244-45AB-99C7-559E8D7A3A81}">
      <dgm:prSet/>
      <dgm:spPr/>
      <dgm:t>
        <a:bodyPr/>
        <a:lstStyle/>
        <a:p>
          <a:endParaRPr lang="en-US"/>
        </a:p>
      </dgm:t>
    </dgm:pt>
    <dgm:pt modelId="{55AB9922-F582-4DFB-8A45-2CFFD7B5B48B}" type="sibTrans" cxnId="{CD934644-F244-45AB-99C7-559E8D7A3A81}">
      <dgm:prSet/>
      <dgm:spPr/>
      <dgm:t>
        <a:bodyPr/>
        <a:lstStyle/>
        <a:p>
          <a:endParaRPr lang="en-US"/>
        </a:p>
      </dgm:t>
    </dgm:pt>
    <dgm:pt modelId="{77A32196-087D-4BBF-ACCA-CECA0CB78F48}">
      <dgm:prSet/>
      <dgm:spPr/>
      <dgm:t>
        <a:bodyPr/>
        <a:lstStyle/>
        <a:p>
          <a:pPr rtl="0"/>
          <a:r>
            <a:rPr lang="en-US" dirty="0" smtClean="0"/>
            <a:t>Publish when completed</a:t>
          </a:r>
          <a:endParaRPr lang="en-US" dirty="0"/>
        </a:p>
      </dgm:t>
    </dgm:pt>
    <dgm:pt modelId="{C447D05F-47B5-462D-AC98-17A8A90457D9}" type="parTrans" cxnId="{B382FA58-5220-4412-8C40-100ED3D3A97F}">
      <dgm:prSet/>
      <dgm:spPr/>
      <dgm:t>
        <a:bodyPr/>
        <a:lstStyle/>
        <a:p>
          <a:endParaRPr lang="en-US"/>
        </a:p>
      </dgm:t>
    </dgm:pt>
    <dgm:pt modelId="{5A9F95F8-AF67-43AE-BB24-5FA3E623D18E}" type="sibTrans" cxnId="{B382FA58-5220-4412-8C40-100ED3D3A97F}">
      <dgm:prSet/>
      <dgm:spPr/>
      <dgm:t>
        <a:bodyPr/>
        <a:lstStyle/>
        <a:p>
          <a:endParaRPr lang="en-US"/>
        </a:p>
      </dgm:t>
    </dgm:pt>
    <dgm:pt modelId="{5E62FFEB-03D7-49A2-AD04-F403B1FE277A}" type="pres">
      <dgm:prSet presAssocID="{1F626620-2F44-4876-8127-8DB6D33C4EFA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3253EF4-7564-45B8-8651-5B5A5D7A0943}" type="pres">
      <dgm:prSet presAssocID="{34D304A1-3CF9-4FDB-9C00-11C7C12AD948}" presName="linNode" presStyleCnt="0"/>
      <dgm:spPr/>
      <dgm:t>
        <a:bodyPr/>
        <a:lstStyle/>
        <a:p>
          <a:endParaRPr lang="en-US"/>
        </a:p>
      </dgm:t>
    </dgm:pt>
    <dgm:pt modelId="{13362FBA-9232-4B98-97FC-94F729D7C526}" type="pres">
      <dgm:prSet presAssocID="{34D304A1-3CF9-4FDB-9C00-11C7C12AD948}" presName="parent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00484-46BD-4A0E-82F6-C4E4F4950F42}" type="pres">
      <dgm:prSet presAssocID="{34D304A1-3CF9-4FDB-9C00-11C7C12AD948}" presName="childShp" presStyleLbl="bgAccFollowNode1" presStyleIdx="0" presStyleCnt="4" custLinFactNeighborX="2273" custLinFactNeighborY="-1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208EFD-749C-4256-92AA-7152AB6DA9F5}" type="pres">
      <dgm:prSet presAssocID="{29C754E4-9635-4904-824D-F931B8B8B8F3}" presName="spacing" presStyleCnt="0"/>
      <dgm:spPr/>
      <dgm:t>
        <a:bodyPr/>
        <a:lstStyle/>
        <a:p>
          <a:endParaRPr lang="en-US"/>
        </a:p>
      </dgm:t>
    </dgm:pt>
    <dgm:pt modelId="{A08292C7-C7F1-441A-9BB8-6B3C2A559065}" type="pres">
      <dgm:prSet presAssocID="{129C666F-DB29-449A-A648-0165995F3CD7}" presName="linNode" presStyleCnt="0"/>
      <dgm:spPr/>
      <dgm:t>
        <a:bodyPr/>
        <a:lstStyle/>
        <a:p>
          <a:endParaRPr lang="en-US"/>
        </a:p>
      </dgm:t>
    </dgm:pt>
    <dgm:pt modelId="{0E2A43DD-02A7-475B-9F53-970D7507AF8B}" type="pres">
      <dgm:prSet presAssocID="{129C666F-DB29-449A-A648-0165995F3CD7}" presName="parent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D0745F-015E-4090-9805-EE8639C4A416}" type="pres">
      <dgm:prSet presAssocID="{129C666F-DB29-449A-A648-0165995F3CD7}" presName="childShp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EDA7B8-0D75-4CAF-AC77-E36408DE7A32}" type="pres">
      <dgm:prSet presAssocID="{1A10355E-89F8-4F2C-A431-1732E647B571}" presName="spacing" presStyleCnt="0"/>
      <dgm:spPr/>
      <dgm:t>
        <a:bodyPr/>
        <a:lstStyle/>
        <a:p>
          <a:endParaRPr lang="en-US"/>
        </a:p>
      </dgm:t>
    </dgm:pt>
    <dgm:pt modelId="{C9C2FF4F-82BC-4BC6-A518-083E31B9E668}" type="pres">
      <dgm:prSet presAssocID="{69701A11-EEB5-4D49-9E32-8162B124ACD5}" presName="linNode" presStyleCnt="0"/>
      <dgm:spPr/>
      <dgm:t>
        <a:bodyPr/>
        <a:lstStyle/>
        <a:p>
          <a:endParaRPr lang="en-US"/>
        </a:p>
      </dgm:t>
    </dgm:pt>
    <dgm:pt modelId="{3498ED5F-7BFF-4BCF-A43F-7FA72283663F}" type="pres">
      <dgm:prSet presAssocID="{69701A11-EEB5-4D49-9E32-8162B124ACD5}" presName="parent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FE4DB-315E-469B-B6D9-FB7FF8F9386C}" type="pres">
      <dgm:prSet presAssocID="{69701A11-EEB5-4D49-9E32-8162B124ACD5}" presName="childShp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30BE1F-D667-4D81-B997-6BBEA1606F91}" type="pres">
      <dgm:prSet presAssocID="{30CAADF6-490F-478D-B9DA-9F5850913B2C}" presName="spacing" presStyleCnt="0"/>
      <dgm:spPr/>
      <dgm:t>
        <a:bodyPr/>
        <a:lstStyle/>
        <a:p>
          <a:endParaRPr lang="en-US"/>
        </a:p>
      </dgm:t>
    </dgm:pt>
    <dgm:pt modelId="{E5EB2A44-7FCF-49B7-9D10-5CF79A9B0F88}" type="pres">
      <dgm:prSet presAssocID="{44E59CA4-765D-428A-B810-D199E358221E}" presName="linNode" presStyleCnt="0"/>
      <dgm:spPr/>
      <dgm:t>
        <a:bodyPr/>
        <a:lstStyle/>
        <a:p>
          <a:endParaRPr lang="en-US"/>
        </a:p>
      </dgm:t>
    </dgm:pt>
    <dgm:pt modelId="{6B1C07E6-C4F4-49A5-AB0D-7C50ACA8BBE3}" type="pres">
      <dgm:prSet presAssocID="{44E59CA4-765D-428A-B810-D199E358221E}" presName="parent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35A0AC-3369-4072-9DEB-50FF6F1B6DEB}" type="pres">
      <dgm:prSet presAssocID="{44E59CA4-765D-428A-B810-D199E358221E}" presName="childShp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52AE0E-734E-4017-AC50-ADE5EE9C1E55}" srcId="{129C666F-DB29-449A-A648-0165995F3CD7}" destId="{D5820E37-DA53-43FB-B65C-8D2EE303FBAF}" srcOrd="0" destOrd="0" parTransId="{0A96718A-F415-4A9E-8FA3-CC157132DD39}" sibTransId="{9FDA0E8F-0DF1-42DC-988D-22C153D2F2F2}"/>
    <dgm:cxn modelId="{B6F79933-652B-46F7-81C2-24F6DC0C0D9F}" type="presOf" srcId="{34D304A1-3CF9-4FDB-9C00-11C7C12AD948}" destId="{13362FBA-9232-4B98-97FC-94F729D7C526}" srcOrd="0" destOrd="0" presId="urn:microsoft.com/office/officeart/2005/8/layout/vList6"/>
    <dgm:cxn modelId="{A45FE752-C9A0-4B53-888A-25A79D76324D}" type="presOf" srcId="{D5820E37-DA53-43FB-B65C-8D2EE303FBAF}" destId="{86D0745F-015E-4090-9805-EE8639C4A416}" srcOrd="0" destOrd="0" presId="urn:microsoft.com/office/officeart/2005/8/layout/vList6"/>
    <dgm:cxn modelId="{B382FA58-5220-4412-8C40-100ED3D3A97F}" srcId="{44E59CA4-765D-428A-B810-D199E358221E}" destId="{77A32196-087D-4BBF-ACCA-CECA0CB78F48}" srcOrd="1" destOrd="0" parTransId="{C447D05F-47B5-462D-AC98-17A8A90457D9}" sibTransId="{5A9F95F8-AF67-43AE-BB24-5FA3E623D18E}"/>
    <dgm:cxn modelId="{58AA91C2-FAD5-4D3D-9DBC-26D47F759CED}" type="presOf" srcId="{64B49AB3-93F9-4098-9158-FC9DE570C159}" destId="{4735A0AC-3369-4072-9DEB-50FF6F1B6DEB}" srcOrd="0" destOrd="0" presId="urn:microsoft.com/office/officeart/2005/8/layout/vList6"/>
    <dgm:cxn modelId="{312FBD86-9F9F-43A6-BE5C-1AC426670D28}" type="presOf" srcId="{1F626620-2F44-4876-8127-8DB6D33C4EFA}" destId="{5E62FFEB-03D7-49A2-AD04-F403B1FE277A}" srcOrd="0" destOrd="0" presId="urn:microsoft.com/office/officeart/2005/8/layout/vList6"/>
    <dgm:cxn modelId="{4DD443C1-70D5-4D0C-9138-770DB725A459}" srcId="{1F626620-2F44-4876-8127-8DB6D33C4EFA}" destId="{129C666F-DB29-449A-A648-0165995F3CD7}" srcOrd="1" destOrd="0" parTransId="{0CC216EE-153F-489A-BAB6-1152AC03B6A4}" sibTransId="{1A10355E-89F8-4F2C-A431-1732E647B571}"/>
    <dgm:cxn modelId="{C3CD54BD-F6C5-4154-AF8E-5C50F339B487}" srcId="{69701A11-EEB5-4D49-9E32-8162B124ACD5}" destId="{5D219C67-11DB-48E4-B775-D8776806A0C6}" srcOrd="0" destOrd="0" parTransId="{F337FA71-8352-461D-B449-315F3932C06A}" sibTransId="{CF1BB93C-8CE5-43F0-9048-1D72A5E3D460}"/>
    <dgm:cxn modelId="{53A54D6A-7D94-4486-BF28-7AA3F4E5519D}" type="presOf" srcId="{129C666F-DB29-449A-A648-0165995F3CD7}" destId="{0E2A43DD-02A7-475B-9F53-970D7507AF8B}" srcOrd="0" destOrd="0" presId="urn:microsoft.com/office/officeart/2005/8/layout/vList6"/>
    <dgm:cxn modelId="{CD934644-F244-45AB-99C7-559E8D7A3A81}" srcId="{44E59CA4-765D-428A-B810-D199E358221E}" destId="{64B49AB3-93F9-4098-9158-FC9DE570C159}" srcOrd="0" destOrd="0" parTransId="{138E0CE4-DEAF-4560-8608-5D6E4B8D18A5}" sibTransId="{55AB9922-F582-4DFB-8A45-2CFFD7B5B48B}"/>
    <dgm:cxn modelId="{AA8C7950-18D8-4F51-AA83-0634CC6E8AAD}" type="presOf" srcId="{69701A11-EEB5-4D49-9E32-8162B124ACD5}" destId="{3498ED5F-7BFF-4BCF-A43F-7FA72283663F}" srcOrd="0" destOrd="0" presId="urn:microsoft.com/office/officeart/2005/8/layout/vList6"/>
    <dgm:cxn modelId="{806545B1-3E20-444D-85DE-2C01D7425626}" srcId="{1F626620-2F44-4876-8127-8DB6D33C4EFA}" destId="{69701A11-EEB5-4D49-9E32-8162B124ACD5}" srcOrd="2" destOrd="0" parTransId="{622EFAB2-6719-491B-8ABB-29F4543AED1A}" sibTransId="{30CAADF6-490F-478D-B9DA-9F5850913B2C}"/>
    <dgm:cxn modelId="{0B9DD18C-1339-4C40-8575-5670CC2EE041}" srcId="{1F626620-2F44-4876-8127-8DB6D33C4EFA}" destId="{34D304A1-3CF9-4FDB-9C00-11C7C12AD948}" srcOrd="0" destOrd="0" parTransId="{29997933-14E5-45C4-8C61-6BAB3A265474}" sibTransId="{29C754E4-9635-4904-824D-F931B8B8B8F3}"/>
    <dgm:cxn modelId="{CBF6E264-FB85-466C-92CD-B8705931D8B7}" type="presOf" srcId="{77A32196-087D-4BBF-ACCA-CECA0CB78F48}" destId="{4735A0AC-3369-4072-9DEB-50FF6F1B6DEB}" srcOrd="0" destOrd="1" presId="urn:microsoft.com/office/officeart/2005/8/layout/vList6"/>
    <dgm:cxn modelId="{FF6F9EF7-517B-403F-8DB6-031C1A743A18}" srcId="{69701A11-EEB5-4D49-9E32-8162B124ACD5}" destId="{E1810C89-34CA-4E3E-A556-49743C185C06}" srcOrd="1" destOrd="0" parTransId="{566ADCD1-FAA4-490A-ABA4-92E907EDB2F1}" sibTransId="{268C210B-D702-4ED4-A253-44B60DEF2B44}"/>
    <dgm:cxn modelId="{B3FDA305-38D4-401F-AA1A-D9979E897749}" type="presOf" srcId="{5D219C67-11DB-48E4-B775-D8776806A0C6}" destId="{241FE4DB-315E-469B-B6D9-FB7FF8F9386C}" srcOrd="0" destOrd="0" presId="urn:microsoft.com/office/officeart/2005/8/layout/vList6"/>
    <dgm:cxn modelId="{4BEFF7DE-4DB9-48D0-8EB8-4D63DBD0C480}" srcId="{1F626620-2F44-4876-8127-8DB6D33C4EFA}" destId="{44E59CA4-765D-428A-B810-D199E358221E}" srcOrd="3" destOrd="0" parTransId="{1842AD3D-C55B-4747-809E-D1E0C9459183}" sibTransId="{5A18162E-E4F0-4141-9BCA-1089EF3A4D6F}"/>
    <dgm:cxn modelId="{99847D71-2C82-4FE3-A2FD-89C1E5BD002A}" type="presOf" srcId="{E1810C89-34CA-4E3E-A556-49743C185C06}" destId="{241FE4DB-315E-469B-B6D9-FB7FF8F9386C}" srcOrd="0" destOrd="1" presId="urn:microsoft.com/office/officeart/2005/8/layout/vList6"/>
    <dgm:cxn modelId="{9F28C5D9-EAC3-45D5-A8F9-E2C766AAF952}" type="presOf" srcId="{44E59CA4-765D-428A-B810-D199E358221E}" destId="{6B1C07E6-C4F4-49A5-AB0D-7C50ACA8BBE3}" srcOrd="0" destOrd="0" presId="urn:microsoft.com/office/officeart/2005/8/layout/vList6"/>
    <dgm:cxn modelId="{11396A63-EA2A-41EF-8543-F93C01A18316}" type="presParOf" srcId="{5E62FFEB-03D7-49A2-AD04-F403B1FE277A}" destId="{A3253EF4-7564-45B8-8651-5B5A5D7A0943}" srcOrd="0" destOrd="0" presId="urn:microsoft.com/office/officeart/2005/8/layout/vList6"/>
    <dgm:cxn modelId="{E8660935-BEF3-4D86-9C26-0639787BAAD5}" type="presParOf" srcId="{A3253EF4-7564-45B8-8651-5B5A5D7A0943}" destId="{13362FBA-9232-4B98-97FC-94F729D7C526}" srcOrd="0" destOrd="0" presId="urn:microsoft.com/office/officeart/2005/8/layout/vList6"/>
    <dgm:cxn modelId="{10FC25B6-4DCC-49FA-A183-9622CEC70625}" type="presParOf" srcId="{A3253EF4-7564-45B8-8651-5B5A5D7A0943}" destId="{F5800484-46BD-4A0E-82F6-C4E4F4950F42}" srcOrd="1" destOrd="0" presId="urn:microsoft.com/office/officeart/2005/8/layout/vList6"/>
    <dgm:cxn modelId="{39366E5F-B61F-414D-8E1A-EF9FADBFE003}" type="presParOf" srcId="{5E62FFEB-03D7-49A2-AD04-F403B1FE277A}" destId="{41208EFD-749C-4256-92AA-7152AB6DA9F5}" srcOrd="1" destOrd="0" presId="urn:microsoft.com/office/officeart/2005/8/layout/vList6"/>
    <dgm:cxn modelId="{B413F46D-E2B0-43B8-BD6C-50A8E9445150}" type="presParOf" srcId="{5E62FFEB-03D7-49A2-AD04-F403B1FE277A}" destId="{A08292C7-C7F1-441A-9BB8-6B3C2A559065}" srcOrd="2" destOrd="0" presId="urn:microsoft.com/office/officeart/2005/8/layout/vList6"/>
    <dgm:cxn modelId="{18204269-37D1-4C56-948A-92C1B4E367A2}" type="presParOf" srcId="{A08292C7-C7F1-441A-9BB8-6B3C2A559065}" destId="{0E2A43DD-02A7-475B-9F53-970D7507AF8B}" srcOrd="0" destOrd="0" presId="urn:microsoft.com/office/officeart/2005/8/layout/vList6"/>
    <dgm:cxn modelId="{ABD685E1-EF47-4683-BB1B-1E56FE54C59D}" type="presParOf" srcId="{A08292C7-C7F1-441A-9BB8-6B3C2A559065}" destId="{86D0745F-015E-4090-9805-EE8639C4A416}" srcOrd="1" destOrd="0" presId="urn:microsoft.com/office/officeart/2005/8/layout/vList6"/>
    <dgm:cxn modelId="{2FB8D39B-45D3-49D1-A610-70A240879113}" type="presParOf" srcId="{5E62FFEB-03D7-49A2-AD04-F403B1FE277A}" destId="{D4EDA7B8-0D75-4CAF-AC77-E36408DE7A32}" srcOrd="3" destOrd="0" presId="urn:microsoft.com/office/officeart/2005/8/layout/vList6"/>
    <dgm:cxn modelId="{E370B9BA-82D6-41FC-AE2A-8623A1A06213}" type="presParOf" srcId="{5E62FFEB-03D7-49A2-AD04-F403B1FE277A}" destId="{C9C2FF4F-82BC-4BC6-A518-083E31B9E668}" srcOrd="4" destOrd="0" presId="urn:microsoft.com/office/officeart/2005/8/layout/vList6"/>
    <dgm:cxn modelId="{D6DCAD2C-1F48-463B-A0CF-E0A0C0F59D92}" type="presParOf" srcId="{C9C2FF4F-82BC-4BC6-A518-083E31B9E668}" destId="{3498ED5F-7BFF-4BCF-A43F-7FA72283663F}" srcOrd="0" destOrd="0" presId="urn:microsoft.com/office/officeart/2005/8/layout/vList6"/>
    <dgm:cxn modelId="{13F9E86B-9B74-468E-8F9A-FFACC9237822}" type="presParOf" srcId="{C9C2FF4F-82BC-4BC6-A518-083E31B9E668}" destId="{241FE4DB-315E-469B-B6D9-FB7FF8F9386C}" srcOrd="1" destOrd="0" presId="urn:microsoft.com/office/officeart/2005/8/layout/vList6"/>
    <dgm:cxn modelId="{E93557AE-D641-4B64-A9C0-FFD119F07709}" type="presParOf" srcId="{5E62FFEB-03D7-49A2-AD04-F403B1FE277A}" destId="{AF30BE1F-D667-4D81-B997-6BBEA1606F91}" srcOrd="5" destOrd="0" presId="urn:microsoft.com/office/officeart/2005/8/layout/vList6"/>
    <dgm:cxn modelId="{FD325FE7-E72F-42E9-A4E0-740E06C5760F}" type="presParOf" srcId="{5E62FFEB-03D7-49A2-AD04-F403B1FE277A}" destId="{E5EB2A44-7FCF-49B7-9D10-5CF79A9B0F88}" srcOrd="6" destOrd="0" presId="urn:microsoft.com/office/officeart/2005/8/layout/vList6"/>
    <dgm:cxn modelId="{206D582D-A037-4D88-A041-68EAF4789834}" type="presParOf" srcId="{E5EB2A44-7FCF-49B7-9D10-5CF79A9B0F88}" destId="{6B1C07E6-C4F4-49A5-AB0D-7C50ACA8BBE3}" srcOrd="0" destOrd="0" presId="urn:microsoft.com/office/officeart/2005/8/layout/vList6"/>
    <dgm:cxn modelId="{46E3C5F7-4BEA-4A08-A1D3-E3BC10656E04}" type="presParOf" srcId="{E5EB2A44-7FCF-49B7-9D10-5CF79A9B0F88}" destId="{4735A0AC-3369-4072-9DEB-50FF6F1B6DE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DE363B3-3D36-47DE-A063-06070F2D07F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AF36B9-E7E8-473F-8F4D-6DD3FDE93ED1}">
      <dgm:prSet/>
      <dgm:spPr/>
      <dgm:t>
        <a:bodyPr/>
        <a:lstStyle/>
        <a:p>
          <a:pPr rtl="0"/>
          <a:r>
            <a:rPr lang="en-US" dirty="0" smtClean="0"/>
            <a:t>Tune into Mr. Observable</a:t>
          </a:r>
          <a:endParaRPr lang="en-US" dirty="0"/>
        </a:p>
      </dgm:t>
    </dgm:pt>
    <dgm:pt modelId="{450EA8B1-3B62-4987-839C-E53008923618}" type="parTrans" cxnId="{16DFFCAE-D405-467C-969B-8DCF6752E110}">
      <dgm:prSet/>
      <dgm:spPr/>
      <dgm:t>
        <a:bodyPr/>
        <a:lstStyle/>
        <a:p>
          <a:endParaRPr lang="en-US"/>
        </a:p>
      </dgm:t>
    </dgm:pt>
    <dgm:pt modelId="{21CBD758-FBD4-433F-A013-7C5B7A8D87A4}" type="sibTrans" cxnId="{16DFFCAE-D405-467C-969B-8DCF6752E110}">
      <dgm:prSet/>
      <dgm:spPr/>
      <dgm:t>
        <a:bodyPr/>
        <a:lstStyle/>
        <a:p>
          <a:endParaRPr lang="en-US"/>
        </a:p>
      </dgm:t>
    </dgm:pt>
    <dgm:pt modelId="{6784D664-3BE0-4A5E-9B0F-FB5FA87B6A37}" type="pres">
      <dgm:prSet presAssocID="{4DE363B3-3D36-47DE-A063-06070F2D07F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25624-E2D6-42CE-9C13-BB1EA229F0CC}" type="pres">
      <dgm:prSet presAssocID="{DBAF36B9-E7E8-473F-8F4D-6DD3FDE93ED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0DB6A7-D05B-4BA5-B87D-63809A6DB102}" type="presOf" srcId="{DBAF36B9-E7E8-473F-8F4D-6DD3FDE93ED1}" destId="{2A025624-E2D6-42CE-9C13-BB1EA229F0CC}" srcOrd="0" destOrd="0" presId="urn:microsoft.com/office/officeart/2005/8/layout/vList2"/>
    <dgm:cxn modelId="{16DFFCAE-D405-467C-969B-8DCF6752E110}" srcId="{4DE363B3-3D36-47DE-A063-06070F2D07FC}" destId="{DBAF36B9-E7E8-473F-8F4D-6DD3FDE93ED1}" srcOrd="0" destOrd="0" parTransId="{450EA8B1-3B62-4987-839C-E53008923618}" sibTransId="{21CBD758-FBD4-433F-A013-7C5B7A8D87A4}"/>
    <dgm:cxn modelId="{9D06C8E9-B45D-4A02-99F3-54F31423E2DE}" type="presOf" srcId="{4DE363B3-3D36-47DE-A063-06070F2D07FC}" destId="{6784D664-3BE0-4A5E-9B0F-FB5FA87B6A37}" srcOrd="0" destOrd="0" presId="urn:microsoft.com/office/officeart/2005/8/layout/vList2"/>
    <dgm:cxn modelId="{F6E06EAF-459D-49F5-A640-2104B7543456}" type="presParOf" srcId="{6784D664-3BE0-4A5E-9B0F-FB5FA87B6A37}" destId="{2A025624-E2D6-42CE-9C13-BB1EA229F0CC}" srcOrd="0" destOrd="0" presId="urn:microsoft.com/office/officeart/2005/8/layout/vList2"/>
  </dgm:cxnLst>
  <dgm:bg/>
  <dgm:whole/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F99CBE4-CC1D-42E4-A12D-57B2111777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599F74-C20F-441B-A159-421C0F13EB0E}">
      <dgm:prSet/>
      <dgm:spPr/>
      <dgm:t>
        <a:bodyPr/>
        <a:lstStyle/>
        <a:p>
          <a:pPr rtl="0"/>
          <a:r>
            <a:rPr lang="en-US" smtClean="0"/>
            <a:t>Cold and Hot Observables</a:t>
          </a:r>
          <a:endParaRPr lang="en-US" dirty="0"/>
        </a:p>
      </dgm:t>
    </dgm:pt>
    <dgm:pt modelId="{39F4B469-89C1-42A5-852B-BC0047445A04}" type="parTrans" cxnId="{DBFFCCA8-A8ED-4ED8-81EC-374E602966CA}">
      <dgm:prSet/>
      <dgm:spPr/>
      <dgm:t>
        <a:bodyPr/>
        <a:lstStyle/>
        <a:p>
          <a:endParaRPr lang="en-US"/>
        </a:p>
      </dgm:t>
    </dgm:pt>
    <dgm:pt modelId="{8B49A286-5FD1-49E4-A5F7-7A69356E1D69}" type="sibTrans" cxnId="{DBFFCCA8-A8ED-4ED8-81EC-374E602966CA}">
      <dgm:prSet/>
      <dgm:spPr/>
      <dgm:t>
        <a:bodyPr/>
        <a:lstStyle/>
        <a:p>
          <a:endParaRPr lang="en-US"/>
        </a:p>
      </dgm:t>
    </dgm:pt>
    <dgm:pt modelId="{1A3CBBB1-963B-4CAA-A4C6-77237E58D3B4}" type="pres">
      <dgm:prSet presAssocID="{4F99CBE4-CC1D-42E4-A12D-57B21117776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BFE142-8105-48B3-8185-60FAB1A27074}" type="pres">
      <dgm:prSet presAssocID="{10599F74-C20F-441B-A159-421C0F13EB0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B0E89F-D102-4D25-B3B2-B776ECF7F288}" type="presOf" srcId="{10599F74-C20F-441B-A159-421C0F13EB0E}" destId="{A7BFE142-8105-48B3-8185-60FAB1A27074}" srcOrd="0" destOrd="0" presId="urn:microsoft.com/office/officeart/2005/8/layout/vList2"/>
    <dgm:cxn modelId="{07159436-84D2-48FC-A8A5-EDC9A95F2CF3}" type="presOf" srcId="{4F99CBE4-CC1D-42E4-A12D-57B211177764}" destId="{1A3CBBB1-963B-4CAA-A4C6-77237E58D3B4}" srcOrd="0" destOrd="0" presId="urn:microsoft.com/office/officeart/2005/8/layout/vList2"/>
    <dgm:cxn modelId="{DBFFCCA8-A8ED-4ED8-81EC-374E602966CA}" srcId="{4F99CBE4-CC1D-42E4-A12D-57B211177764}" destId="{10599F74-C20F-441B-A159-421C0F13EB0E}" srcOrd="0" destOrd="0" parTransId="{39F4B469-89C1-42A5-852B-BC0047445A04}" sibTransId="{8B49A286-5FD1-49E4-A5F7-7A69356E1D69}"/>
    <dgm:cxn modelId="{A873437F-0A16-471D-81BE-01797901E914}" type="presParOf" srcId="{1A3CBBB1-963B-4CAA-A4C6-77237E58D3B4}" destId="{A7BFE142-8105-48B3-8185-60FAB1A2707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1A24BE-1989-46AA-8984-2A2454C09A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2D0F33D-3558-4708-AACA-6917B5401531}">
      <dgm:prSet/>
      <dgm:spPr/>
      <dgm:t>
        <a:bodyPr/>
        <a:lstStyle/>
        <a:p>
          <a:pPr rtl="0"/>
          <a:r>
            <a:rPr lang="en-US" baseline="0" dirty="0" smtClean="0"/>
            <a:t>Agenda</a:t>
          </a:r>
          <a:endParaRPr lang="en-US" baseline="0" dirty="0"/>
        </a:p>
      </dgm:t>
    </dgm:pt>
    <dgm:pt modelId="{8ED24699-1F34-4A2D-9C05-5EDBCB0F8E37}" type="parTrans" cxnId="{93ECE051-A699-4BCF-B581-8F06C04F147E}">
      <dgm:prSet/>
      <dgm:spPr/>
      <dgm:t>
        <a:bodyPr/>
        <a:lstStyle/>
        <a:p>
          <a:endParaRPr lang="en-US"/>
        </a:p>
      </dgm:t>
    </dgm:pt>
    <dgm:pt modelId="{EFC8398C-90FA-4037-8D4F-882252A249CB}" type="sibTrans" cxnId="{93ECE051-A699-4BCF-B581-8F06C04F147E}">
      <dgm:prSet/>
      <dgm:spPr/>
      <dgm:t>
        <a:bodyPr/>
        <a:lstStyle/>
        <a:p>
          <a:endParaRPr lang="en-US"/>
        </a:p>
      </dgm:t>
    </dgm:pt>
    <dgm:pt modelId="{73CFAC7B-034F-4F8B-BACF-1041721C74DB}" type="pres">
      <dgm:prSet presAssocID="{5B1A24BE-1989-46AA-8984-2A2454C09A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DA957-065C-4FD2-81C0-81C9754F57A6}" type="pres">
      <dgm:prSet presAssocID="{12D0F33D-3558-4708-AACA-6917B540153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ECE051-A699-4BCF-B581-8F06C04F147E}" srcId="{5B1A24BE-1989-46AA-8984-2A2454C09A53}" destId="{12D0F33D-3558-4708-AACA-6917B5401531}" srcOrd="0" destOrd="0" parTransId="{8ED24699-1F34-4A2D-9C05-5EDBCB0F8E37}" sibTransId="{EFC8398C-90FA-4037-8D4F-882252A249CB}"/>
    <dgm:cxn modelId="{E333566E-1E5E-4BCD-AB4C-8F72B4EC6090}" type="presOf" srcId="{12D0F33D-3558-4708-AACA-6917B5401531}" destId="{5BBDA957-065C-4FD2-81C0-81C9754F57A6}" srcOrd="0" destOrd="0" presId="urn:microsoft.com/office/officeart/2005/8/layout/vList2"/>
    <dgm:cxn modelId="{14F58260-93E1-44E2-8E44-18EE639D6A1E}" type="presOf" srcId="{5B1A24BE-1989-46AA-8984-2A2454C09A53}" destId="{73CFAC7B-034F-4F8B-BACF-1041721C74DB}" srcOrd="0" destOrd="0" presId="urn:microsoft.com/office/officeart/2005/8/layout/vList2"/>
    <dgm:cxn modelId="{66211A3C-0E11-44A4-8714-BBA4D5E4126D}" type="presParOf" srcId="{73CFAC7B-034F-4F8B-BACF-1041721C74DB}" destId="{5BBDA957-065C-4FD2-81C0-81C9754F57A6}" srcOrd="0" destOrd="0" presId="urn:microsoft.com/office/officeart/2005/8/layout/vList2"/>
  </dgm:cxnLst>
  <dgm:bg/>
  <dgm:whole/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F99CBE4-CC1D-42E4-A12D-57B2111777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599F74-C20F-441B-A159-421C0F13EB0E}">
      <dgm:prSet/>
      <dgm:spPr/>
      <dgm:t>
        <a:bodyPr/>
        <a:lstStyle/>
        <a:p>
          <a:pPr rtl="0"/>
          <a:r>
            <a:rPr lang="en-US" dirty="0" smtClean="0"/>
            <a:t>Schedulers</a:t>
          </a:r>
          <a:endParaRPr lang="en-US" dirty="0"/>
        </a:p>
      </dgm:t>
    </dgm:pt>
    <dgm:pt modelId="{39F4B469-89C1-42A5-852B-BC0047445A04}" type="parTrans" cxnId="{DBFFCCA8-A8ED-4ED8-81EC-374E602966CA}">
      <dgm:prSet/>
      <dgm:spPr/>
      <dgm:t>
        <a:bodyPr/>
        <a:lstStyle/>
        <a:p>
          <a:endParaRPr lang="en-US"/>
        </a:p>
      </dgm:t>
    </dgm:pt>
    <dgm:pt modelId="{8B49A286-5FD1-49E4-A5F7-7A69356E1D69}" type="sibTrans" cxnId="{DBFFCCA8-A8ED-4ED8-81EC-374E602966CA}">
      <dgm:prSet/>
      <dgm:spPr/>
      <dgm:t>
        <a:bodyPr/>
        <a:lstStyle/>
        <a:p>
          <a:endParaRPr lang="en-US"/>
        </a:p>
      </dgm:t>
    </dgm:pt>
    <dgm:pt modelId="{1A3CBBB1-963B-4CAA-A4C6-77237E58D3B4}" type="pres">
      <dgm:prSet presAssocID="{4F99CBE4-CC1D-42E4-A12D-57B21117776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BFE142-8105-48B3-8185-60FAB1A27074}" type="pres">
      <dgm:prSet presAssocID="{10599F74-C20F-441B-A159-421C0F13EB0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44F5A5-D715-4AA2-AF5F-1E4D09B99E9B}" type="presOf" srcId="{10599F74-C20F-441B-A159-421C0F13EB0E}" destId="{A7BFE142-8105-48B3-8185-60FAB1A27074}" srcOrd="0" destOrd="0" presId="urn:microsoft.com/office/officeart/2005/8/layout/vList2"/>
    <dgm:cxn modelId="{EDB6781D-BE8E-4D66-BB5D-7B595677187A}" type="presOf" srcId="{4F99CBE4-CC1D-42E4-A12D-57B211177764}" destId="{1A3CBBB1-963B-4CAA-A4C6-77237E58D3B4}" srcOrd="0" destOrd="0" presId="urn:microsoft.com/office/officeart/2005/8/layout/vList2"/>
    <dgm:cxn modelId="{DBFFCCA8-A8ED-4ED8-81EC-374E602966CA}" srcId="{4F99CBE4-CC1D-42E4-A12D-57B211177764}" destId="{10599F74-C20F-441B-A159-421C0F13EB0E}" srcOrd="0" destOrd="0" parTransId="{39F4B469-89C1-42A5-852B-BC0047445A04}" sibTransId="{8B49A286-5FD1-49E4-A5F7-7A69356E1D69}"/>
    <dgm:cxn modelId="{3D7ADF78-2FCF-4442-8797-D3078B71F70F}" type="presParOf" srcId="{1A3CBBB1-963B-4CAA-A4C6-77237E58D3B4}" destId="{A7BFE142-8105-48B3-8185-60FAB1A27074}" srcOrd="0" destOrd="0" presId="urn:microsoft.com/office/officeart/2005/8/layout/vList2"/>
  </dgm:cxnLst>
  <dgm:bg/>
  <dgm:whole/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0C781BF-7385-4984-9E2C-758C302EFCC3}" type="doc">
      <dgm:prSet loTypeId="urn:microsoft.com/office/officeart/2005/8/layout/default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7917EB34-6AB4-43DA-B631-E9A49ABAF3DB}">
      <dgm:prSet phldrT="[Text]"/>
      <dgm:spPr/>
      <dgm:t>
        <a:bodyPr/>
        <a:lstStyle/>
        <a:p>
          <a:r>
            <a:rPr lang="en-US" dirty="0" smtClean="0"/>
            <a:t>Execution Context</a:t>
          </a:r>
          <a:endParaRPr lang="en-US" dirty="0"/>
        </a:p>
      </dgm:t>
    </dgm:pt>
    <dgm:pt modelId="{4BB16164-4E3A-431B-8731-629536976481}" type="parTrans" cxnId="{72EF784E-A0BB-422A-9219-1637EC64025B}">
      <dgm:prSet/>
      <dgm:spPr/>
      <dgm:t>
        <a:bodyPr/>
        <a:lstStyle/>
        <a:p>
          <a:endParaRPr lang="en-US"/>
        </a:p>
      </dgm:t>
    </dgm:pt>
    <dgm:pt modelId="{B6CD6FA6-0687-4E58-93CD-17D02B226325}" type="sibTrans" cxnId="{72EF784E-A0BB-422A-9219-1637EC64025B}">
      <dgm:prSet/>
      <dgm:spPr/>
      <dgm:t>
        <a:bodyPr/>
        <a:lstStyle/>
        <a:p>
          <a:endParaRPr lang="en-US"/>
        </a:p>
      </dgm:t>
    </dgm:pt>
    <dgm:pt modelId="{46FF6802-8E9F-460E-BA2B-1A872382C345}">
      <dgm:prSet phldrT="[Text]"/>
      <dgm:spPr/>
      <dgm:t>
        <a:bodyPr/>
        <a:lstStyle/>
        <a:p>
          <a:r>
            <a:rPr lang="en-US" dirty="0" smtClean="0"/>
            <a:t>Current Thread</a:t>
          </a:r>
          <a:endParaRPr lang="en-US" dirty="0"/>
        </a:p>
      </dgm:t>
    </dgm:pt>
    <dgm:pt modelId="{08B6B392-A458-4904-9DFD-E438446F4D50}" type="parTrans" cxnId="{92FD885C-7422-4EED-A6C4-D71A3F300035}">
      <dgm:prSet/>
      <dgm:spPr/>
      <dgm:t>
        <a:bodyPr/>
        <a:lstStyle/>
        <a:p>
          <a:endParaRPr lang="en-US"/>
        </a:p>
      </dgm:t>
    </dgm:pt>
    <dgm:pt modelId="{4AC6FBC9-4F84-40F8-AB7A-8DBF1EE92AA7}" type="sibTrans" cxnId="{92FD885C-7422-4EED-A6C4-D71A3F300035}">
      <dgm:prSet/>
      <dgm:spPr/>
      <dgm:t>
        <a:bodyPr/>
        <a:lstStyle/>
        <a:p>
          <a:endParaRPr lang="en-US"/>
        </a:p>
      </dgm:t>
    </dgm:pt>
    <dgm:pt modelId="{BABE373F-9059-4811-9316-0CFE9C719D42}">
      <dgm:prSet phldrT="[Text]"/>
      <dgm:spPr/>
      <dgm:t>
        <a:bodyPr/>
        <a:lstStyle/>
        <a:p>
          <a:r>
            <a:rPr lang="en-US" dirty="0" smtClean="0"/>
            <a:t>Thread Pool</a:t>
          </a:r>
          <a:endParaRPr lang="en-US" dirty="0"/>
        </a:p>
      </dgm:t>
    </dgm:pt>
    <dgm:pt modelId="{EC9642ED-FE2F-4034-A93D-644F4E70E4E9}" type="parTrans" cxnId="{89B45FEF-412F-4E13-A91B-CB7965BBB5BB}">
      <dgm:prSet/>
      <dgm:spPr/>
      <dgm:t>
        <a:bodyPr/>
        <a:lstStyle/>
        <a:p>
          <a:endParaRPr lang="en-US"/>
        </a:p>
      </dgm:t>
    </dgm:pt>
    <dgm:pt modelId="{6D7C866E-821C-4B06-9CCC-D3C1557C273B}" type="sibTrans" cxnId="{89B45FEF-412F-4E13-A91B-CB7965BBB5BB}">
      <dgm:prSet/>
      <dgm:spPr/>
      <dgm:t>
        <a:bodyPr/>
        <a:lstStyle/>
        <a:p>
          <a:endParaRPr lang="en-US"/>
        </a:p>
      </dgm:t>
    </dgm:pt>
    <dgm:pt modelId="{D832C9D6-B0F1-4FF1-97F6-40B1698042B3}">
      <dgm:prSet phldrT="[Text]"/>
      <dgm:spPr/>
      <dgm:t>
        <a:bodyPr/>
        <a:lstStyle/>
        <a:p>
          <a:r>
            <a:rPr lang="en-US" dirty="0" smtClean="0"/>
            <a:t>Execution Policy</a:t>
          </a:r>
          <a:endParaRPr lang="en-US" dirty="0"/>
        </a:p>
      </dgm:t>
    </dgm:pt>
    <dgm:pt modelId="{D023057F-1606-4191-898C-E2C2765B11A4}" type="parTrans" cxnId="{E5C01CB9-C498-4836-9531-B87CF2EDEB09}">
      <dgm:prSet/>
      <dgm:spPr/>
      <dgm:t>
        <a:bodyPr/>
        <a:lstStyle/>
        <a:p>
          <a:endParaRPr lang="en-US"/>
        </a:p>
      </dgm:t>
    </dgm:pt>
    <dgm:pt modelId="{2EF20044-B521-45D0-BDD3-8CBA1F9AE711}" type="sibTrans" cxnId="{E5C01CB9-C498-4836-9531-B87CF2EDEB09}">
      <dgm:prSet/>
      <dgm:spPr/>
      <dgm:t>
        <a:bodyPr/>
        <a:lstStyle/>
        <a:p>
          <a:endParaRPr lang="en-US"/>
        </a:p>
      </dgm:t>
    </dgm:pt>
    <dgm:pt modelId="{AE5914BD-67A4-49FB-BF40-F7447D6C0EE9}">
      <dgm:prSet phldrT="[Text]"/>
      <dgm:spPr/>
      <dgm:t>
        <a:bodyPr/>
        <a:lstStyle/>
        <a:p>
          <a:r>
            <a:rPr lang="en-US" dirty="0" smtClean="0"/>
            <a:t>Priority Queue</a:t>
          </a:r>
          <a:endParaRPr lang="en-US" dirty="0"/>
        </a:p>
      </dgm:t>
    </dgm:pt>
    <dgm:pt modelId="{613796E4-A289-435F-A0D9-845E8CE88BE4}" type="parTrans" cxnId="{55C5AA77-707E-4C09-8A7D-53725CCBBE5D}">
      <dgm:prSet/>
      <dgm:spPr/>
      <dgm:t>
        <a:bodyPr/>
        <a:lstStyle/>
        <a:p>
          <a:endParaRPr lang="en-US"/>
        </a:p>
      </dgm:t>
    </dgm:pt>
    <dgm:pt modelId="{800E6750-089D-4A33-9A76-09B51A035A64}" type="sibTrans" cxnId="{55C5AA77-707E-4C09-8A7D-53725CCBBE5D}">
      <dgm:prSet/>
      <dgm:spPr/>
      <dgm:t>
        <a:bodyPr/>
        <a:lstStyle/>
        <a:p>
          <a:endParaRPr lang="en-US"/>
        </a:p>
      </dgm:t>
    </dgm:pt>
    <dgm:pt modelId="{3275F50B-1988-4139-80AE-C39867A261C1}">
      <dgm:prSet phldrT="[Text]"/>
      <dgm:spPr/>
      <dgm:t>
        <a:bodyPr/>
        <a:lstStyle/>
        <a:p>
          <a:r>
            <a:rPr lang="en-US" dirty="0" smtClean="0"/>
            <a:t>FIFO,LIFO etc..</a:t>
          </a:r>
          <a:endParaRPr lang="en-US" dirty="0"/>
        </a:p>
      </dgm:t>
    </dgm:pt>
    <dgm:pt modelId="{A1816FEC-B87C-4AC9-8D30-5AEFA5191C13}" type="parTrans" cxnId="{A545994C-E92C-4062-80A0-B6C36B1CAFCC}">
      <dgm:prSet/>
      <dgm:spPr/>
      <dgm:t>
        <a:bodyPr/>
        <a:lstStyle/>
        <a:p>
          <a:endParaRPr lang="en-US"/>
        </a:p>
      </dgm:t>
    </dgm:pt>
    <dgm:pt modelId="{373CCB27-1F87-4388-9967-46C165E5EED7}" type="sibTrans" cxnId="{A545994C-E92C-4062-80A0-B6C36B1CAFCC}">
      <dgm:prSet/>
      <dgm:spPr/>
      <dgm:t>
        <a:bodyPr/>
        <a:lstStyle/>
        <a:p>
          <a:endParaRPr lang="en-US"/>
        </a:p>
      </dgm:t>
    </dgm:pt>
    <dgm:pt modelId="{CE346962-A776-49F5-85E3-E2B3C1AE9950}">
      <dgm:prSet phldrT="[Text]"/>
      <dgm:spPr/>
      <dgm:t>
        <a:bodyPr/>
        <a:lstStyle/>
        <a:p>
          <a:r>
            <a:rPr lang="en-US" dirty="0" smtClean="0"/>
            <a:t>Clock</a:t>
          </a:r>
          <a:endParaRPr lang="en-US" dirty="0"/>
        </a:p>
      </dgm:t>
    </dgm:pt>
    <dgm:pt modelId="{C5076FA3-ECBE-4D63-A009-31245DE34E54}" type="parTrans" cxnId="{2F98EFDE-DC8C-4F0E-A2B0-0EBBCFE29B4A}">
      <dgm:prSet/>
      <dgm:spPr/>
      <dgm:t>
        <a:bodyPr/>
        <a:lstStyle/>
        <a:p>
          <a:endParaRPr lang="en-US"/>
        </a:p>
      </dgm:t>
    </dgm:pt>
    <dgm:pt modelId="{9419D1AE-BA3F-45F1-9814-9B5918B8EF2B}" type="sibTrans" cxnId="{2F98EFDE-DC8C-4F0E-A2B0-0EBBCFE29B4A}">
      <dgm:prSet/>
      <dgm:spPr/>
      <dgm:t>
        <a:bodyPr/>
        <a:lstStyle/>
        <a:p>
          <a:endParaRPr lang="en-US"/>
        </a:p>
      </dgm:t>
    </dgm:pt>
    <dgm:pt modelId="{EDE97141-5270-4CEC-B21C-EC4FFB10F9ED}">
      <dgm:prSet phldrT="[Text]"/>
      <dgm:spPr/>
      <dgm:t>
        <a:bodyPr/>
        <a:lstStyle/>
        <a:p>
          <a:r>
            <a:rPr lang="en-US" dirty="0" smtClean="0"/>
            <a:t>Parameterization with time</a:t>
          </a:r>
          <a:endParaRPr lang="en-US" dirty="0"/>
        </a:p>
      </dgm:t>
    </dgm:pt>
    <dgm:pt modelId="{19D7FCB2-5BC7-4539-BAA5-3558B59CB895}" type="parTrans" cxnId="{EAF26119-14B4-4636-8684-4BFBAE009106}">
      <dgm:prSet/>
      <dgm:spPr/>
      <dgm:t>
        <a:bodyPr/>
        <a:lstStyle/>
        <a:p>
          <a:endParaRPr lang="en-US"/>
        </a:p>
      </dgm:t>
    </dgm:pt>
    <dgm:pt modelId="{0D18BA37-996D-45F2-977B-71C147FA0608}" type="sibTrans" cxnId="{EAF26119-14B4-4636-8684-4BFBAE009106}">
      <dgm:prSet/>
      <dgm:spPr/>
      <dgm:t>
        <a:bodyPr/>
        <a:lstStyle/>
        <a:p>
          <a:endParaRPr lang="en-US"/>
        </a:p>
      </dgm:t>
    </dgm:pt>
    <dgm:pt modelId="{17E020A2-CFCE-4028-8086-D318CFD25E12}">
      <dgm:prSet phldrT="[Text]"/>
      <dgm:spPr/>
      <dgm:t>
        <a:bodyPr/>
        <a:lstStyle/>
        <a:p>
          <a:r>
            <a:rPr lang="en-US" dirty="0" smtClean="0"/>
            <a:t>Relative and Absolute time</a:t>
          </a:r>
          <a:endParaRPr lang="en-US" dirty="0"/>
        </a:p>
      </dgm:t>
    </dgm:pt>
    <dgm:pt modelId="{8663CADA-E8C2-4C99-8DCD-ACBD1315517D}" type="parTrans" cxnId="{BA36537F-DDFF-49CC-9CD5-505D1E3DE149}">
      <dgm:prSet/>
      <dgm:spPr/>
      <dgm:t>
        <a:bodyPr/>
        <a:lstStyle/>
        <a:p>
          <a:endParaRPr lang="en-US"/>
        </a:p>
      </dgm:t>
    </dgm:pt>
    <dgm:pt modelId="{F1565542-5486-4575-A7E1-14350AE681B3}" type="sibTrans" cxnId="{BA36537F-DDFF-49CC-9CD5-505D1E3DE149}">
      <dgm:prSet/>
      <dgm:spPr/>
      <dgm:t>
        <a:bodyPr/>
        <a:lstStyle/>
        <a:p>
          <a:endParaRPr lang="en-US"/>
        </a:p>
      </dgm:t>
    </dgm:pt>
    <dgm:pt modelId="{F4FB5BF2-8B23-4657-A229-25510A541B53}">
      <dgm:prSet phldrT="[Text]"/>
      <dgm:spPr/>
      <dgm:t>
        <a:bodyPr/>
        <a:lstStyle/>
        <a:p>
          <a:r>
            <a:rPr lang="en-US" dirty="0" smtClean="0"/>
            <a:t>New Thread etc..</a:t>
          </a:r>
          <a:endParaRPr lang="en-US" dirty="0"/>
        </a:p>
      </dgm:t>
    </dgm:pt>
    <dgm:pt modelId="{C04EA4AA-BED8-4B10-B56E-D44FBE40DD0D}" type="parTrans" cxnId="{61AA89F6-A6E5-416E-A5E9-BD9263C46422}">
      <dgm:prSet/>
      <dgm:spPr/>
      <dgm:t>
        <a:bodyPr/>
        <a:lstStyle/>
        <a:p>
          <a:endParaRPr lang="en-US"/>
        </a:p>
      </dgm:t>
    </dgm:pt>
    <dgm:pt modelId="{74575BAF-AC6C-428A-8C20-7282BD034608}" type="sibTrans" cxnId="{61AA89F6-A6E5-416E-A5E9-BD9263C46422}">
      <dgm:prSet/>
      <dgm:spPr/>
      <dgm:t>
        <a:bodyPr/>
        <a:lstStyle/>
        <a:p>
          <a:endParaRPr lang="en-US"/>
        </a:p>
      </dgm:t>
    </dgm:pt>
    <dgm:pt modelId="{FD84317A-5A2A-43DA-B2FC-DC74582BD3FB}" type="pres">
      <dgm:prSet presAssocID="{F0C781BF-7385-4984-9E2C-758C302EFCC3}" presName="diagram" presStyleCnt="0">
        <dgm:presLayoutVars>
          <dgm:dir/>
          <dgm:resizeHandles val="exact"/>
        </dgm:presLayoutVars>
      </dgm:prSet>
      <dgm:spPr/>
    </dgm:pt>
    <dgm:pt modelId="{99135DA7-6260-43F3-85EF-66080140A89B}" type="pres">
      <dgm:prSet presAssocID="{7917EB34-6AB4-43DA-B631-E9A49ABAF3DB}" presName="node" presStyleLbl="node1" presStyleIdx="0" presStyleCnt="3">
        <dgm:presLayoutVars>
          <dgm:bulletEnabled val="1"/>
        </dgm:presLayoutVars>
      </dgm:prSet>
      <dgm:spPr/>
    </dgm:pt>
    <dgm:pt modelId="{7FCC729D-9620-4FDB-BC1D-BC76E76E3891}" type="pres">
      <dgm:prSet presAssocID="{B6CD6FA6-0687-4E58-93CD-17D02B226325}" presName="sibTrans" presStyleCnt="0"/>
      <dgm:spPr/>
    </dgm:pt>
    <dgm:pt modelId="{BB413579-D387-4901-B2F7-FFAA1FA74318}" type="pres">
      <dgm:prSet presAssocID="{D832C9D6-B0F1-4FF1-97F6-40B1698042B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65C7A0-EE77-4B0F-957D-10758845F573}" type="pres">
      <dgm:prSet presAssocID="{2EF20044-B521-45D0-BDD3-8CBA1F9AE711}" presName="sibTrans" presStyleCnt="0"/>
      <dgm:spPr/>
    </dgm:pt>
    <dgm:pt modelId="{927CC5A9-08BD-478C-B713-61EE7A4F7A6B}" type="pres">
      <dgm:prSet presAssocID="{CE346962-A776-49F5-85E3-E2B3C1AE995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45994C-E92C-4062-80A0-B6C36B1CAFCC}" srcId="{D832C9D6-B0F1-4FF1-97F6-40B1698042B3}" destId="{3275F50B-1988-4139-80AE-C39867A261C1}" srcOrd="1" destOrd="0" parTransId="{A1816FEC-B87C-4AC9-8D30-5AEFA5191C13}" sibTransId="{373CCB27-1F87-4388-9967-46C165E5EED7}"/>
    <dgm:cxn modelId="{57BB2AC9-AD19-4540-99EB-248F9E1F6CDB}" type="presOf" srcId="{F4FB5BF2-8B23-4657-A229-25510A541B53}" destId="{99135DA7-6260-43F3-85EF-66080140A89B}" srcOrd="0" destOrd="3" presId="urn:microsoft.com/office/officeart/2005/8/layout/default"/>
    <dgm:cxn modelId="{BA36537F-DDFF-49CC-9CD5-505D1E3DE149}" srcId="{CE346962-A776-49F5-85E3-E2B3C1AE9950}" destId="{17E020A2-CFCE-4028-8086-D318CFD25E12}" srcOrd="1" destOrd="0" parTransId="{8663CADA-E8C2-4C99-8DCD-ACBD1315517D}" sibTransId="{F1565542-5486-4575-A7E1-14350AE681B3}"/>
    <dgm:cxn modelId="{61AA89F6-A6E5-416E-A5E9-BD9263C46422}" srcId="{7917EB34-6AB4-43DA-B631-E9A49ABAF3DB}" destId="{F4FB5BF2-8B23-4657-A229-25510A541B53}" srcOrd="2" destOrd="0" parTransId="{C04EA4AA-BED8-4B10-B56E-D44FBE40DD0D}" sibTransId="{74575BAF-AC6C-428A-8C20-7282BD034608}"/>
    <dgm:cxn modelId="{46ACCCB8-0849-495D-81A0-4B8295F5A815}" type="presOf" srcId="{CE346962-A776-49F5-85E3-E2B3C1AE9950}" destId="{927CC5A9-08BD-478C-B713-61EE7A4F7A6B}" srcOrd="0" destOrd="0" presId="urn:microsoft.com/office/officeart/2005/8/layout/default"/>
    <dgm:cxn modelId="{942C23A1-0BA9-4C35-ADF8-A669E48FBCA6}" type="presOf" srcId="{BABE373F-9059-4811-9316-0CFE9C719D42}" destId="{99135DA7-6260-43F3-85EF-66080140A89B}" srcOrd="0" destOrd="2" presId="urn:microsoft.com/office/officeart/2005/8/layout/default"/>
    <dgm:cxn modelId="{5098D15F-B983-4611-A7FD-3FBD81A8FF15}" type="presOf" srcId="{17E020A2-CFCE-4028-8086-D318CFD25E12}" destId="{927CC5A9-08BD-478C-B713-61EE7A4F7A6B}" srcOrd="0" destOrd="2" presId="urn:microsoft.com/office/officeart/2005/8/layout/default"/>
    <dgm:cxn modelId="{2F98EFDE-DC8C-4F0E-A2B0-0EBBCFE29B4A}" srcId="{F0C781BF-7385-4984-9E2C-758C302EFCC3}" destId="{CE346962-A776-49F5-85E3-E2B3C1AE9950}" srcOrd="2" destOrd="0" parTransId="{C5076FA3-ECBE-4D63-A009-31245DE34E54}" sibTransId="{9419D1AE-BA3F-45F1-9814-9B5918B8EF2B}"/>
    <dgm:cxn modelId="{72EF784E-A0BB-422A-9219-1637EC64025B}" srcId="{F0C781BF-7385-4984-9E2C-758C302EFCC3}" destId="{7917EB34-6AB4-43DA-B631-E9A49ABAF3DB}" srcOrd="0" destOrd="0" parTransId="{4BB16164-4E3A-431B-8731-629536976481}" sibTransId="{B6CD6FA6-0687-4E58-93CD-17D02B226325}"/>
    <dgm:cxn modelId="{55C5AA77-707E-4C09-8A7D-53725CCBBE5D}" srcId="{D832C9D6-B0F1-4FF1-97F6-40B1698042B3}" destId="{AE5914BD-67A4-49FB-BF40-F7447D6C0EE9}" srcOrd="0" destOrd="0" parTransId="{613796E4-A289-435F-A0D9-845E8CE88BE4}" sibTransId="{800E6750-089D-4A33-9A76-09B51A035A64}"/>
    <dgm:cxn modelId="{E5C01CB9-C498-4836-9531-B87CF2EDEB09}" srcId="{F0C781BF-7385-4984-9E2C-758C302EFCC3}" destId="{D832C9D6-B0F1-4FF1-97F6-40B1698042B3}" srcOrd="1" destOrd="0" parTransId="{D023057F-1606-4191-898C-E2C2765B11A4}" sibTransId="{2EF20044-B521-45D0-BDD3-8CBA1F9AE711}"/>
    <dgm:cxn modelId="{490B548E-2550-4482-A352-773660D9E139}" type="presOf" srcId="{7917EB34-6AB4-43DA-B631-E9A49ABAF3DB}" destId="{99135DA7-6260-43F3-85EF-66080140A89B}" srcOrd="0" destOrd="0" presId="urn:microsoft.com/office/officeart/2005/8/layout/default"/>
    <dgm:cxn modelId="{92FD885C-7422-4EED-A6C4-D71A3F300035}" srcId="{7917EB34-6AB4-43DA-B631-E9A49ABAF3DB}" destId="{46FF6802-8E9F-460E-BA2B-1A872382C345}" srcOrd="0" destOrd="0" parTransId="{08B6B392-A458-4904-9DFD-E438446F4D50}" sibTransId="{4AC6FBC9-4F84-40F8-AB7A-8DBF1EE92AA7}"/>
    <dgm:cxn modelId="{1567BC49-ED14-44B5-869D-CF164C775584}" type="presOf" srcId="{3275F50B-1988-4139-80AE-C39867A261C1}" destId="{BB413579-D387-4901-B2F7-FFAA1FA74318}" srcOrd="0" destOrd="2" presId="urn:microsoft.com/office/officeart/2005/8/layout/default"/>
    <dgm:cxn modelId="{89B45FEF-412F-4E13-A91B-CB7965BBB5BB}" srcId="{7917EB34-6AB4-43DA-B631-E9A49ABAF3DB}" destId="{BABE373F-9059-4811-9316-0CFE9C719D42}" srcOrd="1" destOrd="0" parTransId="{EC9642ED-FE2F-4034-A93D-644F4E70E4E9}" sibTransId="{6D7C866E-821C-4B06-9CCC-D3C1557C273B}"/>
    <dgm:cxn modelId="{D874F5DD-C069-4A4B-A89B-35B9DB3F1AE4}" type="presOf" srcId="{D832C9D6-B0F1-4FF1-97F6-40B1698042B3}" destId="{BB413579-D387-4901-B2F7-FFAA1FA74318}" srcOrd="0" destOrd="0" presId="urn:microsoft.com/office/officeart/2005/8/layout/default"/>
    <dgm:cxn modelId="{DE372F9A-2A8F-4DBF-8849-B78143A3C7C5}" type="presOf" srcId="{EDE97141-5270-4CEC-B21C-EC4FFB10F9ED}" destId="{927CC5A9-08BD-478C-B713-61EE7A4F7A6B}" srcOrd="0" destOrd="1" presId="urn:microsoft.com/office/officeart/2005/8/layout/default"/>
    <dgm:cxn modelId="{2D58B444-C585-4892-A723-D8A1F59E5CD5}" type="presOf" srcId="{AE5914BD-67A4-49FB-BF40-F7447D6C0EE9}" destId="{BB413579-D387-4901-B2F7-FFAA1FA74318}" srcOrd="0" destOrd="1" presId="urn:microsoft.com/office/officeart/2005/8/layout/default"/>
    <dgm:cxn modelId="{C78993AE-DD94-4B50-BA5E-F1BDC6871081}" type="presOf" srcId="{46FF6802-8E9F-460E-BA2B-1A872382C345}" destId="{99135DA7-6260-43F3-85EF-66080140A89B}" srcOrd="0" destOrd="1" presId="urn:microsoft.com/office/officeart/2005/8/layout/default"/>
    <dgm:cxn modelId="{EAF26119-14B4-4636-8684-4BFBAE009106}" srcId="{CE346962-A776-49F5-85E3-E2B3C1AE9950}" destId="{EDE97141-5270-4CEC-B21C-EC4FFB10F9ED}" srcOrd="0" destOrd="0" parTransId="{19D7FCB2-5BC7-4539-BAA5-3558B59CB895}" sibTransId="{0D18BA37-996D-45F2-977B-71C147FA0608}"/>
    <dgm:cxn modelId="{9963F273-9CCC-4D04-8E50-1DD8C3FB544B}" type="presOf" srcId="{F0C781BF-7385-4984-9E2C-758C302EFCC3}" destId="{FD84317A-5A2A-43DA-B2FC-DC74582BD3FB}" srcOrd="0" destOrd="0" presId="urn:microsoft.com/office/officeart/2005/8/layout/default"/>
    <dgm:cxn modelId="{2AC66026-5FAB-45F8-BAF2-9EC40E237E0B}" type="presParOf" srcId="{FD84317A-5A2A-43DA-B2FC-DC74582BD3FB}" destId="{99135DA7-6260-43F3-85EF-66080140A89B}" srcOrd="0" destOrd="0" presId="urn:microsoft.com/office/officeart/2005/8/layout/default"/>
    <dgm:cxn modelId="{3BD2BB53-31D9-4AF0-8BC1-EFB9E89A89C2}" type="presParOf" srcId="{FD84317A-5A2A-43DA-B2FC-DC74582BD3FB}" destId="{7FCC729D-9620-4FDB-BC1D-BC76E76E3891}" srcOrd="1" destOrd="0" presId="urn:microsoft.com/office/officeart/2005/8/layout/default"/>
    <dgm:cxn modelId="{EEDE7E77-7CA8-4A1A-A6F5-052A97675B40}" type="presParOf" srcId="{FD84317A-5A2A-43DA-B2FC-DC74582BD3FB}" destId="{BB413579-D387-4901-B2F7-FFAA1FA74318}" srcOrd="2" destOrd="0" presId="urn:microsoft.com/office/officeart/2005/8/layout/default"/>
    <dgm:cxn modelId="{E6C3165A-7688-4DBB-AAFE-3671F1AB9171}" type="presParOf" srcId="{FD84317A-5A2A-43DA-B2FC-DC74582BD3FB}" destId="{8165C7A0-EE77-4B0F-957D-10758845F573}" srcOrd="3" destOrd="0" presId="urn:microsoft.com/office/officeart/2005/8/layout/default"/>
    <dgm:cxn modelId="{732AA7C9-483B-485F-9E8D-61D1FF5C5413}" type="presParOf" srcId="{FD84317A-5A2A-43DA-B2FC-DC74582BD3FB}" destId="{927CC5A9-08BD-478C-B713-61EE7A4F7A6B}" srcOrd="4" destOrd="0" presId="urn:microsoft.com/office/officeart/2005/8/layout/default"/>
  </dgm:cxnLst>
  <dgm:bg/>
  <dgm:whole/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F99CBE4-CC1D-42E4-A12D-57B2111777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599F74-C20F-441B-A159-421C0F13EB0E}">
      <dgm:prSet/>
      <dgm:spPr/>
      <dgm:t>
        <a:bodyPr/>
        <a:lstStyle/>
        <a:p>
          <a:pPr rtl="0"/>
          <a:r>
            <a:rPr lang="en-US" dirty="0" smtClean="0"/>
            <a:t>Schedulers</a:t>
          </a:r>
          <a:endParaRPr lang="en-US" dirty="0"/>
        </a:p>
      </dgm:t>
    </dgm:pt>
    <dgm:pt modelId="{39F4B469-89C1-42A5-852B-BC0047445A04}" type="parTrans" cxnId="{DBFFCCA8-A8ED-4ED8-81EC-374E602966CA}">
      <dgm:prSet/>
      <dgm:spPr/>
      <dgm:t>
        <a:bodyPr/>
        <a:lstStyle/>
        <a:p>
          <a:endParaRPr lang="en-US"/>
        </a:p>
      </dgm:t>
    </dgm:pt>
    <dgm:pt modelId="{8B49A286-5FD1-49E4-A5F7-7A69356E1D69}" type="sibTrans" cxnId="{DBFFCCA8-A8ED-4ED8-81EC-374E602966CA}">
      <dgm:prSet/>
      <dgm:spPr/>
      <dgm:t>
        <a:bodyPr/>
        <a:lstStyle/>
        <a:p>
          <a:endParaRPr lang="en-US"/>
        </a:p>
      </dgm:t>
    </dgm:pt>
    <dgm:pt modelId="{1A3CBBB1-963B-4CAA-A4C6-77237E58D3B4}" type="pres">
      <dgm:prSet presAssocID="{4F99CBE4-CC1D-42E4-A12D-57B21117776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BFE142-8105-48B3-8185-60FAB1A27074}" type="pres">
      <dgm:prSet presAssocID="{10599F74-C20F-441B-A159-421C0F13EB0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B5DCA4-E8FF-40C7-9B0F-336B79D4E51F}" type="presOf" srcId="{4F99CBE4-CC1D-42E4-A12D-57B211177764}" destId="{1A3CBBB1-963B-4CAA-A4C6-77237E58D3B4}" srcOrd="0" destOrd="0" presId="urn:microsoft.com/office/officeart/2005/8/layout/vList2"/>
    <dgm:cxn modelId="{DBFFCCA8-A8ED-4ED8-81EC-374E602966CA}" srcId="{4F99CBE4-CC1D-42E4-A12D-57B211177764}" destId="{10599F74-C20F-441B-A159-421C0F13EB0E}" srcOrd="0" destOrd="0" parTransId="{39F4B469-89C1-42A5-852B-BC0047445A04}" sibTransId="{8B49A286-5FD1-49E4-A5F7-7A69356E1D69}"/>
    <dgm:cxn modelId="{B116F15E-7C6F-4A38-804D-ADD370DE10E8}" type="presOf" srcId="{10599F74-C20F-441B-A159-421C0F13EB0E}" destId="{A7BFE142-8105-48B3-8185-60FAB1A27074}" srcOrd="0" destOrd="0" presId="urn:microsoft.com/office/officeart/2005/8/layout/vList2"/>
    <dgm:cxn modelId="{767E66B9-8BEA-4134-8525-A895D029EE54}" type="presParOf" srcId="{1A3CBBB1-963B-4CAA-A4C6-77237E58D3B4}" destId="{A7BFE142-8105-48B3-8185-60FAB1A27074}" srcOrd="0" destOrd="0" presId="urn:microsoft.com/office/officeart/2005/8/layout/vList2"/>
  </dgm:cxnLst>
  <dgm:bg/>
  <dgm:whole/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E58B9E8-7FE9-4D2C-B87F-1EFA7551F3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EE1543-A9FA-4485-A00D-FCB1AEAF4638}">
      <dgm:prSet/>
      <dgm:spPr/>
      <dgm:t>
        <a:bodyPr/>
        <a:lstStyle/>
        <a:p>
          <a:pPr rtl="0"/>
          <a:r>
            <a:rPr lang="en-US" smtClean="0"/>
            <a:t>Life Cycle Management</a:t>
          </a:r>
          <a:endParaRPr lang="en-US" dirty="0"/>
        </a:p>
      </dgm:t>
    </dgm:pt>
    <dgm:pt modelId="{8664030B-F89A-41F0-B557-B89A2CBF6A32}" type="parTrans" cxnId="{74585B5B-4138-43AC-85A9-6A9443C17112}">
      <dgm:prSet/>
      <dgm:spPr/>
      <dgm:t>
        <a:bodyPr/>
        <a:lstStyle/>
        <a:p>
          <a:endParaRPr lang="en-US"/>
        </a:p>
      </dgm:t>
    </dgm:pt>
    <dgm:pt modelId="{F082E4F9-5943-44D8-849C-B6357B5469B0}" type="sibTrans" cxnId="{74585B5B-4138-43AC-85A9-6A9443C17112}">
      <dgm:prSet/>
      <dgm:spPr/>
      <dgm:t>
        <a:bodyPr/>
        <a:lstStyle/>
        <a:p>
          <a:endParaRPr lang="en-US"/>
        </a:p>
      </dgm:t>
    </dgm:pt>
    <dgm:pt modelId="{A64FBF03-D491-48EC-957A-15728CA32FC9}" type="pres">
      <dgm:prSet presAssocID="{FE58B9E8-7FE9-4D2C-B87F-1EFA7551F3C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D873A4-7484-4BA0-801C-F3007BD7FC5B}" type="pres">
      <dgm:prSet presAssocID="{71EE1543-A9FA-4485-A00D-FCB1AEAF4638}" presName="parentText" presStyleLbl="node1" presStyleIdx="0" presStyleCnt="1" custLinFactNeighborX="-1266" custLinFactNeighborY="-295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4834BB-C611-4D36-830A-742904BD7EA2}" type="presOf" srcId="{FE58B9E8-7FE9-4D2C-B87F-1EFA7551F3CB}" destId="{A64FBF03-D491-48EC-957A-15728CA32FC9}" srcOrd="0" destOrd="0" presId="urn:microsoft.com/office/officeart/2005/8/layout/vList2"/>
    <dgm:cxn modelId="{F7B9DA7D-9B03-4A81-9AA5-D8A7F81CAE94}" type="presOf" srcId="{71EE1543-A9FA-4485-A00D-FCB1AEAF4638}" destId="{84D873A4-7484-4BA0-801C-F3007BD7FC5B}" srcOrd="0" destOrd="0" presId="urn:microsoft.com/office/officeart/2005/8/layout/vList2"/>
    <dgm:cxn modelId="{74585B5B-4138-43AC-85A9-6A9443C17112}" srcId="{FE58B9E8-7FE9-4D2C-B87F-1EFA7551F3CB}" destId="{71EE1543-A9FA-4485-A00D-FCB1AEAF4638}" srcOrd="0" destOrd="0" parTransId="{8664030B-F89A-41F0-B557-B89A2CBF6A32}" sibTransId="{F082E4F9-5943-44D8-849C-B6357B5469B0}"/>
    <dgm:cxn modelId="{7E0E0638-7BF5-4AE1-8687-D833DB281DBF}" type="presParOf" srcId="{A64FBF03-D491-48EC-957A-15728CA32FC9}" destId="{84D873A4-7484-4BA0-801C-F3007BD7FC5B}" srcOrd="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F97C3FB-9246-4D4A-A667-F385F47D9616}" type="doc">
      <dgm:prSet loTypeId="urn:microsoft.com/office/officeart/2005/8/layout/vList2" loCatId="list" qsTypeId="urn:microsoft.com/office/officeart/2005/8/quickstyle/3d1" qsCatId="3D" csTypeId="urn:microsoft.com/office/officeart/2005/8/colors/accent0_2" csCatId="mainScheme"/>
      <dgm:spPr/>
      <dgm:t>
        <a:bodyPr/>
        <a:lstStyle/>
        <a:p>
          <a:endParaRPr lang="en-US"/>
        </a:p>
      </dgm:t>
    </dgm:pt>
    <dgm:pt modelId="{ACC1E142-59C5-4A05-A792-A9BAFBC503F3}">
      <dgm:prSet/>
      <dgm:spPr/>
      <dgm:t>
        <a:bodyPr/>
        <a:lstStyle/>
        <a:p>
          <a:pPr rtl="0"/>
          <a:r>
            <a:rPr lang="en-US" dirty="0" smtClean="0"/>
            <a:t>Subscribe and Unsubscribe</a:t>
          </a:r>
          <a:endParaRPr lang="en-US" dirty="0"/>
        </a:p>
      </dgm:t>
    </dgm:pt>
    <dgm:pt modelId="{EAD94282-3E74-480D-A1E7-643B7014C450}" type="parTrans" cxnId="{01CB1836-9AB7-4C1D-AE7E-513EBD3266E7}">
      <dgm:prSet/>
      <dgm:spPr/>
      <dgm:t>
        <a:bodyPr/>
        <a:lstStyle/>
        <a:p>
          <a:endParaRPr lang="en-US"/>
        </a:p>
      </dgm:t>
    </dgm:pt>
    <dgm:pt modelId="{774B0B2A-3F81-480E-8F7A-A6BDE20F633A}" type="sibTrans" cxnId="{01CB1836-9AB7-4C1D-AE7E-513EBD3266E7}">
      <dgm:prSet/>
      <dgm:spPr/>
      <dgm:t>
        <a:bodyPr/>
        <a:lstStyle/>
        <a:p>
          <a:endParaRPr lang="en-US"/>
        </a:p>
      </dgm:t>
    </dgm:pt>
    <dgm:pt modelId="{379B5F6E-06F7-4AEC-A69A-5E6CD89C5CA9}">
      <dgm:prSet/>
      <dgm:spPr/>
      <dgm:t>
        <a:bodyPr/>
        <a:lstStyle/>
        <a:p>
          <a:pPr rtl="0"/>
          <a:r>
            <a:rPr lang="en-US" dirty="0" smtClean="0"/>
            <a:t>Handle Exception</a:t>
          </a:r>
          <a:endParaRPr lang="en-US" dirty="0"/>
        </a:p>
      </dgm:t>
    </dgm:pt>
    <dgm:pt modelId="{0BA8C418-3AA5-4694-824E-67B1CA39BE8F}" type="parTrans" cxnId="{8443478D-E939-404E-8DED-0E43D0CE111F}">
      <dgm:prSet/>
      <dgm:spPr/>
      <dgm:t>
        <a:bodyPr/>
        <a:lstStyle/>
        <a:p>
          <a:endParaRPr lang="en-US"/>
        </a:p>
      </dgm:t>
    </dgm:pt>
    <dgm:pt modelId="{4D76ACB9-5F69-47B1-B1B4-5DC595F50D93}" type="sibTrans" cxnId="{8443478D-E939-404E-8DED-0E43D0CE111F}">
      <dgm:prSet/>
      <dgm:spPr/>
      <dgm:t>
        <a:bodyPr/>
        <a:lstStyle/>
        <a:p>
          <a:endParaRPr lang="en-US"/>
        </a:p>
      </dgm:t>
    </dgm:pt>
    <dgm:pt modelId="{90034A93-1F50-4F92-B601-BB697A0256AA}">
      <dgm:prSet/>
      <dgm:spPr/>
      <dgm:t>
        <a:bodyPr/>
        <a:lstStyle/>
        <a:p>
          <a:pPr rtl="0"/>
          <a:r>
            <a:rPr lang="en-US" dirty="0" smtClean="0"/>
            <a:t>Fail over &amp; Retry</a:t>
          </a:r>
          <a:endParaRPr lang="en-US" dirty="0"/>
        </a:p>
      </dgm:t>
    </dgm:pt>
    <dgm:pt modelId="{725E2D94-95C1-441F-8290-6937F0793D8B}" type="parTrans" cxnId="{2A4CFC8E-75DC-4858-9651-6C42B81F8CD5}">
      <dgm:prSet/>
      <dgm:spPr/>
      <dgm:t>
        <a:bodyPr/>
        <a:lstStyle/>
        <a:p>
          <a:endParaRPr lang="en-US"/>
        </a:p>
      </dgm:t>
    </dgm:pt>
    <dgm:pt modelId="{FA4D0218-FB7A-44B6-A37C-FDA981CCA6F2}" type="sibTrans" cxnId="{2A4CFC8E-75DC-4858-9651-6C42B81F8CD5}">
      <dgm:prSet/>
      <dgm:spPr/>
      <dgm:t>
        <a:bodyPr/>
        <a:lstStyle/>
        <a:p>
          <a:endParaRPr lang="en-US"/>
        </a:p>
      </dgm:t>
    </dgm:pt>
    <dgm:pt modelId="{5AF8A972-F022-4CE4-BC89-CE9B3D19E4F2}" type="pres">
      <dgm:prSet presAssocID="{9F97C3FB-9246-4D4A-A667-F385F47D961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9B2152-221D-47E9-9C53-BCB3115ACA3E}" type="pres">
      <dgm:prSet presAssocID="{ACC1E142-59C5-4A05-A792-A9BAFBC503F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CDB88C-B780-46C2-B599-48F903ECBF50}" type="pres">
      <dgm:prSet presAssocID="{774B0B2A-3F81-480E-8F7A-A6BDE20F633A}" presName="spacer" presStyleCnt="0"/>
      <dgm:spPr/>
      <dgm:t>
        <a:bodyPr/>
        <a:lstStyle/>
        <a:p>
          <a:endParaRPr lang="en-US"/>
        </a:p>
      </dgm:t>
    </dgm:pt>
    <dgm:pt modelId="{6673FD58-F6B6-4491-8F7E-083878B58377}" type="pres">
      <dgm:prSet presAssocID="{379B5F6E-06F7-4AEC-A69A-5E6CD89C5CA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9DE29F-5E01-4658-B00F-BCB4B3E369CA}" type="pres">
      <dgm:prSet presAssocID="{4D76ACB9-5F69-47B1-B1B4-5DC595F50D93}" presName="spacer" presStyleCnt="0"/>
      <dgm:spPr/>
      <dgm:t>
        <a:bodyPr/>
        <a:lstStyle/>
        <a:p>
          <a:endParaRPr lang="en-US"/>
        </a:p>
      </dgm:t>
    </dgm:pt>
    <dgm:pt modelId="{D897FAF7-1AB9-43F8-B6A0-442CE22DE383}" type="pres">
      <dgm:prSet presAssocID="{90034A93-1F50-4F92-B601-BB697A0256A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4CFC8E-75DC-4858-9651-6C42B81F8CD5}" srcId="{9F97C3FB-9246-4D4A-A667-F385F47D9616}" destId="{90034A93-1F50-4F92-B601-BB697A0256AA}" srcOrd="2" destOrd="0" parTransId="{725E2D94-95C1-441F-8290-6937F0793D8B}" sibTransId="{FA4D0218-FB7A-44B6-A37C-FDA981CCA6F2}"/>
    <dgm:cxn modelId="{01CB1836-9AB7-4C1D-AE7E-513EBD3266E7}" srcId="{9F97C3FB-9246-4D4A-A667-F385F47D9616}" destId="{ACC1E142-59C5-4A05-A792-A9BAFBC503F3}" srcOrd="0" destOrd="0" parTransId="{EAD94282-3E74-480D-A1E7-643B7014C450}" sibTransId="{774B0B2A-3F81-480E-8F7A-A6BDE20F633A}"/>
    <dgm:cxn modelId="{085ACF42-8F43-40ED-8BAD-8DD9A83D9618}" type="presOf" srcId="{ACC1E142-59C5-4A05-A792-A9BAFBC503F3}" destId="{0A9B2152-221D-47E9-9C53-BCB3115ACA3E}" srcOrd="0" destOrd="0" presId="urn:microsoft.com/office/officeart/2005/8/layout/vList2"/>
    <dgm:cxn modelId="{8443478D-E939-404E-8DED-0E43D0CE111F}" srcId="{9F97C3FB-9246-4D4A-A667-F385F47D9616}" destId="{379B5F6E-06F7-4AEC-A69A-5E6CD89C5CA9}" srcOrd="1" destOrd="0" parTransId="{0BA8C418-3AA5-4694-824E-67B1CA39BE8F}" sibTransId="{4D76ACB9-5F69-47B1-B1B4-5DC595F50D93}"/>
    <dgm:cxn modelId="{F906D5C0-7FF3-42F8-80D0-78A48BF76ADA}" type="presOf" srcId="{9F97C3FB-9246-4D4A-A667-F385F47D9616}" destId="{5AF8A972-F022-4CE4-BC89-CE9B3D19E4F2}" srcOrd="0" destOrd="0" presId="urn:microsoft.com/office/officeart/2005/8/layout/vList2"/>
    <dgm:cxn modelId="{0D02CD17-ECE6-4134-9121-C1B51744E5EB}" type="presOf" srcId="{90034A93-1F50-4F92-B601-BB697A0256AA}" destId="{D897FAF7-1AB9-43F8-B6A0-442CE22DE383}" srcOrd="0" destOrd="0" presId="urn:microsoft.com/office/officeart/2005/8/layout/vList2"/>
    <dgm:cxn modelId="{BABD602F-301F-4046-AF4A-4B2DA4FDBB1F}" type="presOf" srcId="{379B5F6E-06F7-4AEC-A69A-5E6CD89C5CA9}" destId="{6673FD58-F6B6-4491-8F7E-083878B58377}" srcOrd="0" destOrd="0" presId="urn:microsoft.com/office/officeart/2005/8/layout/vList2"/>
    <dgm:cxn modelId="{7CD478C2-16E4-4E2D-BC57-59E7712B9592}" type="presParOf" srcId="{5AF8A972-F022-4CE4-BC89-CE9B3D19E4F2}" destId="{0A9B2152-221D-47E9-9C53-BCB3115ACA3E}" srcOrd="0" destOrd="0" presId="urn:microsoft.com/office/officeart/2005/8/layout/vList2"/>
    <dgm:cxn modelId="{101EFFA0-78C1-43CE-BF5C-7CACE5D08B27}" type="presParOf" srcId="{5AF8A972-F022-4CE4-BC89-CE9B3D19E4F2}" destId="{8BCDB88C-B780-46C2-B599-48F903ECBF50}" srcOrd="1" destOrd="0" presId="urn:microsoft.com/office/officeart/2005/8/layout/vList2"/>
    <dgm:cxn modelId="{6947C4BE-AD78-40A0-92A5-DBAD4B9D2D3C}" type="presParOf" srcId="{5AF8A972-F022-4CE4-BC89-CE9B3D19E4F2}" destId="{6673FD58-F6B6-4491-8F7E-083878B58377}" srcOrd="2" destOrd="0" presId="urn:microsoft.com/office/officeart/2005/8/layout/vList2"/>
    <dgm:cxn modelId="{F7A7FEC0-84CE-4316-A716-32CAFF59AC39}" type="presParOf" srcId="{5AF8A972-F022-4CE4-BC89-CE9B3D19E4F2}" destId="{0F9DE29F-5E01-4658-B00F-BCB4B3E369CA}" srcOrd="3" destOrd="0" presId="urn:microsoft.com/office/officeart/2005/8/layout/vList2"/>
    <dgm:cxn modelId="{7E51075E-F76A-4B50-A0DD-489E5083D82B}" type="presParOf" srcId="{5AF8A972-F022-4CE4-BC89-CE9B3D19E4F2}" destId="{D897FAF7-1AB9-43F8-B6A0-442CE22DE38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C2A00487-55CB-4E54-BEB3-AEB6AA1DC6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9C9A0E-4913-47A5-A0FB-E0FC7C8CB147}">
      <dgm:prSet/>
      <dgm:spPr/>
      <dgm:t>
        <a:bodyPr/>
        <a:lstStyle/>
        <a:p>
          <a:pPr rtl="0"/>
          <a:r>
            <a:rPr lang="en-US" dirty="0" smtClean="0"/>
            <a:t>Rx v/s TPL </a:t>
          </a:r>
          <a:endParaRPr lang="en-US" dirty="0"/>
        </a:p>
      </dgm:t>
    </dgm:pt>
    <dgm:pt modelId="{0465577A-1DF1-413F-B553-8DC209867EB7}" type="parTrans" cxnId="{C1ABBEE4-9444-4AE2-8403-D6CA21972EBC}">
      <dgm:prSet/>
      <dgm:spPr/>
      <dgm:t>
        <a:bodyPr/>
        <a:lstStyle/>
        <a:p>
          <a:endParaRPr lang="en-US"/>
        </a:p>
      </dgm:t>
    </dgm:pt>
    <dgm:pt modelId="{4532A074-EA71-46DC-B162-FFCE99DD3A0E}" type="sibTrans" cxnId="{C1ABBEE4-9444-4AE2-8403-D6CA21972EBC}">
      <dgm:prSet/>
      <dgm:spPr/>
      <dgm:t>
        <a:bodyPr/>
        <a:lstStyle/>
        <a:p>
          <a:endParaRPr lang="en-US"/>
        </a:p>
      </dgm:t>
    </dgm:pt>
    <dgm:pt modelId="{A9578359-D8D8-4847-BFEE-47C3398083BA}" type="pres">
      <dgm:prSet presAssocID="{C2A00487-55CB-4E54-BEB3-AEB6AA1DC66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D12C2E-07F6-46BB-9CA5-CBE7DE9E0BDC}" type="pres">
      <dgm:prSet presAssocID="{C89C9A0E-4913-47A5-A0FB-E0FC7C8CB147}" presName="parentText" presStyleLbl="node1" presStyleIdx="0" presStyleCnt="1" custLinFactNeighborY="606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676B81-7331-488B-9C22-85B1FF40225D}" type="presOf" srcId="{C89C9A0E-4913-47A5-A0FB-E0FC7C8CB147}" destId="{05D12C2E-07F6-46BB-9CA5-CBE7DE9E0BDC}" srcOrd="0" destOrd="0" presId="urn:microsoft.com/office/officeart/2005/8/layout/vList2"/>
    <dgm:cxn modelId="{C1ABBEE4-9444-4AE2-8403-D6CA21972EBC}" srcId="{C2A00487-55CB-4E54-BEB3-AEB6AA1DC663}" destId="{C89C9A0E-4913-47A5-A0FB-E0FC7C8CB147}" srcOrd="0" destOrd="0" parTransId="{0465577A-1DF1-413F-B553-8DC209867EB7}" sibTransId="{4532A074-EA71-46DC-B162-FFCE99DD3A0E}"/>
    <dgm:cxn modelId="{081D547A-2E58-4FC3-A381-F67F0C564F8F}" type="presOf" srcId="{C2A00487-55CB-4E54-BEB3-AEB6AA1DC663}" destId="{A9578359-D8D8-4847-BFEE-47C3398083BA}" srcOrd="0" destOrd="0" presId="urn:microsoft.com/office/officeart/2005/8/layout/vList2"/>
    <dgm:cxn modelId="{F749F10C-6030-4F48-A142-A9C8B3EEE656}" type="presParOf" srcId="{A9578359-D8D8-4847-BFEE-47C3398083BA}" destId="{05D12C2E-07F6-46BB-9CA5-CBE7DE9E0BD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26C17657-6719-4C1F-8123-22BDD9653D78}" type="doc">
      <dgm:prSet loTypeId="urn:microsoft.com/office/officeart/2005/8/layout/vList6" loCatId="list" qsTypeId="urn:microsoft.com/office/officeart/2005/8/quickstyle/3d1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1C5CFA5-6AB0-4520-B8D4-6B45DC064D5D}">
      <dgm:prSet phldrT="[Text]"/>
      <dgm:spPr/>
      <dgm:t>
        <a:bodyPr/>
        <a:lstStyle/>
        <a:p>
          <a:r>
            <a:rPr lang="en-US" dirty="0" smtClean="0"/>
            <a:t>Rx</a:t>
          </a:r>
          <a:endParaRPr lang="en-US" dirty="0"/>
        </a:p>
      </dgm:t>
    </dgm:pt>
    <dgm:pt modelId="{F8AC5BCD-DF81-4A7B-AD76-3C9A7FAE03E7}" type="parTrans" cxnId="{314164BB-5FD3-4D88-BC93-02882623DDCF}">
      <dgm:prSet/>
      <dgm:spPr/>
      <dgm:t>
        <a:bodyPr/>
        <a:lstStyle/>
        <a:p>
          <a:endParaRPr lang="en-US"/>
        </a:p>
      </dgm:t>
    </dgm:pt>
    <dgm:pt modelId="{1CA746FB-8A90-4738-A173-5A80D6ACC4F2}" type="sibTrans" cxnId="{314164BB-5FD3-4D88-BC93-02882623DDCF}">
      <dgm:prSet/>
      <dgm:spPr/>
      <dgm:t>
        <a:bodyPr/>
        <a:lstStyle/>
        <a:p>
          <a:endParaRPr lang="en-US"/>
        </a:p>
      </dgm:t>
    </dgm:pt>
    <dgm:pt modelId="{4DC1D4E9-A134-42FF-9988-EA1259E4CC29}">
      <dgm:prSet phldrT="[Text]" custT="1"/>
      <dgm:spPr/>
      <dgm:t>
        <a:bodyPr/>
        <a:lstStyle/>
        <a:p>
          <a:r>
            <a:rPr lang="en-US" sz="1800" b="0" i="0" dirty="0" smtClean="0"/>
            <a:t>consuming streams</a:t>
          </a:r>
          <a:endParaRPr lang="en-US" sz="1800" dirty="0"/>
        </a:p>
      </dgm:t>
    </dgm:pt>
    <dgm:pt modelId="{773B8A99-089B-4C9A-9D96-2DAABFF5FFB3}" type="parTrans" cxnId="{70577B82-992E-4DCA-A1F7-91F9923C6F1E}">
      <dgm:prSet/>
      <dgm:spPr/>
      <dgm:t>
        <a:bodyPr/>
        <a:lstStyle/>
        <a:p>
          <a:endParaRPr lang="en-US"/>
        </a:p>
      </dgm:t>
    </dgm:pt>
    <dgm:pt modelId="{40307B2A-6836-48C1-9EA6-24FDDEC42C81}" type="sibTrans" cxnId="{70577B82-992E-4DCA-A1F7-91F9923C6F1E}">
      <dgm:prSet/>
      <dgm:spPr/>
      <dgm:t>
        <a:bodyPr/>
        <a:lstStyle/>
        <a:p>
          <a:endParaRPr lang="en-US"/>
        </a:p>
      </dgm:t>
    </dgm:pt>
    <dgm:pt modelId="{F214E467-B5BA-4F19-BAFE-41A6C7F7ACDA}">
      <dgm:prSet phldrT="[Text]" custT="1"/>
      <dgm:spPr/>
      <dgm:t>
        <a:bodyPr/>
        <a:lstStyle/>
        <a:p>
          <a:r>
            <a:rPr lang="en-US" sz="1800" b="0" i="0" dirty="0" smtClean="0"/>
            <a:t>performing non-blocking </a:t>
          </a:r>
          <a:r>
            <a:rPr lang="en-US" sz="1800" b="0" i="0" dirty="0" err="1" smtClean="0"/>
            <a:t>async</a:t>
          </a:r>
          <a:r>
            <a:rPr lang="en-US" sz="1800" b="0" i="0" dirty="0" smtClean="0"/>
            <a:t> work like web requests</a:t>
          </a:r>
          <a:endParaRPr lang="en-US" sz="1800" dirty="0"/>
        </a:p>
      </dgm:t>
    </dgm:pt>
    <dgm:pt modelId="{27F74C23-BDBD-4958-B1C6-8D1AB114FEFA}" type="parTrans" cxnId="{A193658D-DFDC-4CE5-920D-D4F5EA1F92FF}">
      <dgm:prSet/>
      <dgm:spPr/>
      <dgm:t>
        <a:bodyPr/>
        <a:lstStyle/>
        <a:p>
          <a:endParaRPr lang="en-US"/>
        </a:p>
      </dgm:t>
    </dgm:pt>
    <dgm:pt modelId="{6FD528A9-2B00-4673-AB76-D8FA3D98F73F}" type="sibTrans" cxnId="{A193658D-DFDC-4CE5-920D-D4F5EA1F92FF}">
      <dgm:prSet/>
      <dgm:spPr/>
      <dgm:t>
        <a:bodyPr/>
        <a:lstStyle/>
        <a:p>
          <a:endParaRPr lang="en-US"/>
        </a:p>
      </dgm:t>
    </dgm:pt>
    <dgm:pt modelId="{EE1D4617-A330-48F2-A4F2-B6BA5D9B1AEC}">
      <dgm:prSet phldrT="[Text]"/>
      <dgm:spPr/>
      <dgm:t>
        <a:bodyPr/>
        <a:lstStyle/>
        <a:p>
          <a:r>
            <a:rPr lang="en-US" dirty="0" smtClean="0"/>
            <a:t>TPL</a:t>
          </a:r>
          <a:endParaRPr lang="en-US" dirty="0"/>
        </a:p>
      </dgm:t>
    </dgm:pt>
    <dgm:pt modelId="{478EA09B-FA80-4593-8D4B-D2945B0B2BE3}" type="parTrans" cxnId="{690E323C-79DB-4010-B723-A8FE761E8656}">
      <dgm:prSet/>
      <dgm:spPr/>
      <dgm:t>
        <a:bodyPr/>
        <a:lstStyle/>
        <a:p>
          <a:endParaRPr lang="en-US"/>
        </a:p>
      </dgm:t>
    </dgm:pt>
    <dgm:pt modelId="{18E68A5F-EABD-4C9A-BB87-041E0D78909D}" type="sibTrans" cxnId="{690E323C-79DB-4010-B723-A8FE761E8656}">
      <dgm:prSet/>
      <dgm:spPr/>
      <dgm:t>
        <a:bodyPr/>
        <a:lstStyle/>
        <a:p>
          <a:endParaRPr lang="en-US"/>
        </a:p>
      </dgm:t>
    </dgm:pt>
    <dgm:pt modelId="{0531DA99-2380-4B77-AAC1-2CE396A0548C}">
      <dgm:prSet phldrT="[Text]" custT="1"/>
      <dgm:spPr/>
      <dgm:t>
        <a:bodyPr/>
        <a:lstStyle/>
        <a:p>
          <a:r>
            <a:rPr lang="en-US" sz="1800" b="0" i="0" dirty="0" smtClean="0"/>
            <a:t>internal parallelisation of work</a:t>
          </a:r>
          <a:endParaRPr lang="en-US" sz="1800" dirty="0"/>
        </a:p>
      </dgm:t>
    </dgm:pt>
    <dgm:pt modelId="{9079FE11-B644-4CB9-B9EB-1C9B37AF37E7}" type="parTrans" cxnId="{D8658AA0-8ADC-42B0-AA59-9521C68BB7E3}">
      <dgm:prSet/>
      <dgm:spPr/>
      <dgm:t>
        <a:bodyPr/>
        <a:lstStyle/>
        <a:p>
          <a:endParaRPr lang="en-US"/>
        </a:p>
      </dgm:t>
    </dgm:pt>
    <dgm:pt modelId="{49F2D4E5-6A88-48A6-8584-BCAFFC748FFD}" type="sibTrans" cxnId="{D8658AA0-8ADC-42B0-AA59-9521C68BB7E3}">
      <dgm:prSet/>
      <dgm:spPr/>
      <dgm:t>
        <a:bodyPr/>
        <a:lstStyle/>
        <a:p>
          <a:endParaRPr lang="en-US"/>
        </a:p>
      </dgm:t>
    </dgm:pt>
    <dgm:pt modelId="{987CAD25-00E6-462E-A51F-AB06B6D9B3A2}">
      <dgm:prSet phldrT="[Text]" custT="1"/>
      <dgm:spPr/>
      <dgm:t>
        <a:bodyPr/>
        <a:lstStyle/>
        <a:p>
          <a:r>
            <a:rPr lang="en-US" sz="1800" b="0" i="0" dirty="0" smtClean="0"/>
            <a:t>Composing "streams" of events together</a:t>
          </a:r>
          <a:endParaRPr lang="en-US" sz="1800" dirty="0"/>
        </a:p>
      </dgm:t>
    </dgm:pt>
    <dgm:pt modelId="{FCF61DBD-970E-407B-8457-5E50C2F87E2D}" type="parTrans" cxnId="{4CC084A4-AC41-4410-82AA-B309B7484023}">
      <dgm:prSet/>
      <dgm:spPr/>
      <dgm:t>
        <a:bodyPr/>
        <a:lstStyle/>
        <a:p>
          <a:endParaRPr lang="en-US"/>
        </a:p>
      </dgm:t>
    </dgm:pt>
    <dgm:pt modelId="{99408E1B-71BD-4D26-A1A4-1A2DDD7111DA}" type="sibTrans" cxnId="{4CC084A4-AC41-4410-82AA-B309B7484023}">
      <dgm:prSet/>
      <dgm:spPr/>
      <dgm:t>
        <a:bodyPr/>
        <a:lstStyle/>
        <a:p>
          <a:endParaRPr lang="en-US"/>
        </a:p>
      </dgm:t>
    </dgm:pt>
    <dgm:pt modelId="{452A9D91-DF72-4547-AC73-FCB20B0EB6C6}">
      <dgm:prSet phldrT="[Text]" custT="1"/>
      <dgm:spPr/>
      <dgm:t>
        <a:bodyPr/>
        <a:lstStyle/>
        <a:p>
          <a:r>
            <a:rPr lang="en-US" sz="1800" b="0" i="0" dirty="0" err="1" smtClean="0"/>
            <a:t>Linq</a:t>
          </a:r>
          <a:r>
            <a:rPr lang="en-US" sz="1800" b="0" i="0" dirty="0" smtClean="0"/>
            <a:t> style operations</a:t>
          </a:r>
          <a:endParaRPr lang="en-US" sz="1800" dirty="0"/>
        </a:p>
      </dgm:t>
    </dgm:pt>
    <dgm:pt modelId="{BFFA1814-8A35-41C7-8890-D1EE9C5199F4}" type="parTrans" cxnId="{A8D986EE-696A-40BB-A011-B550DCEA2719}">
      <dgm:prSet/>
      <dgm:spPr/>
      <dgm:t>
        <a:bodyPr/>
        <a:lstStyle/>
        <a:p>
          <a:endParaRPr lang="en-US"/>
        </a:p>
      </dgm:t>
    </dgm:pt>
    <dgm:pt modelId="{98CEB319-4B63-4989-8678-C4E60B6447D6}" type="sibTrans" cxnId="{A8D986EE-696A-40BB-A011-B550DCEA2719}">
      <dgm:prSet/>
      <dgm:spPr/>
      <dgm:t>
        <a:bodyPr/>
        <a:lstStyle/>
        <a:p>
          <a:endParaRPr lang="en-US"/>
        </a:p>
      </dgm:t>
    </dgm:pt>
    <dgm:pt modelId="{743A43E7-9EE9-4CF6-85DA-86198526DC2F}">
      <dgm:prSet custT="1"/>
      <dgm:spPr/>
      <dgm:t>
        <a:bodyPr/>
        <a:lstStyle/>
        <a:p>
          <a:r>
            <a:rPr lang="en-US" sz="1800" b="0" i="0" dirty="0" smtClean="0"/>
            <a:t>performing non-blocking </a:t>
          </a:r>
          <a:r>
            <a:rPr lang="en-US" sz="1800" b="0" i="0" dirty="0" err="1" smtClean="0"/>
            <a:t>async</a:t>
          </a:r>
          <a:r>
            <a:rPr lang="en-US" sz="1800" b="0" i="0" dirty="0" smtClean="0"/>
            <a:t> work like web requests</a:t>
          </a:r>
          <a:endParaRPr lang="en-US" sz="1800" b="0" i="0" dirty="0"/>
        </a:p>
      </dgm:t>
    </dgm:pt>
    <dgm:pt modelId="{9716F348-27E5-4932-8D8E-76633ABA5CE6}" type="parTrans" cxnId="{A5C6D828-F546-41A9-B4E3-4A2DCB29E902}">
      <dgm:prSet/>
      <dgm:spPr/>
      <dgm:t>
        <a:bodyPr/>
        <a:lstStyle/>
        <a:p>
          <a:endParaRPr lang="en-US"/>
        </a:p>
      </dgm:t>
    </dgm:pt>
    <dgm:pt modelId="{B7BF674E-687C-4112-AED3-33F8CDB33A0B}" type="sibTrans" cxnId="{A5C6D828-F546-41A9-B4E3-4A2DCB29E902}">
      <dgm:prSet/>
      <dgm:spPr/>
      <dgm:t>
        <a:bodyPr/>
        <a:lstStyle/>
        <a:p>
          <a:endParaRPr lang="en-US"/>
        </a:p>
      </dgm:t>
    </dgm:pt>
    <dgm:pt modelId="{FBE47DE7-A6A5-4E79-B5E3-FCA6F1E6B297}">
      <dgm:prSet custT="1"/>
      <dgm:spPr/>
      <dgm:t>
        <a:bodyPr/>
        <a:lstStyle/>
        <a:p>
          <a:r>
            <a:rPr lang="en-US" sz="1800" b="0" i="0" dirty="0" smtClean="0"/>
            <a:t>performing work flows and continuations</a:t>
          </a:r>
          <a:endParaRPr lang="en-US" sz="1800" b="0" i="0" dirty="0"/>
        </a:p>
      </dgm:t>
    </dgm:pt>
    <dgm:pt modelId="{FA2AA139-4511-45CA-AA63-FDF1D1AC0F9D}" type="parTrans" cxnId="{7102A57F-56DE-4023-8DBB-0A61BE9FECF6}">
      <dgm:prSet/>
      <dgm:spPr/>
      <dgm:t>
        <a:bodyPr/>
        <a:lstStyle/>
        <a:p>
          <a:endParaRPr lang="en-US"/>
        </a:p>
      </dgm:t>
    </dgm:pt>
    <dgm:pt modelId="{5BC7CA45-D755-4E01-82DA-68BDF1EDFD6B}" type="sibTrans" cxnId="{7102A57F-56DE-4023-8DBB-0A61BE9FECF6}">
      <dgm:prSet/>
      <dgm:spPr/>
      <dgm:t>
        <a:bodyPr/>
        <a:lstStyle/>
        <a:p>
          <a:endParaRPr lang="en-US"/>
        </a:p>
      </dgm:t>
    </dgm:pt>
    <dgm:pt modelId="{15528AE0-4910-4C84-AA5D-93837AC71AE8}" type="pres">
      <dgm:prSet presAssocID="{26C17657-6719-4C1F-8123-22BDD9653D78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AA32D85-E36E-4C2B-950D-5B74F04608D0}" type="pres">
      <dgm:prSet presAssocID="{C1C5CFA5-6AB0-4520-B8D4-6B45DC064D5D}" presName="linNode" presStyleCnt="0"/>
      <dgm:spPr/>
      <dgm:t>
        <a:bodyPr/>
        <a:lstStyle/>
        <a:p>
          <a:endParaRPr lang="en-US"/>
        </a:p>
      </dgm:t>
    </dgm:pt>
    <dgm:pt modelId="{7DB7EABD-C5F4-4044-AA99-B9C0E2D5FC27}" type="pres">
      <dgm:prSet presAssocID="{C1C5CFA5-6AB0-4520-B8D4-6B45DC064D5D}" presName="parentShp" presStyleLbl="node1" presStyleIdx="0" presStyleCnt="2" custScaleY="626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5617EA-96DF-4605-B96D-4E2801FD3EE7}" type="pres">
      <dgm:prSet presAssocID="{C1C5CFA5-6AB0-4520-B8D4-6B45DC064D5D}" presName="childShp" presStyleLbl="bgAccFollowNode1" presStyleIdx="0" presStyleCnt="2" custScaleY="1338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FC8D00-173A-4887-8ECB-3627FF81BC4A}" type="pres">
      <dgm:prSet presAssocID="{1CA746FB-8A90-4738-A173-5A80D6ACC4F2}" presName="spacing" presStyleCnt="0"/>
      <dgm:spPr/>
      <dgm:t>
        <a:bodyPr/>
        <a:lstStyle/>
        <a:p>
          <a:endParaRPr lang="en-US"/>
        </a:p>
      </dgm:t>
    </dgm:pt>
    <dgm:pt modelId="{B78A00FD-0A71-4299-BF90-858478E9CDA0}" type="pres">
      <dgm:prSet presAssocID="{EE1D4617-A330-48F2-A4F2-B6BA5D9B1AEC}" presName="linNode" presStyleCnt="0"/>
      <dgm:spPr/>
      <dgm:t>
        <a:bodyPr/>
        <a:lstStyle/>
        <a:p>
          <a:endParaRPr lang="en-US"/>
        </a:p>
      </dgm:t>
    </dgm:pt>
    <dgm:pt modelId="{88069560-76B8-4F77-B350-A02851D37B5D}" type="pres">
      <dgm:prSet presAssocID="{EE1D4617-A330-48F2-A4F2-B6BA5D9B1AEC}" presName="parentShp" presStyleLbl="node1" presStyleIdx="1" presStyleCnt="2" custScaleX="103659" custScaleY="548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D4A21B-7F17-4A41-AE89-8A0B2E98E7C5}" type="pres">
      <dgm:prSet presAssocID="{EE1D4617-A330-48F2-A4F2-B6BA5D9B1AEC}" presName="childShp" presStyleLbl="bgAccFollowNode1" presStyleIdx="1" presStyleCnt="2" custScaleY="117616" custLinFactNeighborX="-488" custLinFactNeighborY="9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658AA0-8ADC-42B0-AA59-9521C68BB7E3}" srcId="{EE1D4617-A330-48F2-A4F2-B6BA5D9B1AEC}" destId="{0531DA99-2380-4B77-AAC1-2CE396A0548C}" srcOrd="0" destOrd="0" parTransId="{9079FE11-B644-4CB9-B9EB-1C9B37AF37E7}" sibTransId="{49F2D4E5-6A88-48A6-8584-BCAFFC748FFD}"/>
    <dgm:cxn modelId="{A5C6D828-F546-41A9-B4E3-4A2DCB29E902}" srcId="{EE1D4617-A330-48F2-A4F2-B6BA5D9B1AEC}" destId="{743A43E7-9EE9-4CF6-85DA-86198526DC2F}" srcOrd="1" destOrd="0" parTransId="{9716F348-27E5-4932-8D8E-76633ABA5CE6}" sibTransId="{B7BF674E-687C-4112-AED3-33F8CDB33A0B}"/>
    <dgm:cxn modelId="{314164BB-5FD3-4D88-BC93-02882623DDCF}" srcId="{26C17657-6719-4C1F-8123-22BDD9653D78}" destId="{C1C5CFA5-6AB0-4520-B8D4-6B45DC064D5D}" srcOrd="0" destOrd="0" parTransId="{F8AC5BCD-DF81-4A7B-AD76-3C9A7FAE03E7}" sibTransId="{1CA746FB-8A90-4738-A173-5A80D6ACC4F2}"/>
    <dgm:cxn modelId="{34FFFE49-8FC6-4674-9E76-B64F4A50F3D3}" type="presOf" srcId="{4DC1D4E9-A134-42FF-9988-EA1259E4CC29}" destId="{185617EA-96DF-4605-B96D-4E2801FD3EE7}" srcOrd="0" destOrd="0" presId="urn:microsoft.com/office/officeart/2005/8/layout/vList6"/>
    <dgm:cxn modelId="{70577B82-992E-4DCA-A1F7-91F9923C6F1E}" srcId="{C1C5CFA5-6AB0-4520-B8D4-6B45DC064D5D}" destId="{4DC1D4E9-A134-42FF-9988-EA1259E4CC29}" srcOrd="0" destOrd="0" parTransId="{773B8A99-089B-4C9A-9D96-2DAABFF5FFB3}" sibTransId="{40307B2A-6836-48C1-9EA6-24FDDEC42C81}"/>
    <dgm:cxn modelId="{02F62D41-C26A-4803-B221-9A6E69712A89}" type="presOf" srcId="{743A43E7-9EE9-4CF6-85DA-86198526DC2F}" destId="{3BD4A21B-7F17-4A41-AE89-8A0B2E98E7C5}" srcOrd="0" destOrd="1" presId="urn:microsoft.com/office/officeart/2005/8/layout/vList6"/>
    <dgm:cxn modelId="{D90C0537-5F66-4A74-B2A8-598D8F8D37DA}" type="presOf" srcId="{C1C5CFA5-6AB0-4520-B8D4-6B45DC064D5D}" destId="{7DB7EABD-C5F4-4044-AA99-B9C0E2D5FC27}" srcOrd="0" destOrd="0" presId="urn:microsoft.com/office/officeart/2005/8/layout/vList6"/>
    <dgm:cxn modelId="{7102A57F-56DE-4023-8DBB-0A61BE9FECF6}" srcId="{EE1D4617-A330-48F2-A4F2-B6BA5D9B1AEC}" destId="{FBE47DE7-A6A5-4E79-B5E3-FCA6F1E6B297}" srcOrd="2" destOrd="0" parTransId="{FA2AA139-4511-45CA-AA63-FDF1D1AC0F9D}" sibTransId="{5BC7CA45-D755-4E01-82DA-68BDF1EDFD6B}"/>
    <dgm:cxn modelId="{58725F1C-4A96-41BC-8423-189C3860FF4C}" type="presOf" srcId="{EE1D4617-A330-48F2-A4F2-B6BA5D9B1AEC}" destId="{88069560-76B8-4F77-B350-A02851D37B5D}" srcOrd="0" destOrd="0" presId="urn:microsoft.com/office/officeart/2005/8/layout/vList6"/>
    <dgm:cxn modelId="{DD06A940-E0F8-437F-882E-6CD6021624E5}" type="presOf" srcId="{452A9D91-DF72-4547-AC73-FCB20B0EB6C6}" destId="{185617EA-96DF-4605-B96D-4E2801FD3EE7}" srcOrd="0" destOrd="3" presId="urn:microsoft.com/office/officeart/2005/8/layout/vList6"/>
    <dgm:cxn modelId="{4CC084A4-AC41-4410-82AA-B309B7484023}" srcId="{C1C5CFA5-6AB0-4520-B8D4-6B45DC064D5D}" destId="{987CAD25-00E6-462E-A51F-AB06B6D9B3A2}" srcOrd="2" destOrd="0" parTransId="{FCF61DBD-970E-407B-8457-5E50C2F87E2D}" sibTransId="{99408E1B-71BD-4D26-A1A4-1A2DDD7111DA}"/>
    <dgm:cxn modelId="{9AAD6A7F-50E1-4D0F-915C-DC6DC43B1713}" type="presOf" srcId="{0531DA99-2380-4B77-AAC1-2CE396A0548C}" destId="{3BD4A21B-7F17-4A41-AE89-8A0B2E98E7C5}" srcOrd="0" destOrd="0" presId="urn:microsoft.com/office/officeart/2005/8/layout/vList6"/>
    <dgm:cxn modelId="{A193658D-DFDC-4CE5-920D-D4F5EA1F92FF}" srcId="{C1C5CFA5-6AB0-4520-B8D4-6B45DC064D5D}" destId="{F214E467-B5BA-4F19-BAFE-41A6C7F7ACDA}" srcOrd="1" destOrd="0" parTransId="{27F74C23-BDBD-4958-B1C6-8D1AB114FEFA}" sibTransId="{6FD528A9-2B00-4673-AB76-D8FA3D98F73F}"/>
    <dgm:cxn modelId="{7227BF2A-1B94-4D0D-9AEB-2BC522BC4F97}" type="presOf" srcId="{26C17657-6719-4C1F-8123-22BDD9653D78}" destId="{15528AE0-4910-4C84-AA5D-93837AC71AE8}" srcOrd="0" destOrd="0" presId="urn:microsoft.com/office/officeart/2005/8/layout/vList6"/>
    <dgm:cxn modelId="{6F922D23-E908-48BF-B4EF-A673E0175819}" type="presOf" srcId="{F214E467-B5BA-4F19-BAFE-41A6C7F7ACDA}" destId="{185617EA-96DF-4605-B96D-4E2801FD3EE7}" srcOrd="0" destOrd="1" presId="urn:microsoft.com/office/officeart/2005/8/layout/vList6"/>
    <dgm:cxn modelId="{43CA9680-F551-4762-8537-280EF2AB61EE}" type="presOf" srcId="{987CAD25-00E6-462E-A51F-AB06B6D9B3A2}" destId="{185617EA-96DF-4605-B96D-4E2801FD3EE7}" srcOrd="0" destOrd="2" presId="urn:microsoft.com/office/officeart/2005/8/layout/vList6"/>
    <dgm:cxn modelId="{CC30AB63-CD69-4581-AD3F-71C612F57E00}" type="presOf" srcId="{FBE47DE7-A6A5-4E79-B5E3-FCA6F1E6B297}" destId="{3BD4A21B-7F17-4A41-AE89-8A0B2E98E7C5}" srcOrd="0" destOrd="2" presId="urn:microsoft.com/office/officeart/2005/8/layout/vList6"/>
    <dgm:cxn modelId="{690E323C-79DB-4010-B723-A8FE761E8656}" srcId="{26C17657-6719-4C1F-8123-22BDD9653D78}" destId="{EE1D4617-A330-48F2-A4F2-B6BA5D9B1AEC}" srcOrd="1" destOrd="0" parTransId="{478EA09B-FA80-4593-8D4B-D2945B0B2BE3}" sibTransId="{18E68A5F-EABD-4C9A-BB87-041E0D78909D}"/>
    <dgm:cxn modelId="{A8D986EE-696A-40BB-A011-B550DCEA2719}" srcId="{C1C5CFA5-6AB0-4520-B8D4-6B45DC064D5D}" destId="{452A9D91-DF72-4547-AC73-FCB20B0EB6C6}" srcOrd="3" destOrd="0" parTransId="{BFFA1814-8A35-41C7-8890-D1EE9C5199F4}" sibTransId="{98CEB319-4B63-4989-8678-C4E60B6447D6}"/>
    <dgm:cxn modelId="{79A1F923-5B04-47A0-BB2E-9D54355D1FED}" type="presParOf" srcId="{15528AE0-4910-4C84-AA5D-93837AC71AE8}" destId="{2AA32D85-E36E-4C2B-950D-5B74F04608D0}" srcOrd="0" destOrd="0" presId="urn:microsoft.com/office/officeart/2005/8/layout/vList6"/>
    <dgm:cxn modelId="{580B69C2-0A9B-460A-BE30-091F8B40CF70}" type="presParOf" srcId="{2AA32D85-E36E-4C2B-950D-5B74F04608D0}" destId="{7DB7EABD-C5F4-4044-AA99-B9C0E2D5FC27}" srcOrd="0" destOrd="0" presId="urn:microsoft.com/office/officeart/2005/8/layout/vList6"/>
    <dgm:cxn modelId="{4A31414E-F107-466B-9323-527683AB7288}" type="presParOf" srcId="{2AA32D85-E36E-4C2B-950D-5B74F04608D0}" destId="{185617EA-96DF-4605-B96D-4E2801FD3EE7}" srcOrd="1" destOrd="0" presId="urn:microsoft.com/office/officeart/2005/8/layout/vList6"/>
    <dgm:cxn modelId="{9F2074CC-3B02-45AD-926C-3BBF70A117C4}" type="presParOf" srcId="{15528AE0-4910-4C84-AA5D-93837AC71AE8}" destId="{25FC8D00-173A-4887-8ECB-3627FF81BC4A}" srcOrd="1" destOrd="0" presId="urn:microsoft.com/office/officeart/2005/8/layout/vList6"/>
    <dgm:cxn modelId="{B48C310C-C87B-4E2A-87D9-0D5AA15EF6B3}" type="presParOf" srcId="{15528AE0-4910-4C84-AA5D-93837AC71AE8}" destId="{B78A00FD-0A71-4299-BF90-858478E9CDA0}" srcOrd="2" destOrd="0" presId="urn:microsoft.com/office/officeart/2005/8/layout/vList6"/>
    <dgm:cxn modelId="{E8AB2F0D-0AE6-493C-8F49-19CB2D0AD58D}" type="presParOf" srcId="{B78A00FD-0A71-4299-BF90-858478E9CDA0}" destId="{88069560-76B8-4F77-B350-A02851D37B5D}" srcOrd="0" destOrd="0" presId="urn:microsoft.com/office/officeart/2005/8/layout/vList6"/>
    <dgm:cxn modelId="{898ABAF5-4AC4-426F-A9BF-BC4086F13EAB}" type="presParOf" srcId="{B78A00FD-0A71-4299-BF90-858478E9CDA0}" destId="{3BD4A21B-7F17-4A41-AE89-8A0B2E98E7C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757E4222-EB5F-430D-80B3-3C7C7E598364}" type="doc">
      <dgm:prSet loTypeId="urn:microsoft.com/office/officeart/2005/8/layout/default#1" loCatId="list" qsTypeId="urn:microsoft.com/office/officeart/2005/8/quickstyle/3d1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F750811-F33D-47AC-A961-CEBE1A1CCBE8}">
      <dgm:prSet custT="1"/>
      <dgm:spPr/>
      <dgm:t>
        <a:bodyPr/>
        <a:lstStyle/>
        <a:p>
          <a:pPr rtl="0"/>
          <a:r>
            <a:rPr lang="en-US" sz="2000" dirty="0" smtClean="0"/>
            <a:t>Rx</a:t>
          </a:r>
          <a:endParaRPr lang="en-US" sz="2000" dirty="0"/>
        </a:p>
      </dgm:t>
    </dgm:pt>
    <dgm:pt modelId="{3D4AAE1C-1B02-4B16-A634-B821F1429EAA}" type="parTrans" cxnId="{4D2D8D58-6BBD-4F13-9480-8019660C0C5A}">
      <dgm:prSet/>
      <dgm:spPr/>
      <dgm:t>
        <a:bodyPr/>
        <a:lstStyle/>
        <a:p>
          <a:endParaRPr lang="en-US"/>
        </a:p>
      </dgm:t>
    </dgm:pt>
    <dgm:pt modelId="{19763D53-FE42-4E25-8071-1A8275840069}" type="sibTrans" cxnId="{4D2D8D58-6BBD-4F13-9480-8019660C0C5A}">
      <dgm:prSet/>
      <dgm:spPr/>
      <dgm:t>
        <a:bodyPr/>
        <a:lstStyle/>
        <a:p>
          <a:endParaRPr lang="en-US"/>
        </a:p>
      </dgm:t>
    </dgm:pt>
    <dgm:pt modelId="{CAB6C812-343E-485E-8EA9-0C1BCCC6D6CB}">
      <dgm:prSet custT="1"/>
      <dgm:spPr/>
      <dgm:t>
        <a:bodyPr/>
        <a:lstStyle/>
        <a:p>
          <a:pPr rtl="0"/>
          <a:r>
            <a:rPr lang="en-US" sz="2000" dirty="0" smtClean="0"/>
            <a:t>Do I have control over the data and when it arrives ?</a:t>
          </a:r>
          <a:endParaRPr lang="en-US" sz="2000" dirty="0"/>
        </a:p>
      </dgm:t>
    </dgm:pt>
    <dgm:pt modelId="{DD12B491-8116-4B65-8A57-0ABD5FE450CE}" type="parTrans" cxnId="{32FAA39F-503A-4860-8ADF-FCAA4577788E}">
      <dgm:prSet/>
      <dgm:spPr/>
      <dgm:t>
        <a:bodyPr/>
        <a:lstStyle/>
        <a:p>
          <a:endParaRPr lang="en-US"/>
        </a:p>
      </dgm:t>
    </dgm:pt>
    <dgm:pt modelId="{31C6AB55-2744-4EB7-A71B-860C40E6240F}" type="sibTrans" cxnId="{32FAA39F-503A-4860-8ADF-FCAA4577788E}">
      <dgm:prSet/>
      <dgm:spPr/>
      <dgm:t>
        <a:bodyPr/>
        <a:lstStyle/>
        <a:p>
          <a:endParaRPr lang="en-US"/>
        </a:p>
      </dgm:t>
    </dgm:pt>
    <dgm:pt modelId="{216547E1-15B1-4BF4-AEAA-81EB361E558C}">
      <dgm:prSet custT="1"/>
      <dgm:spPr/>
      <dgm:t>
        <a:bodyPr/>
        <a:lstStyle/>
        <a:p>
          <a:pPr rtl="0"/>
          <a:r>
            <a:rPr lang="en-US" sz="2000" dirty="0" smtClean="0"/>
            <a:t>Am I am the owner of the data and need to manage computations ?</a:t>
          </a:r>
          <a:endParaRPr lang="en-US" sz="2000" dirty="0"/>
        </a:p>
      </dgm:t>
    </dgm:pt>
    <dgm:pt modelId="{6C172442-1155-474D-B583-0924154D6E33}" type="parTrans" cxnId="{598705E8-2CA9-4287-A67D-024957A6C79D}">
      <dgm:prSet/>
      <dgm:spPr/>
      <dgm:t>
        <a:bodyPr/>
        <a:lstStyle/>
        <a:p>
          <a:endParaRPr lang="en-US"/>
        </a:p>
      </dgm:t>
    </dgm:pt>
    <dgm:pt modelId="{A968DD4B-F95D-47A2-B075-D446934F9CFF}" type="sibTrans" cxnId="{598705E8-2CA9-4287-A67D-024957A6C79D}">
      <dgm:prSet/>
      <dgm:spPr/>
      <dgm:t>
        <a:bodyPr/>
        <a:lstStyle/>
        <a:p>
          <a:endParaRPr lang="en-US"/>
        </a:p>
      </dgm:t>
    </dgm:pt>
    <dgm:pt modelId="{A4947347-64CC-4117-AAA3-4B51F2ECA27A}">
      <dgm:prSet custT="1"/>
      <dgm:spPr/>
      <dgm:t>
        <a:bodyPr/>
        <a:lstStyle/>
        <a:p>
          <a:pPr rtl="0"/>
          <a:r>
            <a:rPr lang="en-US" sz="2000" dirty="0" smtClean="0"/>
            <a:t>Am I managing multiple results, and need to choose from them based on time?</a:t>
          </a:r>
          <a:endParaRPr lang="en-US" sz="2000" dirty="0"/>
        </a:p>
      </dgm:t>
    </dgm:pt>
    <dgm:pt modelId="{754FF955-EC1A-4D84-81C7-5C6BFC9CB00D}" type="parTrans" cxnId="{89BE0DB5-F2F5-48E2-AEA9-E917C091C628}">
      <dgm:prSet/>
      <dgm:spPr/>
      <dgm:t>
        <a:bodyPr/>
        <a:lstStyle/>
        <a:p>
          <a:endParaRPr lang="en-US"/>
        </a:p>
      </dgm:t>
    </dgm:pt>
    <dgm:pt modelId="{EBF44559-A64D-4756-B9FC-B3D831AB6A14}" type="sibTrans" cxnId="{89BE0DB5-F2F5-48E2-AEA9-E917C091C628}">
      <dgm:prSet/>
      <dgm:spPr/>
      <dgm:t>
        <a:bodyPr/>
        <a:lstStyle/>
        <a:p>
          <a:endParaRPr lang="en-US"/>
        </a:p>
      </dgm:t>
    </dgm:pt>
    <dgm:pt modelId="{73A3A6D4-6730-4D67-A002-4E1AD8751729}">
      <dgm:prSet custT="1"/>
      <dgm:spPr/>
      <dgm:t>
        <a:bodyPr/>
        <a:lstStyle/>
        <a:p>
          <a:pPr rtl="0"/>
          <a:r>
            <a:rPr lang="en-US" sz="2000" dirty="0" smtClean="0"/>
            <a:t>Rx</a:t>
          </a:r>
          <a:endParaRPr lang="en-US" sz="2000" dirty="0"/>
        </a:p>
      </dgm:t>
    </dgm:pt>
    <dgm:pt modelId="{8DA86042-212F-441F-AA8D-E2B05E13B6B5}" type="sibTrans" cxnId="{0F8B6D33-8F15-4730-B9C5-2DEE314850B7}">
      <dgm:prSet/>
      <dgm:spPr/>
      <dgm:t>
        <a:bodyPr/>
        <a:lstStyle/>
        <a:p>
          <a:endParaRPr lang="en-US"/>
        </a:p>
      </dgm:t>
    </dgm:pt>
    <dgm:pt modelId="{432D225E-EA4B-4480-92B8-071CE817D169}" type="parTrans" cxnId="{0F8B6D33-8F15-4730-B9C5-2DEE314850B7}">
      <dgm:prSet/>
      <dgm:spPr/>
      <dgm:t>
        <a:bodyPr/>
        <a:lstStyle/>
        <a:p>
          <a:endParaRPr lang="en-US"/>
        </a:p>
      </dgm:t>
    </dgm:pt>
    <dgm:pt modelId="{84D3C859-75B4-4014-B881-53D575926630}">
      <dgm:prSet custT="1"/>
      <dgm:spPr/>
      <dgm:t>
        <a:bodyPr/>
        <a:lstStyle/>
        <a:p>
          <a:pPr rtl="0"/>
          <a:r>
            <a:rPr lang="en-US" sz="2000" dirty="0" smtClean="0"/>
            <a:t>TPL</a:t>
          </a:r>
          <a:endParaRPr lang="en-US" sz="2000" dirty="0"/>
        </a:p>
      </dgm:t>
    </dgm:pt>
    <dgm:pt modelId="{33F48474-3900-4ABD-8C2B-D803C0524E64}" type="sibTrans" cxnId="{C23D4244-FCF2-45AB-89FC-7421A6F7907E}">
      <dgm:prSet/>
      <dgm:spPr/>
      <dgm:t>
        <a:bodyPr/>
        <a:lstStyle/>
        <a:p>
          <a:endParaRPr lang="en-US"/>
        </a:p>
      </dgm:t>
    </dgm:pt>
    <dgm:pt modelId="{597B8C52-366D-4343-BF8A-76B529AFAA75}" type="parTrans" cxnId="{C23D4244-FCF2-45AB-89FC-7421A6F7907E}">
      <dgm:prSet/>
      <dgm:spPr/>
      <dgm:t>
        <a:bodyPr/>
        <a:lstStyle/>
        <a:p>
          <a:endParaRPr lang="en-US"/>
        </a:p>
      </dgm:t>
    </dgm:pt>
    <dgm:pt modelId="{A99935D7-C3E6-40C2-BCE9-1265A4C35F57}" type="pres">
      <dgm:prSet presAssocID="{757E4222-EB5F-430D-80B3-3C7C7E59836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14F1A-8410-45E6-B7DE-D0DA8AD24551}" type="pres">
      <dgm:prSet presAssocID="{5F750811-F33D-47AC-A961-CEBE1A1CCBE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66B65-CB0B-484F-9A7F-63E0C745FA39}" type="pres">
      <dgm:prSet presAssocID="{19763D53-FE42-4E25-8071-1A8275840069}" presName="sibTrans" presStyleCnt="0"/>
      <dgm:spPr/>
      <dgm:t>
        <a:bodyPr/>
        <a:lstStyle/>
        <a:p>
          <a:endParaRPr lang="en-US"/>
        </a:p>
      </dgm:t>
    </dgm:pt>
    <dgm:pt modelId="{BEBB43BF-45B5-4397-8255-B1DBB067A57A}" type="pres">
      <dgm:prSet presAssocID="{84D3C859-75B4-4014-B881-53D57592663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C0F364-0A02-463D-8BD9-904E28A56122}" type="pres">
      <dgm:prSet presAssocID="{33F48474-3900-4ABD-8C2B-D803C0524E64}" presName="sibTrans" presStyleCnt="0"/>
      <dgm:spPr/>
      <dgm:t>
        <a:bodyPr/>
        <a:lstStyle/>
        <a:p>
          <a:endParaRPr lang="en-US"/>
        </a:p>
      </dgm:t>
    </dgm:pt>
    <dgm:pt modelId="{20C99330-EB30-4698-BD13-77E0388718CE}" type="pres">
      <dgm:prSet presAssocID="{73A3A6D4-6730-4D67-A002-4E1AD875172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8705E8-2CA9-4287-A67D-024957A6C79D}" srcId="{84D3C859-75B4-4014-B881-53D575926630}" destId="{216547E1-15B1-4BF4-AEAA-81EB361E558C}" srcOrd="0" destOrd="0" parTransId="{6C172442-1155-474D-B583-0924154D6E33}" sibTransId="{A968DD4B-F95D-47A2-B075-D446934F9CFF}"/>
    <dgm:cxn modelId="{CC984F14-D5CB-4BCD-AF74-01F4F79AA77B}" type="presOf" srcId="{216547E1-15B1-4BF4-AEAA-81EB361E558C}" destId="{BEBB43BF-45B5-4397-8255-B1DBB067A57A}" srcOrd="0" destOrd="1" presId="urn:microsoft.com/office/officeart/2005/8/layout/default#1"/>
    <dgm:cxn modelId="{C23D4244-FCF2-45AB-89FC-7421A6F7907E}" srcId="{757E4222-EB5F-430D-80B3-3C7C7E598364}" destId="{84D3C859-75B4-4014-B881-53D575926630}" srcOrd="1" destOrd="0" parTransId="{597B8C52-366D-4343-BF8A-76B529AFAA75}" sibTransId="{33F48474-3900-4ABD-8C2B-D803C0524E64}"/>
    <dgm:cxn modelId="{4D2D8D58-6BBD-4F13-9480-8019660C0C5A}" srcId="{757E4222-EB5F-430D-80B3-3C7C7E598364}" destId="{5F750811-F33D-47AC-A961-CEBE1A1CCBE8}" srcOrd="0" destOrd="0" parTransId="{3D4AAE1C-1B02-4B16-A634-B821F1429EAA}" sibTransId="{19763D53-FE42-4E25-8071-1A8275840069}"/>
    <dgm:cxn modelId="{08D9F854-2341-4C8C-B1F7-CDA353206D2D}" type="presOf" srcId="{5F750811-F33D-47AC-A961-CEBE1A1CCBE8}" destId="{CDB14F1A-8410-45E6-B7DE-D0DA8AD24551}" srcOrd="0" destOrd="0" presId="urn:microsoft.com/office/officeart/2005/8/layout/default#1"/>
    <dgm:cxn modelId="{74D27F4F-5156-44F7-B008-1FC9A6A9014A}" type="presOf" srcId="{A4947347-64CC-4117-AAA3-4B51F2ECA27A}" destId="{20C99330-EB30-4698-BD13-77E0388718CE}" srcOrd="0" destOrd="1" presId="urn:microsoft.com/office/officeart/2005/8/layout/default#1"/>
    <dgm:cxn modelId="{C6200EDC-D230-41D9-9A7F-241376398B99}" type="presOf" srcId="{757E4222-EB5F-430D-80B3-3C7C7E598364}" destId="{A99935D7-C3E6-40C2-BCE9-1265A4C35F57}" srcOrd="0" destOrd="0" presId="urn:microsoft.com/office/officeart/2005/8/layout/default#1"/>
    <dgm:cxn modelId="{0F8B6D33-8F15-4730-B9C5-2DEE314850B7}" srcId="{757E4222-EB5F-430D-80B3-3C7C7E598364}" destId="{73A3A6D4-6730-4D67-A002-4E1AD8751729}" srcOrd="2" destOrd="0" parTransId="{432D225E-EA4B-4480-92B8-071CE817D169}" sibTransId="{8DA86042-212F-441F-AA8D-E2B05E13B6B5}"/>
    <dgm:cxn modelId="{AFC72FA2-6362-4D5E-A1FE-5EC8336F2AF3}" type="presOf" srcId="{84D3C859-75B4-4014-B881-53D575926630}" destId="{BEBB43BF-45B5-4397-8255-B1DBB067A57A}" srcOrd="0" destOrd="0" presId="urn:microsoft.com/office/officeart/2005/8/layout/default#1"/>
    <dgm:cxn modelId="{77C6A5E1-817F-4FEE-9BF9-006C98C14254}" type="presOf" srcId="{CAB6C812-343E-485E-8EA9-0C1BCCC6D6CB}" destId="{CDB14F1A-8410-45E6-B7DE-D0DA8AD24551}" srcOrd="0" destOrd="1" presId="urn:microsoft.com/office/officeart/2005/8/layout/default#1"/>
    <dgm:cxn modelId="{32FAA39F-503A-4860-8ADF-FCAA4577788E}" srcId="{5F750811-F33D-47AC-A961-CEBE1A1CCBE8}" destId="{CAB6C812-343E-485E-8EA9-0C1BCCC6D6CB}" srcOrd="0" destOrd="0" parTransId="{DD12B491-8116-4B65-8A57-0ABD5FE450CE}" sibTransId="{31C6AB55-2744-4EB7-A71B-860C40E6240F}"/>
    <dgm:cxn modelId="{89BE0DB5-F2F5-48E2-AEA9-E917C091C628}" srcId="{73A3A6D4-6730-4D67-A002-4E1AD8751729}" destId="{A4947347-64CC-4117-AAA3-4B51F2ECA27A}" srcOrd="0" destOrd="0" parTransId="{754FF955-EC1A-4D84-81C7-5C6BFC9CB00D}" sibTransId="{EBF44559-A64D-4756-B9FC-B3D831AB6A14}"/>
    <dgm:cxn modelId="{357AEF9B-DCA5-4D74-9845-C0CED7EB1639}" type="presOf" srcId="{73A3A6D4-6730-4D67-A002-4E1AD8751729}" destId="{20C99330-EB30-4698-BD13-77E0388718CE}" srcOrd="0" destOrd="0" presId="urn:microsoft.com/office/officeart/2005/8/layout/default#1"/>
    <dgm:cxn modelId="{552FF053-625D-4EEA-A389-E20F4D0DB22A}" type="presParOf" srcId="{A99935D7-C3E6-40C2-BCE9-1265A4C35F57}" destId="{CDB14F1A-8410-45E6-B7DE-D0DA8AD24551}" srcOrd="0" destOrd="0" presId="urn:microsoft.com/office/officeart/2005/8/layout/default#1"/>
    <dgm:cxn modelId="{A3212328-8C5A-428D-B1B4-2F3A56FA0E23}" type="presParOf" srcId="{A99935D7-C3E6-40C2-BCE9-1265A4C35F57}" destId="{86466B65-CB0B-484F-9A7F-63E0C745FA39}" srcOrd="1" destOrd="0" presId="urn:microsoft.com/office/officeart/2005/8/layout/default#1"/>
    <dgm:cxn modelId="{A604B126-C365-468D-8038-79DC52BB5B24}" type="presParOf" srcId="{A99935D7-C3E6-40C2-BCE9-1265A4C35F57}" destId="{BEBB43BF-45B5-4397-8255-B1DBB067A57A}" srcOrd="2" destOrd="0" presId="urn:microsoft.com/office/officeart/2005/8/layout/default#1"/>
    <dgm:cxn modelId="{42BC9A38-4239-41AD-8830-E18213D77B92}" type="presParOf" srcId="{A99935D7-C3E6-40C2-BCE9-1265A4C35F57}" destId="{42C0F364-0A02-463D-8BD9-904E28A56122}" srcOrd="3" destOrd="0" presId="urn:microsoft.com/office/officeart/2005/8/layout/default#1"/>
    <dgm:cxn modelId="{123F1640-92CB-415D-BF0F-8DEA4763E40B}" type="presParOf" srcId="{A99935D7-C3E6-40C2-BCE9-1265A4C35F57}" destId="{20C99330-EB30-4698-BD13-77E0388718CE}" srcOrd="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73D41E9-D9E1-403B-81A3-EC8CFD73E55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417D84-B25E-426B-A6F6-ED07248A27F2}">
      <dgm:prSet/>
      <dgm:spPr/>
      <dgm:t>
        <a:bodyPr/>
        <a:lstStyle/>
        <a:p>
          <a:pPr rtl="0"/>
          <a:r>
            <a:rPr lang="en-US" b="1" dirty="0" smtClean="0"/>
            <a:t>Await-</a:t>
          </a:r>
          <a:r>
            <a:rPr lang="en-US" dirty="0" smtClean="0"/>
            <a:t>ING C# 5		</a:t>
          </a:r>
          <a:endParaRPr lang="en-US" dirty="0"/>
        </a:p>
      </dgm:t>
    </dgm:pt>
    <dgm:pt modelId="{7767A093-5996-4B84-A3CF-7F8B5FBE0A8A}" type="parTrans" cxnId="{C3A3AD87-0214-4559-B0B1-D4BC92F86530}">
      <dgm:prSet/>
      <dgm:spPr/>
      <dgm:t>
        <a:bodyPr/>
        <a:lstStyle/>
        <a:p>
          <a:endParaRPr lang="en-US"/>
        </a:p>
      </dgm:t>
    </dgm:pt>
    <dgm:pt modelId="{08D20D72-089E-4C29-AD53-5B77D76508D7}" type="sibTrans" cxnId="{C3A3AD87-0214-4559-B0B1-D4BC92F86530}">
      <dgm:prSet/>
      <dgm:spPr/>
      <dgm:t>
        <a:bodyPr/>
        <a:lstStyle/>
        <a:p>
          <a:endParaRPr lang="en-US"/>
        </a:p>
      </dgm:t>
    </dgm:pt>
    <dgm:pt modelId="{D644BAE4-29F5-4843-B457-9994C4F3EE0E}" type="pres">
      <dgm:prSet presAssocID="{F73D41E9-D9E1-403B-81A3-EC8CFD73E55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CA71C4-10FF-4BFD-8F9F-9BF2A5721A94}" type="pres">
      <dgm:prSet presAssocID="{A6417D84-B25E-426B-A6F6-ED07248A27F2}" presName="parentText" presStyleLbl="node1" presStyleIdx="0" presStyleCnt="1" custScaleX="48327" custScaleY="131054" custLinFactNeighborX="-25836" custLinFactNeighborY="948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115C54-8018-49A6-96DC-FC5CF64E2B71}" type="presOf" srcId="{A6417D84-B25E-426B-A6F6-ED07248A27F2}" destId="{1FCA71C4-10FF-4BFD-8F9F-9BF2A5721A94}" srcOrd="0" destOrd="0" presId="urn:microsoft.com/office/officeart/2005/8/layout/vList2"/>
    <dgm:cxn modelId="{C3A3AD87-0214-4559-B0B1-D4BC92F86530}" srcId="{F73D41E9-D9E1-403B-81A3-EC8CFD73E556}" destId="{A6417D84-B25E-426B-A6F6-ED07248A27F2}" srcOrd="0" destOrd="0" parTransId="{7767A093-5996-4B84-A3CF-7F8B5FBE0A8A}" sibTransId="{08D20D72-089E-4C29-AD53-5B77D76508D7}"/>
    <dgm:cxn modelId="{E771BA38-199F-4B83-B241-7B35FDF3D3C6}" type="presOf" srcId="{F73D41E9-D9E1-403B-81A3-EC8CFD73E556}" destId="{D644BAE4-29F5-4843-B457-9994C4F3EE0E}" srcOrd="0" destOrd="0" presId="urn:microsoft.com/office/officeart/2005/8/layout/vList2"/>
    <dgm:cxn modelId="{0C3B16CD-2A73-4C34-8803-D2BB8F2E5613}" type="presParOf" srcId="{D644BAE4-29F5-4843-B457-9994C4F3EE0E}" destId="{1FCA71C4-10FF-4BFD-8F9F-9BF2A5721A9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549E7DE-4A0D-4B9C-8648-A773A273BF67}" type="doc">
      <dgm:prSet loTypeId="urn:microsoft.com/office/officeart/2005/8/layout/vList2" loCatId="list" qsTypeId="urn:microsoft.com/office/officeart/2005/8/quickstyle/3d1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4CB8118A-1D40-42E9-B752-E6A2055E8E6A}">
      <dgm:prSet custT="1"/>
      <dgm:spPr/>
      <dgm:t>
        <a:bodyPr/>
        <a:lstStyle/>
        <a:p>
          <a:pPr rtl="0"/>
          <a:r>
            <a:rPr lang="en-US" sz="4000" dirty="0" err="1" smtClean="0"/>
            <a:t>Async</a:t>
          </a:r>
          <a:r>
            <a:rPr lang="en-US" sz="4000" dirty="0" smtClean="0"/>
            <a:t>/Await in C# 5</a:t>
          </a:r>
          <a:endParaRPr lang="en-US" sz="4000" dirty="0"/>
        </a:p>
      </dgm:t>
    </dgm:pt>
    <dgm:pt modelId="{74BEDF7B-F95F-4E1D-A626-D877CD213857}" type="parTrans" cxnId="{14165AB0-3505-4BA2-948D-B76A5ECB17C7}">
      <dgm:prSet/>
      <dgm:spPr/>
      <dgm:t>
        <a:bodyPr/>
        <a:lstStyle/>
        <a:p>
          <a:endParaRPr lang="en-US"/>
        </a:p>
      </dgm:t>
    </dgm:pt>
    <dgm:pt modelId="{9F4A5EAE-8B24-4069-A818-2175EB499260}" type="sibTrans" cxnId="{14165AB0-3505-4BA2-948D-B76A5ECB17C7}">
      <dgm:prSet/>
      <dgm:spPr/>
      <dgm:t>
        <a:bodyPr/>
        <a:lstStyle/>
        <a:p>
          <a:endParaRPr lang="en-US"/>
        </a:p>
      </dgm:t>
    </dgm:pt>
    <dgm:pt modelId="{998709C0-0D6B-4E9B-BE30-5F6C919E0859}">
      <dgm:prSet custT="1"/>
      <dgm:spPr/>
      <dgm:t>
        <a:bodyPr/>
        <a:lstStyle/>
        <a:p>
          <a:pPr rtl="0"/>
          <a:r>
            <a:rPr lang="en-US" sz="4000" dirty="0" smtClean="0"/>
            <a:t>Task&lt;T&gt;</a:t>
          </a:r>
          <a:endParaRPr lang="en-US" sz="4000" dirty="0"/>
        </a:p>
      </dgm:t>
    </dgm:pt>
    <dgm:pt modelId="{1352CCDF-E9D0-4784-930E-048D82CFF387}" type="parTrans" cxnId="{A35456E7-49BE-4B9A-B8AE-53F38BDB2CFE}">
      <dgm:prSet/>
      <dgm:spPr/>
      <dgm:t>
        <a:bodyPr/>
        <a:lstStyle/>
        <a:p>
          <a:endParaRPr lang="en-US"/>
        </a:p>
      </dgm:t>
    </dgm:pt>
    <dgm:pt modelId="{F015B7A5-B1AC-470A-910C-A1CAF392CBBF}" type="sibTrans" cxnId="{A35456E7-49BE-4B9A-B8AE-53F38BDB2CFE}">
      <dgm:prSet/>
      <dgm:spPr/>
      <dgm:t>
        <a:bodyPr/>
        <a:lstStyle/>
        <a:p>
          <a:endParaRPr lang="en-US"/>
        </a:p>
      </dgm:t>
    </dgm:pt>
    <dgm:pt modelId="{411E4934-593B-4EFA-8212-76FB1898CE51}" type="pres">
      <dgm:prSet presAssocID="{F549E7DE-4A0D-4B9C-8648-A773A273BF6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3BAB04-5CE2-4EA7-9872-7BD1B8E7E5EF}" type="pres">
      <dgm:prSet presAssocID="{4CB8118A-1D40-42E9-B752-E6A2055E8E6A}" presName="parentText" presStyleLbl="node1" presStyleIdx="0" presStyleCnt="2" custScaleX="71862" custLinFactY="-50377" custLinFactNeighborX="-23149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B1BC11-FC73-40CB-A697-E6A953940518}" type="pres">
      <dgm:prSet presAssocID="{9F4A5EAE-8B24-4069-A818-2175EB499260}" presName="spacer" presStyleCnt="0"/>
      <dgm:spPr/>
      <dgm:t>
        <a:bodyPr/>
        <a:lstStyle/>
        <a:p>
          <a:endParaRPr lang="en-US"/>
        </a:p>
      </dgm:t>
    </dgm:pt>
    <dgm:pt modelId="{BF5FA943-0190-4DF4-8B5D-45A84DC2E636}" type="pres">
      <dgm:prSet presAssocID="{998709C0-0D6B-4E9B-BE30-5F6C919E0859}" presName="parentText" presStyleLbl="node1" presStyleIdx="1" presStyleCnt="2" custScaleX="38889" custLinFactNeighborX="-28116" custLinFactNeighborY="-173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EDCF6D-F305-4BFF-B025-5E6A40314ECD}" type="presOf" srcId="{4CB8118A-1D40-42E9-B752-E6A2055E8E6A}" destId="{9D3BAB04-5CE2-4EA7-9872-7BD1B8E7E5EF}" srcOrd="0" destOrd="0" presId="urn:microsoft.com/office/officeart/2005/8/layout/vList2"/>
    <dgm:cxn modelId="{EEBC609E-7F45-4A8B-96D5-2D1D9D512C1C}" type="presOf" srcId="{F549E7DE-4A0D-4B9C-8648-A773A273BF67}" destId="{411E4934-593B-4EFA-8212-76FB1898CE51}" srcOrd="0" destOrd="0" presId="urn:microsoft.com/office/officeart/2005/8/layout/vList2"/>
    <dgm:cxn modelId="{E29444A0-0D39-42B6-B1F6-84722579772F}" type="presOf" srcId="{998709C0-0D6B-4E9B-BE30-5F6C919E0859}" destId="{BF5FA943-0190-4DF4-8B5D-45A84DC2E636}" srcOrd="0" destOrd="0" presId="urn:microsoft.com/office/officeart/2005/8/layout/vList2"/>
    <dgm:cxn modelId="{A35456E7-49BE-4B9A-B8AE-53F38BDB2CFE}" srcId="{F549E7DE-4A0D-4B9C-8648-A773A273BF67}" destId="{998709C0-0D6B-4E9B-BE30-5F6C919E0859}" srcOrd="1" destOrd="0" parTransId="{1352CCDF-E9D0-4784-930E-048D82CFF387}" sibTransId="{F015B7A5-B1AC-470A-910C-A1CAF392CBBF}"/>
    <dgm:cxn modelId="{14165AB0-3505-4BA2-948D-B76A5ECB17C7}" srcId="{F549E7DE-4A0D-4B9C-8648-A773A273BF67}" destId="{4CB8118A-1D40-42E9-B752-E6A2055E8E6A}" srcOrd="0" destOrd="0" parTransId="{74BEDF7B-F95F-4E1D-A626-D877CD213857}" sibTransId="{9F4A5EAE-8B24-4069-A818-2175EB499260}"/>
    <dgm:cxn modelId="{6F0DE877-A3AD-43E6-A0B8-B134C5EE496A}" type="presParOf" srcId="{411E4934-593B-4EFA-8212-76FB1898CE51}" destId="{9D3BAB04-5CE2-4EA7-9872-7BD1B8E7E5EF}" srcOrd="0" destOrd="0" presId="urn:microsoft.com/office/officeart/2005/8/layout/vList2"/>
    <dgm:cxn modelId="{61279A79-6494-4A4A-9976-3935A0B567AA}" type="presParOf" srcId="{411E4934-593B-4EFA-8212-76FB1898CE51}" destId="{2CB1BC11-FC73-40CB-A697-E6A953940518}" srcOrd="1" destOrd="0" presId="urn:microsoft.com/office/officeart/2005/8/layout/vList2"/>
    <dgm:cxn modelId="{C177E3D1-77CE-45F8-AD9D-9DDF2327FB2C}" type="presParOf" srcId="{411E4934-593B-4EFA-8212-76FB1898CE51}" destId="{BF5FA943-0190-4DF4-8B5D-45A84DC2E63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3CE8AF-A754-47C7-A781-7076F29B004D}" type="doc">
      <dgm:prSet loTypeId="urn:microsoft.com/office/officeart/2005/8/layout/lProcess3" loCatId="process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7A47B2E-E694-46E0-9EAA-E3BF6EA0C47F}">
      <dgm:prSet/>
      <dgm:spPr/>
      <dgm:t>
        <a:bodyPr/>
        <a:lstStyle/>
        <a:p>
          <a:pPr rtl="0"/>
          <a:r>
            <a:rPr lang="en-US" dirty="0" smtClean="0"/>
            <a:t>Define Rx</a:t>
          </a:r>
          <a:endParaRPr lang="en-US" dirty="0"/>
        </a:p>
      </dgm:t>
    </dgm:pt>
    <dgm:pt modelId="{FBCAA8CE-B4DE-4D24-B51E-C240D7E5B8A0}" type="parTrans" cxnId="{AC972C18-9B5F-4A45-A589-999267510CF0}">
      <dgm:prSet/>
      <dgm:spPr/>
      <dgm:t>
        <a:bodyPr/>
        <a:lstStyle/>
        <a:p>
          <a:endParaRPr lang="en-US"/>
        </a:p>
      </dgm:t>
    </dgm:pt>
    <dgm:pt modelId="{75F35B66-BA04-43BF-98E4-2BB0DB79015A}" type="sibTrans" cxnId="{AC972C18-9B5F-4A45-A589-999267510CF0}">
      <dgm:prSet/>
      <dgm:spPr/>
      <dgm:t>
        <a:bodyPr/>
        <a:lstStyle/>
        <a:p>
          <a:endParaRPr lang="en-US"/>
        </a:p>
      </dgm:t>
    </dgm:pt>
    <dgm:pt modelId="{61FDB04C-5D8E-4CA0-B9B4-F4083DDEB9E7}">
      <dgm:prSet/>
      <dgm:spPr/>
      <dgm:t>
        <a:bodyPr/>
        <a:lstStyle/>
        <a:p>
          <a:pPr rtl="0"/>
          <a:r>
            <a:rPr lang="en-US" dirty="0" smtClean="0"/>
            <a:t>Background</a:t>
          </a:r>
          <a:endParaRPr lang="en-US" dirty="0"/>
        </a:p>
      </dgm:t>
    </dgm:pt>
    <dgm:pt modelId="{1696F049-0EC2-4AFA-B943-A20539BD709A}" type="parTrans" cxnId="{75E090D7-977B-4781-A2E7-B89C6BFAD5EA}">
      <dgm:prSet/>
      <dgm:spPr/>
      <dgm:t>
        <a:bodyPr/>
        <a:lstStyle/>
        <a:p>
          <a:endParaRPr lang="en-US"/>
        </a:p>
      </dgm:t>
    </dgm:pt>
    <dgm:pt modelId="{14161BD1-0A3C-4FCC-9C68-EFEC15BF6461}" type="sibTrans" cxnId="{75E090D7-977B-4781-A2E7-B89C6BFAD5EA}">
      <dgm:prSet/>
      <dgm:spPr/>
      <dgm:t>
        <a:bodyPr/>
        <a:lstStyle/>
        <a:p>
          <a:endParaRPr lang="en-US"/>
        </a:p>
      </dgm:t>
    </dgm:pt>
    <dgm:pt modelId="{76420CC7-AABB-4C8E-B30B-DF93DF8F539A}">
      <dgm:prSet/>
      <dgm:spPr/>
      <dgm:t>
        <a:bodyPr/>
        <a:lstStyle/>
        <a:p>
          <a:pPr rtl="0"/>
          <a:r>
            <a:rPr lang="en-US" dirty="0" smtClean="0"/>
            <a:t>Subject</a:t>
          </a:r>
          <a:endParaRPr lang="en-US" dirty="0"/>
        </a:p>
      </dgm:t>
    </dgm:pt>
    <dgm:pt modelId="{0AE3F883-AEB4-4D18-9FD2-2EE3BFB48895}" type="parTrans" cxnId="{EDE2331E-EEFA-413F-B001-DACB05113D33}">
      <dgm:prSet/>
      <dgm:spPr/>
      <dgm:t>
        <a:bodyPr/>
        <a:lstStyle/>
        <a:p>
          <a:endParaRPr lang="en-US"/>
        </a:p>
      </dgm:t>
    </dgm:pt>
    <dgm:pt modelId="{49A9D0FB-CBE7-47E8-A15E-FDEF484FD33A}" type="sibTrans" cxnId="{EDE2331E-EEFA-413F-B001-DACB05113D33}">
      <dgm:prSet/>
      <dgm:spPr/>
      <dgm:t>
        <a:bodyPr/>
        <a:lstStyle/>
        <a:p>
          <a:endParaRPr lang="en-US"/>
        </a:p>
      </dgm:t>
    </dgm:pt>
    <dgm:pt modelId="{61807937-3AED-4F91-9E7C-92B5805AEDF1}">
      <dgm:prSet/>
      <dgm:spPr/>
      <dgm:t>
        <a:bodyPr/>
        <a:lstStyle/>
        <a:p>
          <a:pPr rtl="0"/>
          <a:r>
            <a:rPr lang="en-US" smtClean="0"/>
            <a:t>Observables and Observers</a:t>
          </a:r>
          <a:endParaRPr lang="en-US" dirty="0"/>
        </a:p>
      </dgm:t>
    </dgm:pt>
    <dgm:pt modelId="{936BEBE1-A3DD-4E2B-9896-CEC740B2DAEA}" type="sibTrans" cxnId="{A7223A8F-EFA4-47C3-AA87-790A4A1A762D}">
      <dgm:prSet/>
      <dgm:spPr/>
      <dgm:t>
        <a:bodyPr/>
        <a:lstStyle/>
        <a:p>
          <a:endParaRPr lang="en-US"/>
        </a:p>
      </dgm:t>
    </dgm:pt>
    <dgm:pt modelId="{4B3BA578-ECD3-4D21-8576-025391CCCE3A}" type="parTrans" cxnId="{A7223A8F-EFA4-47C3-AA87-790A4A1A762D}">
      <dgm:prSet/>
      <dgm:spPr/>
      <dgm:t>
        <a:bodyPr/>
        <a:lstStyle/>
        <a:p>
          <a:endParaRPr lang="en-US"/>
        </a:p>
      </dgm:t>
    </dgm:pt>
    <dgm:pt modelId="{64AC1AA1-B7BA-49CE-BFDD-73779B380526}" type="pres">
      <dgm:prSet presAssocID="{AD3CE8AF-A754-47C7-A781-7076F29B004D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AE76B11-5A7A-4908-8FD9-84A99279451D}" type="pres">
      <dgm:prSet presAssocID="{27A47B2E-E694-46E0-9EAA-E3BF6EA0C47F}" presName="horFlow" presStyleCnt="0"/>
      <dgm:spPr/>
      <dgm:t>
        <a:bodyPr/>
        <a:lstStyle/>
        <a:p>
          <a:endParaRPr lang="en-US"/>
        </a:p>
      </dgm:t>
    </dgm:pt>
    <dgm:pt modelId="{DE8C19E1-6604-475E-98A3-4BE6B2450B9F}" type="pres">
      <dgm:prSet presAssocID="{27A47B2E-E694-46E0-9EAA-E3BF6EA0C47F}" presName="bigChev" presStyleLbl="node1" presStyleIdx="0" presStyleCnt="4"/>
      <dgm:spPr/>
      <dgm:t>
        <a:bodyPr/>
        <a:lstStyle/>
        <a:p>
          <a:endParaRPr lang="en-US"/>
        </a:p>
      </dgm:t>
    </dgm:pt>
    <dgm:pt modelId="{4AD843DC-57E6-4917-BACB-7E76539F1CC7}" type="pres">
      <dgm:prSet presAssocID="{27A47B2E-E694-46E0-9EAA-E3BF6EA0C47F}" presName="vSp" presStyleCnt="0"/>
      <dgm:spPr/>
      <dgm:t>
        <a:bodyPr/>
        <a:lstStyle/>
        <a:p>
          <a:endParaRPr lang="en-US"/>
        </a:p>
      </dgm:t>
    </dgm:pt>
    <dgm:pt modelId="{DF8BF5E1-B131-4492-83BD-21EE11E0B2C9}" type="pres">
      <dgm:prSet presAssocID="{61FDB04C-5D8E-4CA0-B9B4-F4083DDEB9E7}" presName="horFlow" presStyleCnt="0"/>
      <dgm:spPr/>
      <dgm:t>
        <a:bodyPr/>
        <a:lstStyle/>
        <a:p>
          <a:endParaRPr lang="en-US"/>
        </a:p>
      </dgm:t>
    </dgm:pt>
    <dgm:pt modelId="{389B028C-4864-4138-BD3E-70C2DFC5C606}" type="pres">
      <dgm:prSet presAssocID="{61FDB04C-5D8E-4CA0-B9B4-F4083DDEB9E7}" presName="bigChev" presStyleLbl="node1" presStyleIdx="1" presStyleCnt="4"/>
      <dgm:spPr/>
      <dgm:t>
        <a:bodyPr/>
        <a:lstStyle/>
        <a:p>
          <a:endParaRPr lang="en-US"/>
        </a:p>
      </dgm:t>
    </dgm:pt>
    <dgm:pt modelId="{1853F834-EA92-4821-BD45-26E7BE03DD47}" type="pres">
      <dgm:prSet presAssocID="{61FDB04C-5D8E-4CA0-B9B4-F4083DDEB9E7}" presName="vSp" presStyleCnt="0"/>
      <dgm:spPr/>
      <dgm:t>
        <a:bodyPr/>
        <a:lstStyle/>
        <a:p>
          <a:endParaRPr lang="en-US"/>
        </a:p>
      </dgm:t>
    </dgm:pt>
    <dgm:pt modelId="{044AAD27-1E10-4B58-9290-7A06E7C5E803}" type="pres">
      <dgm:prSet presAssocID="{76420CC7-AABB-4C8E-B30B-DF93DF8F539A}" presName="horFlow" presStyleCnt="0"/>
      <dgm:spPr/>
      <dgm:t>
        <a:bodyPr/>
        <a:lstStyle/>
        <a:p>
          <a:endParaRPr lang="en-US"/>
        </a:p>
      </dgm:t>
    </dgm:pt>
    <dgm:pt modelId="{E43BFDAC-4D69-4C16-BD39-0EE78DED1AC2}" type="pres">
      <dgm:prSet presAssocID="{76420CC7-AABB-4C8E-B30B-DF93DF8F539A}" presName="bigChev" presStyleLbl="node1" presStyleIdx="2" presStyleCnt="4"/>
      <dgm:spPr/>
      <dgm:t>
        <a:bodyPr/>
        <a:lstStyle/>
        <a:p>
          <a:endParaRPr lang="en-US"/>
        </a:p>
      </dgm:t>
    </dgm:pt>
    <dgm:pt modelId="{D6558E56-58FE-4EA0-9E39-DFE150F387DE}" type="pres">
      <dgm:prSet presAssocID="{76420CC7-AABB-4C8E-B30B-DF93DF8F539A}" presName="vSp" presStyleCnt="0"/>
      <dgm:spPr/>
      <dgm:t>
        <a:bodyPr/>
        <a:lstStyle/>
        <a:p>
          <a:endParaRPr lang="en-US"/>
        </a:p>
      </dgm:t>
    </dgm:pt>
    <dgm:pt modelId="{86520CDF-49A8-4100-A73D-11F78B13B94D}" type="pres">
      <dgm:prSet presAssocID="{61807937-3AED-4F91-9E7C-92B5805AEDF1}" presName="horFlow" presStyleCnt="0"/>
      <dgm:spPr/>
      <dgm:t>
        <a:bodyPr/>
        <a:lstStyle/>
        <a:p>
          <a:endParaRPr lang="en-US"/>
        </a:p>
      </dgm:t>
    </dgm:pt>
    <dgm:pt modelId="{2CD05E0C-374B-4AEC-8E17-5AB310AF831D}" type="pres">
      <dgm:prSet presAssocID="{61807937-3AED-4F91-9E7C-92B5805AEDF1}" presName="bigChev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A7223A8F-EFA4-47C3-AA87-790A4A1A762D}" srcId="{AD3CE8AF-A754-47C7-A781-7076F29B004D}" destId="{61807937-3AED-4F91-9E7C-92B5805AEDF1}" srcOrd="3" destOrd="0" parTransId="{4B3BA578-ECD3-4D21-8576-025391CCCE3A}" sibTransId="{936BEBE1-A3DD-4E2B-9896-CEC740B2DAEA}"/>
    <dgm:cxn modelId="{75E090D7-977B-4781-A2E7-B89C6BFAD5EA}" srcId="{AD3CE8AF-A754-47C7-A781-7076F29B004D}" destId="{61FDB04C-5D8E-4CA0-B9B4-F4083DDEB9E7}" srcOrd="1" destOrd="0" parTransId="{1696F049-0EC2-4AFA-B943-A20539BD709A}" sibTransId="{14161BD1-0A3C-4FCC-9C68-EFEC15BF6461}"/>
    <dgm:cxn modelId="{D22E46AD-1911-4069-9D10-2229FFA6A2F0}" type="presOf" srcId="{61FDB04C-5D8E-4CA0-B9B4-F4083DDEB9E7}" destId="{389B028C-4864-4138-BD3E-70C2DFC5C606}" srcOrd="0" destOrd="0" presId="urn:microsoft.com/office/officeart/2005/8/layout/lProcess3"/>
    <dgm:cxn modelId="{637ACA43-51EE-4457-B1E9-7A824D21B983}" type="presOf" srcId="{61807937-3AED-4F91-9E7C-92B5805AEDF1}" destId="{2CD05E0C-374B-4AEC-8E17-5AB310AF831D}" srcOrd="0" destOrd="0" presId="urn:microsoft.com/office/officeart/2005/8/layout/lProcess3"/>
    <dgm:cxn modelId="{EDE2331E-EEFA-413F-B001-DACB05113D33}" srcId="{AD3CE8AF-A754-47C7-A781-7076F29B004D}" destId="{76420CC7-AABB-4C8E-B30B-DF93DF8F539A}" srcOrd="2" destOrd="0" parTransId="{0AE3F883-AEB4-4D18-9FD2-2EE3BFB48895}" sibTransId="{49A9D0FB-CBE7-47E8-A15E-FDEF484FD33A}"/>
    <dgm:cxn modelId="{CFE0898D-5FB6-4DD3-A945-BE0E1870C48D}" type="presOf" srcId="{AD3CE8AF-A754-47C7-A781-7076F29B004D}" destId="{64AC1AA1-B7BA-49CE-BFDD-73779B380526}" srcOrd="0" destOrd="0" presId="urn:microsoft.com/office/officeart/2005/8/layout/lProcess3"/>
    <dgm:cxn modelId="{AC972C18-9B5F-4A45-A589-999267510CF0}" srcId="{AD3CE8AF-A754-47C7-A781-7076F29B004D}" destId="{27A47B2E-E694-46E0-9EAA-E3BF6EA0C47F}" srcOrd="0" destOrd="0" parTransId="{FBCAA8CE-B4DE-4D24-B51E-C240D7E5B8A0}" sibTransId="{75F35B66-BA04-43BF-98E4-2BB0DB79015A}"/>
    <dgm:cxn modelId="{391A321D-C804-42B3-9DE9-A2F394BEC142}" type="presOf" srcId="{27A47B2E-E694-46E0-9EAA-E3BF6EA0C47F}" destId="{DE8C19E1-6604-475E-98A3-4BE6B2450B9F}" srcOrd="0" destOrd="0" presId="urn:microsoft.com/office/officeart/2005/8/layout/lProcess3"/>
    <dgm:cxn modelId="{E635EC94-0AD2-4587-98F5-1C0FD07E3655}" type="presOf" srcId="{76420CC7-AABB-4C8E-B30B-DF93DF8F539A}" destId="{E43BFDAC-4D69-4C16-BD39-0EE78DED1AC2}" srcOrd="0" destOrd="0" presId="urn:microsoft.com/office/officeart/2005/8/layout/lProcess3"/>
    <dgm:cxn modelId="{347D43BE-FF0F-4752-9EEB-4974B2C2E49B}" type="presParOf" srcId="{64AC1AA1-B7BA-49CE-BFDD-73779B380526}" destId="{0AE76B11-5A7A-4908-8FD9-84A99279451D}" srcOrd="0" destOrd="0" presId="urn:microsoft.com/office/officeart/2005/8/layout/lProcess3"/>
    <dgm:cxn modelId="{55DF09FE-8589-480A-A080-B6422023FA7F}" type="presParOf" srcId="{0AE76B11-5A7A-4908-8FD9-84A99279451D}" destId="{DE8C19E1-6604-475E-98A3-4BE6B2450B9F}" srcOrd="0" destOrd="0" presId="urn:microsoft.com/office/officeart/2005/8/layout/lProcess3"/>
    <dgm:cxn modelId="{06273851-88DC-451E-BCBC-AE930D8608AC}" type="presParOf" srcId="{64AC1AA1-B7BA-49CE-BFDD-73779B380526}" destId="{4AD843DC-57E6-4917-BACB-7E76539F1CC7}" srcOrd="1" destOrd="0" presId="urn:microsoft.com/office/officeart/2005/8/layout/lProcess3"/>
    <dgm:cxn modelId="{188BC15E-7755-4ED7-9755-3905BEF07C3A}" type="presParOf" srcId="{64AC1AA1-B7BA-49CE-BFDD-73779B380526}" destId="{DF8BF5E1-B131-4492-83BD-21EE11E0B2C9}" srcOrd="2" destOrd="0" presId="urn:microsoft.com/office/officeart/2005/8/layout/lProcess3"/>
    <dgm:cxn modelId="{4D90E78E-2A66-47CB-A799-85AFDB165C30}" type="presParOf" srcId="{DF8BF5E1-B131-4492-83BD-21EE11E0B2C9}" destId="{389B028C-4864-4138-BD3E-70C2DFC5C606}" srcOrd="0" destOrd="0" presId="urn:microsoft.com/office/officeart/2005/8/layout/lProcess3"/>
    <dgm:cxn modelId="{32D846CA-AFEA-4FB9-9D24-1BB474B6A094}" type="presParOf" srcId="{64AC1AA1-B7BA-49CE-BFDD-73779B380526}" destId="{1853F834-EA92-4821-BD45-26E7BE03DD47}" srcOrd="3" destOrd="0" presId="urn:microsoft.com/office/officeart/2005/8/layout/lProcess3"/>
    <dgm:cxn modelId="{B48B80D3-D927-451D-BC90-E3022E665254}" type="presParOf" srcId="{64AC1AA1-B7BA-49CE-BFDD-73779B380526}" destId="{044AAD27-1E10-4B58-9290-7A06E7C5E803}" srcOrd="4" destOrd="0" presId="urn:microsoft.com/office/officeart/2005/8/layout/lProcess3"/>
    <dgm:cxn modelId="{D977A623-5A7C-460F-9244-F8107FAC474B}" type="presParOf" srcId="{044AAD27-1E10-4B58-9290-7A06E7C5E803}" destId="{E43BFDAC-4D69-4C16-BD39-0EE78DED1AC2}" srcOrd="0" destOrd="0" presId="urn:microsoft.com/office/officeart/2005/8/layout/lProcess3"/>
    <dgm:cxn modelId="{7970E76F-5BE2-40EC-A929-260ACAB67093}" type="presParOf" srcId="{64AC1AA1-B7BA-49CE-BFDD-73779B380526}" destId="{D6558E56-58FE-4EA0-9E39-DFE150F387DE}" srcOrd="5" destOrd="0" presId="urn:microsoft.com/office/officeart/2005/8/layout/lProcess3"/>
    <dgm:cxn modelId="{136B36D1-A1DC-4D1B-AC00-3DDB5853E71A}" type="presParOf" srcId="{64AC1AA1-B7BA-49CE-BFDD-73779B380526}" destId="{86520CDF-49A8-4100-A73D-11F78B13B94D}" srcOrd="6" destOrd="0" presId="urn:microsoft.com/office/officeart/2005/8/layout/lProcess3"/>
    <dgm:cxn modelId="{85783B83-741E-4219-9B2A-50893CE8F54F}" type="presParOf" srcId="{86520CDF-49A8-4100-A73D-11F78B13B94D}" destId="{2CD05E0C-374B-4AEC-8E17-5AB310AF831D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3CE8AF-A754-47C7-A781-7076F29B004D}" type="doc">
      <dgm:prSet loTypeId="urn:microsoft.com/office/officeart/2005/8/layout/lProcess3" loCatId="process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1807937-3AED-4F91-9E7C-92B5805AEDF1}">
      <dgm:prSet/>
      <dgm:spPr/>
      <dgm:t>
        <a:bodyPr/>
        <a:lstStyle/>
        <a:p>
          <a:pPr rtl="0"/>
          <a:r>
            <a:rPr lang="en-US" dirty="0" smtClean="0"/>
            <a:t>Operators</a:t>
          </a:r>
          <a:endParaRPr lang="en-US" dirty="0"/>
        </a:p>
      </dgm:t>
    </dgm:pt>
    <dgm:pt modelId="{4B3BA578-ECD3-4D21-8576-025391CCCE3A}" type="parTrans" cxnId="{A7223A8F-EFA4-47C3-AA87-790A4A1A762D}">
      <dgm:prSet/>
      <dgm:spPr/>
      <dgm:t>
        <a:bodyPr/>
        <a:lstStyle/>
        <a:p>
          <a:endParaRPr lang="en-US"/>
        </a:p>
      </dgm:t>
    </dgm:pt>
    <dgm:pt modelId="{936BEBE1-A3DD-4E2B-9896-CEC740B2DAEA}" type="sibTrans" cxnId="{A7223A8F-EFA4-47C3-AA87-790A4A1A762D}">
      <dgm:prSet/>
      <dgm:spPr/>
      <dgm:t>
        <a:bodyPr/>
        <a:lstStyle/>
        <a:p>
          <a:endParaRPr lang="en-US"/>
        </a:p>
      </dgm:t>
    </dgm:pt>
    <dgm:pt modelId="{E27EC7C0-9582-485C-B11B-F542EE7E681F}">
      <dgm:prSet/>
      <dgm:spPr/>
      <dgm:t>
        <a:bodyPr/>
        <a:lstStyle/>
        <a:p>
          <a:pPr rtl="0"/>
          <a:r>
            <a:rPr lang="en-US" dirty="0" smtClean="0"/>
            <a:t>Life Cycle Management </a:t>
          </a:r>
          <a:endParaRPr lang="en-US" dirty="0"/>
        </a:p>
      </dgm:t>
    </dgm:pt>
    <dgm:pt modelId="{8E1AA99E-6F2A-42D6-98E8-556BD88D570F}" type="parTrans" cxnId="{78476D4D-EE40-46A7-A6DF-3FC3D6F72C62}">
      <dgm:prSet/>
      <dgm:spPr/>
      <dgm:t>
        <a:bodyPr/>
        <a:lstStyle/>
        <a:p>
          <a:endParaRPr lang="en-US"/>
        </a:p>
      </dgm:t>
    </dgm:pt>
    <dgm:pt modelId="{DD985042-0455-4E0B-9073-DAAD731498E5}" type="sibTrans" cxnId="{78476D4D-EE40-46A7-A6DF-3FC3D6F72C62}">
      <dgm:prSet/>
      <dgm:spPr/>
      <dgm:t>
        <a:bodyPr/>
        <a:lstStyle/>
        <a:p>
          <a:endParaRPr lang="en-US"/>
        </a:p>
      </dgm:t>
    </dgm:pt>
    <dgm:pt modelId="{76BA6D85-0979-4887-8300-8BF427627DE1}">
      <dgm:prSet/>
      <dgm:spPr/>
      <dgm:t>
        <a:bodyPr/>
        <a:lstStyle/>
        <a:p>
          <a:r>
            <a:rPr lang="en-US" dirty="0" smtClean="0"/>
            <a:t>Future </a:t>
          </a:r>
          <a:endParaRPr lang="en-US" dirty="0"/>
        </a:p>
      </dgm:t>
    </dgm:pt>
    <dgm:pt modelId="{5148989A-ACBE-418E-AF25-95140C049B3D}" type="parTrans" cxnId="{026FE35E-24A4-4D0A-94C7-9C1782ABA679}">
      <dgm:prSet/>
      <dgm:spPr/>
      <dgm:t>
        <a:bodyPr/>
        <a:lstStyle/>
        <a:p>
          <a:endParaRPr lang="en-US"/>
        </a:p>
      </dgm:t>
    </dgm:pt>
    <dgm:pt modelId="{08558D2A-B8D7-4E3E-A41F-F035E0196D48}" type="sibTrans" cxnId="{026FE35E-24A4-4D0A-94C7-9C1782ABA679}">
      <dgm:prSet/>
      <dgm:spPr/>
      <dgm:t>
        <a:bodyPr/>
        <a:lstStyle/>
        <a:p>
          <a:endParaRPr lang="en-US"/>
        </a:p>
      </dgm:t>
    </dgm:pt>
    <dgm:pt modelId="{A31EFE16-0C3C-4511-A0DE-F994AAA46AD5}">
      <dgm:prSet/>
      <dgm:spPr/>
      <dgm:t>
        <a:bodyPr/>
        <a:lstStyle/>
        <a:p>
          <a:r>
            <a:rPr lang="en-US" dirty="0" err="1" smtClean="0"/>
            <a:t>NuGet</a:t>
          </a:r>
          <a:endParaRPr lang="en-US" dirty="0"/>
        </a:p>
      </dgm:t>
    </dgm:pt>
    <dgm:pt modelId="{D24A878B-09B7-45F5-9484-2514FF7F0A89}" type="parTrans" cxnId="{73D2ECD9-E7D4-4F07-B2C9-EACCBA76EC90}">
      <dgm:prSet/>
      <dgm:spPr/>
      <dgm:t>
        <a:bodyPr/>
        <a:lstStyle/>
        <a:p>
          <a:endParaRPr lang="en-US"/>
        </a:p>
      </dgm:t>
    </dgm:pt>
    <dgm:pt modelId="{F9E4E352-43B9-4CB4-9145-A72A069635CB}" type="sibTrans" cxnId="{73D2ECD9-E7D4-4F07-B2C9-EACCBA76EC90}">
      <dgm:prSet/>
      <dgm:spPr/>
      <dgm:t>
        <a:bodyPr/>
        <a:lstStyle/>
        <a:p>
          <a:endParaRPr lang="en-US"/>
        </a:p>
      </dgm:t>
    </dgm:pt>
    <dgm:pt modelId="{64AC1AA1-B7BA-49CE-BFDD-73779B380526}" type="pres">
      <dgm:prSet presAssocID="{AD3CE8AF-A754-47C7-A781-7076F29B004D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6520CDF-49A8-4100-A73D-11F78B13B94D}" type="pres">
      <dgm:prSet presAssocID="{61807937-3AED-4F91-9E7C-92B5805AEDF1}" presName="horFlow" presStyleCnt="0"/>
      <dgm:spPr/>
      <dgm:t>
        <a:bodyPr/>
        <a:lstStyle/>
        <a:p>
          <a:endParaRPr lang="en-US"/>
        </a:p>
      </dgm:t>
    </dgm:pt>
    <dgm:pt modelId="{2CD05E0C-374B-4AEC-8E17-5AB310AF831D}" type="pres">
      <dgm:prSet presAssocID="{61807937-3AED-4F91-9E7C-92B5805AEDF1}" presName="bigChev" presStyleLbl="node1" presStyleIdx="0" presStyleCnt="4"/>
      <dgm:spPr/>
      <dgm:t>
        <a:bodyPr/>
        <a:lstStyle/>
        <a:p>
          <a:endParaRPr lang="en-US"/>
        </a:p>
      </dgm:t>
    </dgm:pt>
    <dgm:pt modelId="{4DBA9F4D-98E1-4286-8DA5-50101AC69D36}" type="pres">
      <dgm:prSet presAssocID="{61807937-3AED-4F91-9E7C-92B5805AEDF1}" presName="vSp" presStyleCnt="0"/>
      <dgm:spPr/>
      <dgm:t>
        <a:bodyPr/>
        <a:lstStyle/>
        <a:p>
          <a:endParaRPr lang="en-US"/>
        </a:p>
      </dgm:t>
    </dgm:pt>
    <dgm:pt modelId="{07C93D43-68FA-4AD3-A577-BA2818676D94}" type="pres">
      <dgm:prSet presAssocID="{E27EC7C0-9582-485C-B11B-F542EE7E681F}" presName="horFlow" presStyleCnt="0"/>
      <dgm:spPr/>
      <dgm:t>
        <a:bodyPr/>
        <a:lstStyle/>
        <a:p>
          <a:endParaRPr lang="en-US"/>
        </a:p>
      </dgm:t>
    </dgm:pt>
    <dgm:pt modelId="{BA6B2941-D638-4B89-9327-DAA4F1B20A39}" type="pres">
      <dgm:prSet presAssocID="{E27EC7C0-9582-485C-B11B-F542EE7E681F}" presName="bigChev" presStyleLbl="node1" presStyleIdx="1" presStyleCnt="4"/>
      <dgm:spPr/>
      <dgm:t>
        <a:bodyPr/>
        <a:lstStyle/>
        <a:p>
          <a:endParaRPr lang="en-US"/>
        </a:p>
      </dgm:t>
    </dgm:pt>
    <dgm:pt modelId="{FBA47743-D059-40A7-ADD0-2DC8F006CF15}" type="pres">
      <dgm:prSet presAssocID="{E27EC7C0-9582-485C-B11B-F542EE7E681F}" presName="vSp" presStyleCnt="0"/>
      <dgm:spPr/>
      <dgm:t>
        <a:bodyPr/>
        <a:lstStyle/>
        <a:p>
          <a:endParaRPr lang="en-US"/>
        </a:p>
      </dgm:t>
    </dgm:pt>
    <dgm:pt modelId="{6003FF4A-D038-493E-9095-FC81B5510CCC}" type="pres">
      <dgm:prSet presAssocID="{76BA6D85-0979-4887-8300-8BF427627DE1}" presName="horFlow" presStyleCnt="0"/>
      <dgm:spPr/>
      <dgm:t>
        <a:bodyPr/>
        <a:lstStyle/>
        <a:p>
          <a:endParaRPr lang="en-US"/>
        </a:p>
      </dgm:t>
    </dgm:pt>
    <dgm:pt modelId="{392DCC00-46EA-4038-A0A2-7A471514EB33}" type="pres">
      <dgm:prSet presAssocID="{76BA6D85-0979-4887-8300-8BF427627DE1}" presName="bigChev" presStyleLbl="node1" presStyleIdx="2" presStyleCnt="4"/>
      <dgm:spPr/>
      <dgm:t>
        <a:bodyPr/>
        <a:lstStyle/>
        <a:p>
          <a:endParaRPr lang="en-US"/>
        </a:p>
      </dgm:t>
    </dgm:pt>
    <dgm:pt modelId="{AA7C2D6D-51E8-4B08-8DB8-49F32CD148C0}" type="pres">
      <dgm:prSet presAssocID="{76BA6D85-0979-4887-8300-8BF427627DE1}" presName="vSp" presStyleCnt="0"/>
      <dgm:spPr/>
      <dgm:t>
        <a:bodyPr/>
        <a:lstStyle/>
        <a:p>
          <a:endParaRPr lang="en-US"/>
        </a:p>
      </dgm:t>
    </dgm:pt>
    <dgm:pt modelId="{EC924EE5-D0C2-45ED-B74E-2143250FCA6D}" type="pres">
      <dgm:prSet presAssocID="{A31EFE16-0C3C-4511-A0DE-F994AAA46AD5}" presName="horFlow" presStyleCnt="0"/>
      <dgm:spPr/>
      <dgm:t>
        <a:bodyPr/>
        <a:lstStyle/>
        <a:p>
          <a:endParaRPr lang="en-US"/>
        </a:p>
      </dgm:t>
    </dgm:pt>
    <dgm:pt modelId="{31E5CCCB-9D0D-47CF-8A86-E03F410E3B0C}" type="pres">
      <dgm:prSet presAssocID="{A31EFE16-0C3C-4511-A0DE-F994AAA46AD5}" presName="bigChev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27B03C81-ED05-4013-BDAD-9D9075A1ED2D}" type="presOf" srcId="{A31EFE16-0C3C-4511-A0DE-F994AAA46AD5}" destId="{31E5CCCB-9D0D-47CF-8A86-E03F410E3B0C}" srcOrd="0" destOrd="0" presId="urn:microsoft.com/office/officeart/2005/8/layout/lProcess3"/>
    <dgm:cxn modelId="{A7223A8F-EFA4-47C3-AA87-790A4A1A762D}" srcId="{AD3CE8AF-A754-47C7-A781-7076F29B004D}" destId="{61807937-3AED-4F91-9E7C-92B5805AEDF1}" srcOrd="0" destOrd="0" parTransId="{4B3BA578-ECD3-4D21-8576-025391CCCE3A}" sibTransId="{936BEBE1-A3DD-4E2B-9896-CEC740B2DAEA}"/>
    <dgm:cxn modelId="{1976B69E-50D3-4D13-9820-B437EB485E4A}" type="presOf" srcId="{E27EC7C0-9582-485C-B11B-F542EE7E681F}" destId="{BA6B2941-D638-4B89-9327-DAA4F1B20A39}" srcOrd="0" destOrd="0" presId="urn:microsoft.com/office/officeart/2005/8/layout/lProcess3"/>
    <dgm:cxn modelId="{78476D4D-EE40-46A7-A6DF-3FC3D6F72C62}" srcId="{AD3CE8AF-A754-47C7-A781-7076F29B004D}" destId="{E27EC7C0-9582-485C-B11B-F542EE7E681F}" srcOrd="1" destOrd="0" parTransId="{8E1AA99E-6F2A-42D6-98E8-556BD88D570F}" sibTransId="{DD985042-0455-4E0B-9073-DAAD731498E5}"/>
    <dgm:cxn modelId="{2FE209F2-E173-42C6-B926-3FD38F4FCC11}" type="presOf" srcId="{76BA6D85-0979-4887-8300-8BF427627DE1}" destId="{392DCC00-46EA-4038-A0A2-7A471514EB33}" srcOrd="0" destOrd="0" presId="urn:microsoft.com/office/officeart/2005/8/layout/lProcess3"/>
    <dgm:cxn modelId="{73D2ECD9-E7D4-4F07-B2C9-EACCBA76EC90}" srcId="{AD3CE8AF-A754-47C7-A781-7076F29B004D}" destId="{A31EFE16-0C3C-4511-A0DE-F994AAA46AD5}" srcOrd="3" destOrd="0" parTransId="{D24A878B-09B7-45F5-9484-2514FF7F0A89}" sibTransId="{F9E4E352-43B9-4CB4-9145-A72A069635CB}"/>
    <dgm:cxn modelId="{026FE35E-24A4-4D0A-94C7-9C1782ABA679}" srcId="{AD3CE8AF-A754-47C7-A781-7076F29B004D}" destId="{76BA6D85-0979-4887-8300-8BF427627DE1}" srcOrd="2" destOrd="0" parTransId="{5148989A-ACBE-418E-AF25-95140C049B3D}" sibTransId="{08558D2A-B8D7-4E3E-A41F-F035E0196D48}"/>
    <dgm:cxn modelId="{EF210AE9-E5D1-4C48-82D7-66421E99162C}" type="presOf" srcId="{AD3CE8AF-A754-47C7-A781-7076F29B004D}" destId="{64AC1AA1-B7BA-49CE-BFDD-73779B380526}" srcOrd="0" destOrd="0" presId="urn:microsoft.com/office/officeart/2005/8/layout/lProcess3"/>
    <dgm:cxn modelId="{344D8D65-11D9-4FB7-A821-1EC5D4FA7FF6}" type="presOf" srcId="{61807937-3AED-4F91-9E7C-92B5805AEDF1}" destId="{2CD05E0C-374B-4AEC-8E17-5AB310AF831D}" srcOrd="0" destOrd="0" presId="urn:microsoft.com/office/officeart/2005/8/layout/lProcess3"/>
    <dgm:cxn modelId="{DDDA40FF-8B6E-4AB5-85FD-38856ED9CAEB}" type="presParOf" srcId="{64AC1AA1-B7BA-49CE-BFDD-73779B380526}" destId="{86520CDF-49A8-4100-A73D-11F78B13B94D}" srcOrd="0" destOrd="0" presId="urn:microsoft.com/office/officeart/2005/8/layout/lProcess3"/>
    <dgm:cxn modelId="{FAAF598E-2B1F-4003-85BF-B3CF3F469344}" type="presParOf" srcId="{86520CDF-49A8-4100-A73D-11F78B13B94D}" destId="{2CD05E0C-374B-4AEC-8E17-5AB310AF831D}" srcOrd="0" destOrd="0" presId="urn:microsoft.com/office/officeart/2005/8/layout/lProcess3"/>
    <dgm:cxn modelId="{43A294B6-BF44-4E27-8ED6-DB14817540B1}" type="presParOf" srcId="{64AC1AA1-B7BA-49CE-BFDD-73779B380526}" destId="{4DBA9F4D-98E1-4286-8DA5-50101AC69D36}" srcOrd="1" destOrd="0" presId="urn:microsoft.com/office/officeart/2005/8/layout/lProcess3"/>
    <dgm:cxn modelId="{0AAC7DC9-9172-4060-8B62-9D2C38BBB74D}" type="presParOf" srcId="{64AC1AA1-B7BA-49CE-BFDD-73779B380526}" destId="{07C93D43-68FA-4AD3-A577-BA2818676D94}" srcOrd="2" destOrd="0" presId="urn:microsoft.com/office/officeart/2005/8/layout/lProcess3"/>
    <dgm:cxn modelId="{FD7BC646-8844-4DB0-94AD-D008F1C53CAF}" type="presParOf" srcId="{07C93D43-68FA-4AD3-A577-BA2818676D94}" destId="{BA6B2941-D638-4B89-9327-DAA4F1B20A39}" srcOrd="0" destOrd="0" presId="urn:microsoft.com/office/officeart/2005/8/layout/lProcess3"/>
    <dgm:cxn modelId="{1590B886-4C74-4D7B-8C0F-3D42355C6805}" type="presParOf" srcId="{64AC1AA1-B7BA-49CE-BFDD-73779B380526}" destId="{FBA47743-D059-40A7-ADD0-2DC8F006CF15}" srcOrd="3" destOrd="0" presId="urn:microsoft.com/office/officeart/2005/8/layout/lProcess3"/>
    <dgm:cxn modelId="{0BE7A26A-5E89-4127-8D41-91DF2D02CB2A}" type="presParOf" srcId="{64AC1AA1-B7BA-49CE-BFDD-73779B380526}" destId="{6003FF4A-D038-493E-9095-FC81B5510CCC}" srcOrd="4" destOrd="0" presId="urn:microsoft.com/office/officeart/2005/8/layout/lProcess3"/>
    <dgm:cxn modelId="{E59D441D-1B3D-486C-A0B9-DB1C607B3D1D}" type="presParOf" srcId="{6003FF4A-D038-493E-9095-FC81B5510CCC}" destId="{392DCC00-46EA-4038-A0A2-7A471514EB33}" srcOrd="0" destOrd="0" presId="urn:microsoft.com/office/officeart/2005/8/layout/lProcess3"/>
    <dgm:cxn modelId="{0F7D4C7F-DF3D-4320-AA2C-3F37BCC2E60D}" type="presParOf" srcId="{64AC1AA1-B7BA-49CE-BFDD-73779B380526}" destId="{AA7C2D6D-51E8-4B08-8DB8-49F32CD148C0}" srcOrd="5" destOrd="0" presId="urn:microsoft.com/office/officeart/2005/8/layout/lProcess3"/>
    <dgm:cxn modelId="{2CBF6C9F-8763-422C-97E5-DD31AA369121}" type="presParOf" srcId="{64AC1AA1-B7BA-49CE-BFDD-73779B380526}" destId="{EC924EE5-D0C2-45ED-B74E-2143250FCA6D}" srcOrd="6" destOrd="0" presId="urn:microsoft.com/office/officeart/2005/8/layout/lProcess3"/>
    <dgm:cxn modelId="{D8709FDC-96B8-40D1-A208-A029EEC2921A}" type="presParOf" srcId="{EC924EE5-D0C2-45ED-B74E-2143250FCA6D}" destId="{31E5CCCB-9D0D-47CF-8A86-E03F410E3B0C}" srcOrd="0" destOrd="0" presId="urn:microsoft.com/office/officeart/2005/8/layout/lProcess3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563F0A-D95D-4C07-9B28-7B9D119FC5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17FB152-6E80-4BB4-ACCD-00278226B08C}">
      <dgm:prSet/>
      <dgm:spPr/>
      <dgm:t>
        <a:bodyPr/>
        <a:lstStyle/>
        <a:p>
          <a:pPr rtl="0"/>
          <a:r>
            <a:rPr lang="en-US" baseline="0" dirty="0" smtClean="0"/>
            <a:t>Pre-Requisite</a:t>
          </a:r>
          <a:endParaRPr lang="en-US" baseline="0" dirty="0"/>
        </a:p>
      </dgm:t>
    </dgm:pt>
    <dgm:pt modelId="{C3CBD291-C68D-4AB7-B7A3-E9A695D9A82F}" type="parTrans" cxnId="{D8F61162-3B74-4BCE-ACCF-E70FC046A607}">
      <dgm:prSet/>
      <dgm:spPr/>
      <dgm:t>
        <a:bodyPr/>
        <a:lstStyle/>
        <a:p>
          <a:endParaRPr lang="en-US"/>
        </a:p>
      </dgm:t>
    </dgm:pt>
    <dgm:pt modelId="{5526917B-D11A-42DC-95C0-83569163E740}" type="sibTrans" cxnId="{D8F61162-3B74-4BCE-ACCF-E70FC046A607}">
      <dgm:prSet/>
      <dgm:spPr/>
      <dgm:t>
        <a:bodyPr/>
        <a:lstStyle/>
        <a:p>
          <a:endParaRPr lang="en-US"/>
        </a:p>
      </dgm:t>
    </dgm:pt>
    <dgm:pt modelId="{1020790C-2B4F-4179-A49D-D04B6CB7A141}" type="pres">
      <dgm:prSet presAssocID="{C8563F0A-D95D-4C07-9B28-7B9D119FC5C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CD48F0-E13A-482E-8369-687FBCB3E492}" type="pres">
      <dgm:prSet presAssocID="{917FB152-6E80-4BB4-ACCD-00278226B08C}" presName="parentText" presStyleLbl="node1" presStyleIdx="0" presStyleCnt="1" custLinFactNeighborX="44186" custLinFactNeighborY="27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53F643-9DB0-4D03-B4AD-87607D6F35CB}" type="presOf" srcId="{917FB152-6E80-4BB4-ACCD-00278226B08C}" destId="{5CCD48F0-E13A-482E-8369-687FBCB3E492}" srcOrd="0" destOrd="0" presId="urn:microsoft.com/office/officeart/2005/8/layout/vList2"/>
    <dgm:cxn modelId="{6EE22DE3-E83D-474C-9763-6D0EDCA1F0C4}" type="presOf" srcId="{C8563F0A-D95D-4C07-9B28-7B9D119FC5CB}" destId="{1020790C-2B4F-4179-A49D-D04B6CB7A141}" srcOrd="0" destOrd="0" presId="urn:microsoft.com/office/officeart/2005/8/layout/vList2"/>
    <dgm:cxn modelId="{D8F61162-3B74-4BCE-ACCF-E70FC046A607}" srcId="{C8563F0A-D95D-4C07-9B28-7B9D119FC5CB}" destId="{917FB152-6E80-4BB4-ACCD-00278226B08C}" srcOrd="0" destOrd="0" parTransId="{C3CBD291-C68D-4AB7-B7A3-E9A695D9A82F}" sibTransId="{5526917B-D11A-42DC-95C0-83569163E740}"/>
    <dgm:cxn modelId="{DE43D516-D7CD-4C9A-AF80-38F5C79D67FE}" type="presParOf" srcId="{1020790C-2B4F-4179-A49D-D04B6CB7A141}" destId="{5CCD48F0-E13A-482E-8369-687FBCB3E492}" srcOrd="0" destOrd="0" presId="urn:microsoft.com/office/officeart/2005/8/layout/vList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3CE8AF-A754-47C7-A781-7076F29B004D}" type="doc">
      <dgm:prSet loTypeId="urn:microsoft.com/office/officeart/2005/8/layout/lProcess3" loCatId="process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7A47B2E-E694-46E0-9EAA-E3BF6EA0C47F}">
      <dgm:prSet/>
      <dgm:spPr/>
      <dgm:t>
        <a:bodyPr/>
        <a:lstStyle/>
        <a:p>
          <a:pPr rtl="0"/>
          <a:r>
            <a:rPr lang="en-US" dirty="0" err="1" smtClean="0"/>
            <a:t>IEnumerable</a:t>
          </a:r>
          <a:r>
            <a:rPr lang="en-US" dirty="0" smtClean="0"/>
            <a:t>&lt;T&gt;</a:t>
          </a:r>
          <a:endParaRPr lang="en-US" dirty="0"/>
        </a:p>
      </dgm:t>
    </dgm:pt>
    <dgm:pt modelId="{FBCAA8CE-B4DE-4D24-B51E-C240D7E5B8A0}" type="parTrans" cxnId="{AC972C18-9B5F-4A45-A589-999267510CF0}">
      <dgm:prSet/>
      <dgm:spPr/>
      <dgm:t>
        <a:bodyPr/>
        <a:lstStyle/>
        <a:p>
          <a:endParaRPr lang="en-US"/>
        </a:p>
      </dgm:t>
    </dgm:pt>
    <dgm:pt modelId="{75F35B66-BA04-43BF-98E4-2BB0DB79015A}" type="sibTrans" cxnId="{AC972C18-9B5F-4A45-A589-999267510CF0}">
      <dgm:prSet/>
      <dgm:spPr/>
      <dgm:t>
        <a:bodyPr/>
        <a:lstStyle/>
        <a:p>
          <a:endParaRPr lang="en-US"/>
        </a:p>
      </dgm:t>
    </dgm:pt>
    <dgm:pt modelId="{E27EC7C0-9582-485C-B11B-F542EE7E681F}">
      <dgm:prSet/>
      <dgm:spPr/>
      <dgm:t>
        <a:bodyPr/>
        <a:lstStyle/>
        <a:p>
          <a:pPr rtl="0"/>
          <a:r>
            <a:rPr lang="en-US" dirty="0" smtClean="0"/>
            <a:t>Lambda</a:t>
          </a:r>
          <a:endParaRPr lang="en-US" dirty="0"/>
        </a:p>
      </dgm:t>
    </dgm:pt>
    <dgm:pt modelId="{8E1AA99E-6F2A-42D6-98E8-556BD88D570F}" type="parTrans" cxnId="{78476D4D-EE40-46A7-A6DF-3FC3D6F72C62}">
      <dgm:prSet/>
      <dgm:spPr/>
      <dgm:t>
        <a:bodyPr/>
        <a:lstStyle/>
        <a:p>
          <a:endParaRPr lang="en-US"/>
        </a:p>
      </dgm:t>
    </dgm:pt>
    <dgm:pt modelId="{DD985042-0455-4E0B-9073-DAAD731498E5}" type="sibTrans" cxnId="{78476D4D-EE40-46A7-A6DF-3FC3D6F72C62}">
      <dgm:prSet/>
      <dgm:spPr/>
      <dgm:t>
        <a:bodyPr/>
        <a:lstStyle/>
        <a:p>
          <a:endParaRPr lang="en-US"/>
        </a:p>
      </dgm:t>
    </dgm:pt>
    <dgm:pt modelId="{76BA6D85-0979-4887-8300-8BF427627DE1}">
      <dgm:prSet/>
      <dgm:spPr/>
      <dgm:t>
        <a:bodyPr/>
        <a:lstStyle/>
        <a:p>
          <a:r>
            <a:rPr lang="en-US" dirty="0" smtClean="0"/>
            <a:t>Delegates </a:t>
          </a:r>
          <a:endParaRPr lang="en-US" dirty="0"/>
        </a:p>
      </dgm:t>
    </dgm:pt>
    <dgm:pt modelId="{5148989A-ACBE-418E-AF25-95140C049B3D}" type="parTrans" cxnId="{026FE35E-24A4-4D0A-94C7-9C1782ABA679}">
      <dgm:prSet/>
      <dgm:spPr/>
      <dgm:t>
        <a:bodyPr/>
        <a:lstStyle/>
        <a:p>
          <a:endParaRPr lang="en-US"/>
        </a:p>
      </dgm:t>
    </dgm:pt>
    <dgm:pt modelId="{08558D2A-B8D7-4E3E-A41F-F035E0196D48}" type="sibTrans" cxnId="{026FE35E-24A4-4D0A-94C7-9C1782ABA679}">
      <dgm:prSet/>
      <dgm:spPr/>
      <dgm:t>
        <a:bodyPr/>
        <a:lstStyle/>
        <a:p>
          <a:endParaRPr lang="en-US"/>
        </a:p>
      </dgm:t>
    </dgm:pt>
    <dgm:pt modelId="{0EE57B44-4491-4598-B817-606F0CF94DF5}">
      <dgm:prSet/>
      <dgm:spPr/>
      <dgm:t>
        <a:bodyPr/>
        <a:lstStyle/>
        <a:p>
          <a:r>
            <a:rPr lang="en-US" dirty="0" smtClean="0"/>
            <a:t>LINQ</a:t>
          </a:r>
          <a:endParaRPr lang="en-US" dirty="0"/>
        </a:p>
      </dgm:t>
    </dgm:pt>
    <dgm:pt modelId="{6A89A02D-7D52-4ADD-9C31-CA35CF031F4B}" type="parTrans" cxnId="{6549728D-6E99-4DFE-A46A-FAF45239B7BB}">
      <dgm:prSet/>
      <dgm:spPr/>
      <dgm:t>
        <a:bodyPr/>
        <a:lstStyle/>
        <a:p>
          <a:endParaRPr lang="en-US"/>
        </a:p>
      </dgm:t>
    </dgm:pt>
    <dgm:pt modelId="{EB72E352-F6C3-4DD2-9F94-69C7E861467F}" type="sibTrans" cxnId="{6549728D-6E99-4DFE-A46A-FAF45239B7BB}">
      <dgm:prSet/>
      <dgm:spPr/>
      <dgm:t>
        <a:bodyPr/>
        <a:lstStyle/>
        <a:p>
          <a:endParaRPr lang="en-US"/>
        </a:p>
      </dgm:t>
    </dgm:pt>
    <dgm:pt modelId="{64AC1AA1-B7BA-49CE-BFDD-73779B380526}" type="pres">
      <dgm:prSet presAssocID="{AD3CE8AF-A754-47C7-A781-7076F29B004D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AE76B11-5A7A-4908-8FD9-84A99279451D}" type="pres">
      <dgm:prSet presAssocID="{27A47B2E-E694-46E0-9EAA-E3BF6EA0C47F}" presName="horFlow" presStyleCnt="0"/>
      <dgm:spPr/>
      <dgm:t>
        <a:bodyPr/>
        <a:lstStyle/>
        <a:p>
          <a:endParaRPr lang="en-US"/>
        </a:p>
      </dgm:t>
    </dgm:pt>
    <dgm:pt modelId="{DE8C19E1-6604-475E-98A3-4BE6B2450B9F}" type="pres">
      <dgm:prSet presAssocID="{27A47B2E-E694-46E0-9EAA-E3BF6EA0C47F}" presName="bigChev" presStyleLbl="node1" presStyleIdx="0" presStyleCnt="4"/>
      <dgm:spPr/>
      <dgm:t>
        <a:bodyPr/>
        <a:lstStyle/>
        <a:p>
          <a:endParaRPr lang="en-US"/>
        </a:p>
      </dgm:t>
    </dgm:pt>
    <dgm:pt modelId="{4AD843DC-57E6-4917-BACB-7E76539F1CC7}" type="pres">
      <dgm:prSet presAssocID="{27A47B2E-E694-46E0-9EAA-E3BF6EA0C47F}" presName="vSp" presStyleCnt="0"/>
      <dgm:spPr/>
      <dgm:t>
        <a:bodyPr/>
        <a:lstStyle/>
        <a:p>
          <a:endParaRPr lang="en-US"/>
        </a:p>
      </dgm:t>
    </dgm:pt>
    <dgm:pt modelId="{BA0B983C-AD85-4210-BB6F-CCFA4D514D0C}" type="pres">
      <dgm:prSet presAssocID="{0EE57B44-4491-4598-B817-606F0CF94DF5}" presName="horFlow" presStyleCnt="0"/>
      <dgm:spPr/>
      <dgm:t>
        <a:bodyPr/>
        <a:lstStyle/>
        <a:p>
          <a:endParaRPr lang="en-US"/>
        </a:p>
      </dgm:t>
    </dgm:pt>
    <dgm:pt modelId="{B147BFA3-037C-4C66-8891-C39494CE7DAE}" type="pres">
      <dgm:prSet presAssocID="{0EE57B44-4491-4598-B817-606F0CF94DF5}" presName="bigChev" presStyleLbl="node1" presStyleIdx="1" presStyleCnt="4"/>
      <dgm:spPr/>
      <dgm:t>
        <a:bodyPr/>
        <a:lstStyle/>
        <a:p>
          <a:endParaRPr lang="en-US"/>
        </a:p>
      </dgm:t>
    </dgm:pt>
    <dgm:pt modelId="{E10D730B-8DA1-4C9F-9A92-4820EDA427B2}" type="pres">
      <dgm:prSet presAssocID="{0EE57B44-4491-4598-B817-606F0CF94DF5}" presName="vSp" presStyleCnt="0"/>
      <dgm:spPr/>
      <dgm:t>
        <a:bodyPr/>
        <a:lstStyle/>
        <a:p>
          <a:endParaRPr lang="en-US"/>
        </a:p>
      </dgm:t>
    </dgm:pt>
    <dgm:pt modelId="{07C93D43-68FA-4AD3-A577-BA2818676D94}" type="pres">
      <dgm:prSet presAssocID="{E27EC7C0-9582-485C-B11B-F542EE7E681F}" presName="horFlow" presStyleCnt="0"/>
      <dgm:spPr/>
      <dgm:t>
        <a:bodyPr/>
        <a:lstStyle/>
        <a:p>
          <a:endParaRPr lang="en-US"/>
        </a:p>
      </dgm:t>
    </dgm:pt>
    <dgm:pt modelId="{BA6B2941-D638-4B89-9327-DAA4F1B20A39}" type="pres">
      <dgm:prSet presAssocID="{E27EC7C0-9582-485C-B11B-F542EE7E681F}" presName="bigChev" presStyleLbl="node1" presStyleIdx="2" presStyleCnt="4"/>
      <dgm:spPr/>
      <dgm:t>
        <a:bodyPr/>
        <a:lstStyle/>
        <a:p>
          <a:endParaRPr lang="en-US"/>
        </a:p>
      </dgm:t>
    </dgm:pt>
    <dgm:pt modelId="{FBA47743-D059-40A7-ADD0-2DC8F006CF15}" type="pres">
      <dgm:prSet presAssocID="{E27EC7C0-9582-485C-B11B-F542EE7E681F}" presName="vSp" presStyleCnt="0"/>
      <dgm:spPr/>
      <dgm:t>
        <a:bodyPr/>
        <a:lstStyle/>
        <a:p>
          <a:endParaRPr lang="en-US"/>
        </a:p>
      </dgm:t>
    </dgm:pt>
    <dgm:pt modelId="{6003FF4A-D038-493E-9095-FC81B5510CCC}" type="pres">
      <dgm:prSet presAssocID="{76BA6D85-0979-4887-8300-8BF427627DE1}" presName="horFlow" presStyleCnt="0"/>
      <dgm:spPr/>
      <dgm:t>
        <a:bodyPr/>
        <a:lstStyle/>
        <a:p>
          <a:endParaRPr lang="en-US"/>
        </a:p>
      </dgm:t>
    </dgm:pt>
    <dgm:pt modelId="{392DCC00-46EA-4038-A0A2-7A471514EB33}" type="pres">
      <dgm:prSet presAssocID="{76BA6D85-0979-4887-8300-8BF427627DE1}" presName="bigChev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6549728D-6E99-4DFE-A46A-FAF45239B7BB}" srcId="{AD3CE8AF-A754-47C7-A781-7076F29B004D}" destId="{0EE57B44-4491-4598-B817-606F0CF94DF5}" srcOrd="1" destOrd="0" parTransId="{6A89A02D-7D52-4ADD-9C31-CA35CF031F4B}" sibTransId="{EB72E352-F6C3-4DD2-9F94-69C7E861467F}"/>
    <dgm:cxn modelId="{C10FE235-C94F-41C2-AC23-FAE5F89177C4}" type="presOf" srcId="{27A47B2E-E694-46E0-9EAA-E3BF6EA0C47F}" destId="{DE8C19E1-6604-475E-98A3-4BE6B2450B9F}" srcOrd="0" destOrd="0" presId="urn:microsoft.com/office/officeart/2005/8/layout/lProcess3"/>
    <dgm:cxn modelId="{78476D4D-EE40-46A7-A6DF-3FC3D6F72C62}" srcId="{AD3CE8AF-A754-47C7-A781-7076F29B004D}" destId="{E27EC7C0-9582-485C-B11B-F542EE7E681F}" srcOrd="2" destOrd="0" parTransId="{8E1AA99E-6F2A-42D6-98E8-556BD88D570F}" sibTransId="{DD985042-0455-4E0B-9073-DAAD731498E5}"/>
    <dgm:cxn modelId="{FB4EA246-6674-4629-A9BB-014A3AC613F0}" type="presOf" srcId="{E27EC7C0-9582-485C-B11B-F542EE7E681F}" destId="{BA6B2941-D638-4B89-9327-DAA4F1B20A39}" srcOrd="0" destOrd="0" presId="urn:microsoft.com/office/officeart/2005/8/layout/lProcess3"/>
    <dgm:cxn modelId="{026FE35E-24A4-4D0A-94C7-9C1782ABA679}" srcId="{AD3CE8AF-A754-47C7-A781-7076F29B004D}" destId="{76BA6D85-0979-4887-8300-8BF427627DE1}" srcOrd="3" destOrd="0" parTransId="{5148989A-ACBE-418E-AF25-95140C049B3D}" sibTransId="{08558D2A-B8D7-4E3E-A41F-F035E0196D48}"/>
    <dgm:cxn modelId="{0F261747-0C55-473B-9A84-AD508E6EDB7C}" type="presOf" srcId="{0EE57B44-4491-4598-B817-606F0CF94DF5}" destId="{B147BFA3-037C-4C66-8891-C39494CE7DAE}" srcOrd="0" destOrd="0" presId="urn:microsoft.com/office/officeart/2005/8/layout/lProcess3"/>
    <dgm:cxn modelId="{5940A1A5-E8ED-4DAD-91E5-BC9F55347F99}" type="presOf" srcId="{76BA6D85-0979-4887-8300-8BF427627DE1}" destId="{392DCC00-46EA-4038-A0A2-7A471514EB33}" srcOrd="0" destOrd="0" presId="urn:microsoft.com/office/officeart/2005/8/layout/lProcess3"/>
    <dgm:cxn modelId="{AC972C18-9B5F-4A45-A589-999267510CF0}" srcId="{AD3CE8AF-A754-47C7-A781-7076F29B004D}" destId="{27A47B2E-E694-46E0-9EAA-E3BF6EA0C47F}" srcOrd="0" destOrd="0" parTransId="{FBCAA8CE-B4DE-4D24-B51E-C240D7E5B8A0}" sibTransId="{75F35B66-BA04-43BF-98E4-2BB0DB79015A}"/>
    <dgm:cxn modelId="{64F26B88-DB35-4E0D-AA51-394DE18054DE}" type="presOf" srcId="{AD3CE8AF-A754-47C7-A781-7076F29B004D}" destId="{64AC1AA1-B7BA-49CE-BFDD-73779B380526}" srcOrd="0" destOrd="0" presId="urn:microsoft.com/office/officeart/2005/8/layout/lProcess3"/>
    <dgm:cxn modelId="{7493E395-84EB-490D-9055-FFC68B935FA8}" type="presParOf" srcId="{64AC1AA1-B7BA-49CE-BFDD-73779B380526}" destId="{0AE76B11-5A7A-4908-8FD9-84A99279451D}" srcOrd="0" destOrd="0" presId="urn:microsoft.com/office/officeart/2005/8/layout/lProcess3"/>
    <dgm:cxn modelId="{CA19DDC3-29E4-4657-AF17-F4FCE47DADA8}" type="presParOf" srcId="{0AE76B11-5A7A-4908-8FD9-84A99279451D}" destId="{DE8C19E1-6604-475E-98A3-4BE6B2450B9F}" srcOrd="0" destOrd="0" presId="urn:microsoft.com/office/officeart/2005/8/layout/lProcess3"/>
    <dgm:cxn modelId="{03942A7A-2B07-453B-94E5-E9E539F1B3BB}" type="presParOf" srcId="{64AC1AA1-B7BA-49CE-BFDD-73779B380526}" destId="{4AD843DC-57E6-4917-BACB-7E76539F1CC7}" srcOrd="1" destOrd="0" presId="urn:microsoft.com/office/officeart/2005/8/layout/lProcess3"/>
    <dgm:cxn modelId="{124FBC4A-08A3-4BD8-BB84-5FCDB83D5114}" type="presParOf" srcId="{64AC1AA1-B7BA-49CE-BFDD-73779B380526}" destId="{BA0B983C-AD85-4210-BB6F-CCFA4D514D0C}" srcOrd="2" destOrd="0" presId="urn:microsoft.com/office/officeart/2005/8/layout/lProcess3"/>
    <dgm:cxn modelId="{70F824E8-A311-4295-8B08-7FB8F9BE6271}" type="presParOf" srcId="{BA0B983C-AD85-4210-BB6F-CCFA4D514D0C}" destId="{B147BFA3-037C-4C66-8891-C39494CE7DAE}" srcOrd="0" destOrd="0" presId="urn:microsoft.com/office/officeart/2005/8/layout/lProcess3"/>
    <dgm:cxn modelId="{4D41EA53-78B3-48D3-8646-2AFC4234A269}" type="presParOf" srcId="{64AC1AA1-B7BA-49CE-BFDD-73779B380526}" destId="{E10D730B-8DA1-4C9F-9A92-4820EDA427B2}" srcOrd="3" destOrd="0" presId="urn:microsoft.com/office/officeart/2005/8/layout/lProcess3"/>
    <dgm:cxn modelId="{79019F5A-1E00-4D44-B0D1-CD40BCA9E78B}" type="presParOf" srcId="{64AC1AA1-B7BA-49CE-BFDD-73779B380526}" destId="{07C93D43-68FA-4AD3-A577-BA2818676D94}" srcOrd="4" destOrd="0" presId="urn:microsoft.com/office/officeart/2005/8/layout/lProcess3"/>
    <dgm:cxn modelId="{946DEDE6-BC48-4BC8-8FF6-EA300D0E9CC0}" type="presParOf" srcId="{07C93D43-68FA-4AD3-A577-BA2818676D94}" destId="{BA6B2941-D638-4B89-9327-DAA4F1B20A39}" srcOrd="0" destOrd="0" presId="urn:microsoft.com/office/officeart/2005/8/layout/lProcess3"/>
    <dgm:cxn modelId="{FF158E9C-4CB1-4B40-9BA8-67073F028F01}" type="presParOf" srcId="{64AC1AA1-B7BA-49CE-BFDD-73779B380526}" destId="{FBA47743-D059-40A7-ADD0-2DC8F006CF15}" srcOrd="5" destOrd="0" presId="urn:microsoft.com/office/officeart/2005/8/layout/lProcess3"/>
    <dgm:cxn modelId="{26AB6089-ED6A-4644-B783-ED78D5D4FB83}" type="presParOf" srcId="{64AC1AA1-B7BA-49CE-BFDD-73779B380526}" destId="{6003FF4A-D038-493E-9095-FC81B5510CCC}" srcOrd="6" destOrd="0" presId="urn:microsoft.com/office/officeart/2005/8/layout/lProcess3"/>
    <dgm:cxn modelId="{48ED5E08-205E-407E-82DF-E629D7AC286E}" type="presParOf" srcId="{6003FF4A-D038-493E-9095-FC81B5510CCC}" destId="{392DCC00-46EA-4038-A0A2-7A471514EB33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30CD8D0-DC93-4A52-AD97-978F6F7955F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AFA7246-A394-44D7-BF27-EB06BCAD7587}">
      <dgm:prSet/>
      <dgm:spPr/>
      <dgm:t>
        <a:bodyPr/>
        <a:lstStyle/>
        <a:p>
          <a:pPr rtl="0"/>
          <a:r>
            <a:rPr lang="en-US" b="0" i="0" baseline="0" dirty="0" smtClean="0"/>
            <a:t>What is Rx ?</a:t>
          </a:r>
          <a:endParaRPr lang="en-US" b="0" i="0" baseline="0" dirty="0"/>
        </a:p>
      </dgm:t>
    </dgm:pt>
    <dgm:pt modelId="{44CE1FF1-46FD-4811-9D51-CAD7DCE152FE}" type="parTrans" cxnId="{AF811100-A68F-4BF6-855F-052321CA0A3B}">
      <dgm:prSet/>
      <dgm:spPr/>
      <dgm:t>
        <a:bodyPr/>
        <a:lstStyle/>
        <a:p>
          <a:endParaRPr lang="en-US"/>
        </a:p>
      </dgm:t>
    </dgm:pt>
    <dgm:pt modelId="{EA37AE9F-F99C-42A0-8871-06A288889D46}" type="sibTrans" cxnId="{AF811100-A68F-4BF6-855F-052321CA0A3B}">
      <dgm:prSet/>
      <dgm:spPr/>
      <dgm:t>
        <a:bodyPr/>
        <a:lstStyle/>
        <a:p>
          <a:endParaRPr lang="en-US"/>
        </a:p>
      </dgm:t>
    </dgm:pt>
    <dgm:pt modelId="{CB22EC7A-0AEF-4DA6-989C-DA6952973F61}" type="pres">
      <dgm:prSet presAssocID="{130CD8D0-DC93-4A52-AD97-978F6F7955F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77B954-9630-4606-87A5-9D52831CFF18}" type="pres">
      <dgm:prSet presAssocID="{DAFA7246-A394-44D7-BF27-EB06BCAD758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3BC73C-4A56-4D52-83D1-333E03AD1CF4}" type="presOf" srcId="{DAFA7246-A394-44D7-BF27-EB06BCAD7587}" destId="{4A77B954-9630-4606-87A5-9D52831CFF18}" srcOrd="0" destOrd="0" presId="urn:microsoft.com/office/officeart/2005/8/layout/vList2"/>
    <dgm:cxn modelId="{E71BD8D3-A513-4772-A1E1-2CB9F318EF42}" type="presOf" srcId="{130CD8D0-DC93-4A52-AD97-978F6F7955F7}" destId="{CB22EC7A-0AEF-4DA6-989C-DA6952973F61}" srcOrd="0" destOrd="0" presId="urn:microsoft.com/office/officeart/2005/8/layout/vList2"/>
    <dgm:cxn modelId="{AF811100-A68F-4BF6-855F-052321CA0A3B}" srcId="{130CD8D0-DC93-4A52-AD97-978F6F7955F7}" destId="{DAFA7246-A394-44D7-BF27-EB06BCAD7587}" srcOrd="0" destOrd="0" parTransId="{44CE1FF1-46FD-4811-9D51-CAD7DCE152FE}" sibTransId="{EA37AE9F-F99C-42A0-8871-06A288889D46}"/>
    <dgm:cxn modelId="{05AB2B08-9D38-4C15-8F86-AB82484C7222}" type="presParOf" srcId="{CB22EC7A-0AEF-4DA6-989C-DA6952973F61}" destId="{4A77B954-9630-4606-87A5-9D52831CFF18}" srcOrd="0" destOrd="0" presId="urn:microsoft.com/office/officeart/2005/8/layout/vList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0DF9A13-1A97-4D16-941C-A176505C80D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254CFB7-FEB7-41F7-83E8-7925A72C1E7C}">
      <dgm:prSet/>
      <dgm:spPr/>
      <dgm:t>
        <a:bodyPr/>
        <a:lstStyle/>
        <a:p>
          <a:pPr rtl="0"/>
          <a:r>
            <a:rPr lang="en-US" b="0" i="0" baseline="0" dirty="0" smtClean="0"/>
            <a:t>Why Rx ?</a:t>
          </a:r>
          <a:endParaRPr lang="en-US" b="0" i="0" baseline="0" dirty="0"/>
        </a:p>
      </dgm:t>
    </dgm:pt>
    <dgm:pt modelId="{39404D99-FDF8-4686-B629-66F618B8AD9E}" type="parTrans" cxnId="{5BA27D09-BF28-459F-8468-97A381C30894}">
      <dgm:prSet/>
      <dgm:spPr/>
      <dgm:t>
        <a:bodyPr/>
        <a:lstStyle/>
        <a:p>
          <a:endParaRPr lang="en-US"/>
        </a:p>
      </dgm:t>
    </dgm:pt>
    <dgm:pt modelId="{91F75CC8-DC48-43BF-A20F-F3F4590FD243}" type="sibTrans" cxnId="{5BA27D09-BF28-459F-8468-97A381C30894}">
      <dgm:prSet/>
      <dgm:spPr/>
      <dgm:t>
        <a:bodyPr/>
        <a:lstStyle/>
        <a:p>
          <a:endParaRPr lang="en-US"/>
        </a:p>
      </dgm:t>
    </dgm:pt>
    <dgm:pt modelId="{B5A01AC8-3E9B-40BD-B022-BF305D6F02D7}" type="pres">
      <dgm:prSet presAssocID="{60DF9A13-1A97-4D16-941C-A176505C80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DDB544-D074-4B71-9222-025984FFFD13}" type="pres">
      <dgm:prSet presAssocID="{B254CFB7-FEB7-41F7-83E8-7925A72C1E7C}" presName="parentText" presStyleLbl="node1" presStyleIdx="0" presStyleCnt="1" custLinFactNeighborY="606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A27D09-BF28-459F-8468-97A381C30894}" srcId="{60DF9A13-1A97-4D16-941C-A176505C80DD}" destId="{B254CFB7-FEB7-41F7-83E8-7925A72C1E7C}" srcOrd="0" destOrd="0" parTransId="{39404D99-FDF8-4686-B629-66F618B8AD9E}" sibTransId="{91F75CC8-DC48-43BF-A20F-F3F4590FD243}"/>
    <dgm:cxn modelId="{351AC2C6-DB4F-4A52-8ABB-1F927D1EEB07}" type="presOf" srcId="{B254CFB7-FEB7-41F7-83E8-7925A72C1E7C}" destId="{21DDB544-D074-4B71-9222-025984FFFD13}" srcOrd="0" destOrd="0" presId="urn:microsoft.com/office/officeart/2005/8/layout/vList2"/>
    <dgm:cxn modelId="{FDFCDDE8-BA64-47A2-950C-E1E339B0CEDF}" type="presOf" srcId="{60DF9A13-1A97-4D16-941C-A176505C80DD}" destId="{B5A01AC8-3E9B-40BD-B022-BF305D6F02D7}" srcOrd="0" destOrd="0" presId="urn:microsoft.com/office/officeart/2005/8/layout/vList2"/>
    <dgm:cxn modelId="{6069C9EF-937E-4014-A7B3-F99D2140699B}" type="presParOf" srcId="{B5A01AC8-3E9B-40BD-B022-BF305D6F02D7}" destId="{21DDB544-D074-4B71-9222-025984FFFD13}" srcOrd="0" destOrd="0" presId="urn:microsoft.com/office/officeart/2005/8/layout/vList2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9F091C2-95F9-4959-BF5B-C9A44DB6172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65F47FC-DF3F-4659-A1DA-2571EB16C1C6}">
      <dgm:prSet/>
      <dgm:spPr/>
      <dgm:t>
        <a:bodyPr/>
        <a:lstStyle/>
        <a:p>
          <a:pPr rtl="0"/>
          <a:r>
            <a:rPr lang="en-US" b="0" i="0" baseline="0" dirty="0" smtClean="0"/>
            <a:t>What is Rx ?</a:t>
          </a:r>
          <a:endParaRPr lang="en-US" b="0" i="0" baseline="0" dirty="0"/>
        </a:p>
      </dgm:t>
    </dgm:pt>
    <dgm:pt modelId="{4E13093C-C790-418F-91EF-240D7D1DD99F}" type="parTrans" cxnId="{03D4BBD3-4235-48C4-8F06-3E3C2053D45D}">
      <dgm:prSet/>
      <dgm:spPr/>
      <dgm:t>
        <a:bodyPr/>
        <a:lstStyle/>
        <a:p>
          <a:endParaRPr lang="en-US"/>
        </a:p>
      </dgm:t>
    </dgm:pt>
    <dgm:pt modelId="{79F6D94F-45FE-4B42-9DF6-19DBED62EB14}" type="sibTrans" cxnId="{03D4BBD3-4235-48C4-8F06-3E3C2053D45D}">
      <dgm:prSet/>
      <dgm:spPr/>
      <dgm:t>
        <a:bodyPr/>
        <a:lstStyle/>
        <a:p>
          <a:endParaRPr lang="en-US"/>
        </a:p>
      </dgm:t>
    </dgm:pt>
    <dgm:pt modelId="{442C590B-01F2-4227-A270-0D3F219BA2F4}" type="pres">
      <dgm:prSet presAssocID="{59F091C2-95F9-4959-BF5B-C9A44DB6172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FC1220-03C5-41B8-88D9-97ED6CC657E0}" type="pres">
      <dgm:prSet presAssocID="{365F47FC-DF3F-4659-A1DA-2571EB16C1C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D4BBD3-4235-48C4-8F06-3E3C2053D45D}" srcId="{59F091C2-95F9-4959-BF5B-C9A44DB61723}" destId="{365F47FC-DF3F-4659-A1DA-2571EB16C1C6}" srcOrd="0" destOrd="0" parTransId="{4E13093C-C790-418F-91EF-240D7D1DD99F}" sibTransId="{79F6D94F-45FE-4B42-9DF6-19DBED62EB14}"/>
    <dgm:cxn modelId="{916F60AF-CE49-441B-9FBA-4E5A8981DCE4}" type="presOf" srcId="{59F091C2-95F9-4959-BF5B-C9A44DB61723}" destId="{442C590B-01F2-4227-A270-0D3F219BA2F4}" srcOrd="0" destOrd="0" presId="urn:microsoft.com/office/officeart/2005/8/layout/vList2"/>
    <dgm:cxn modelId="{D19ECE01-063D-47E9-9432-B98969236FA2}" type="presOf" srcId="{365F47FC-DF3F-4659-A1DA-2571EB16C1C6}" destId="{9FFC1220-03C5-41B8-88D9-97ED6CC657E0}" srcOrd="0" destOrd="0" presId="urn:microsoft.com/office/officeart/2005/8/layout/vList2"/>
    <dgm:cxn modelId="{8E2A46BF-C1BB-4DBA-855B-A9042A1D2518}" type="presParOf" srcId="{442C590B-01F2-4227-A270-0D3F219BA2F4}" destId="{9FFC1220-03C5-41B8-88D9-97ED6CC657E0}" srcOrd="0" destOrd="0" presId="urn:microsoft.com/office/officeart/2005/8/layout/vList2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F9758-909A-4242-9B09-45F4148D94F7}">
      <dsp:nvSpPr>
        <dsp:cNvPr id="0" name=""/>
        <dsp:cNvSpPr/>
      </dsp:nvSpPr>
      <dsp:spPr>
        <a:xfrm>
          <a:off x="0" y="76198"/>
          <a:ext cx="7772400" cy="3352792"/>
        </a:xfrm>
        <a:prstGeom prst="round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Reactive Extensions</a:t>
          </a:r>
          <a:endParaRPr lang="en-US" sz="65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163670" y="239868"/>
        <a:ext cx="7445060" cy="30254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C19E1-6604-475E-98A3-4BE6B2450B9F}">
      <dsp:nvSpPr>
        <dsp:cNvPr id="0" name=""/>
        <dsp:cNvSpPr/>
      </dsp:nvSpPr>
      <dsp:spPr>
        <a:xfrm>
          <a:off x="754558" y="2413"/>
          <a:ext cx="1538882" cy="61555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Define Rx</a:t>
          </a:r>
          <a:endParaRPr lang="en-US" sz="1300" kern="1200" dirty="0"/>
        </a:p>
      </dsp:txBody>
      <dsp:txXfrm>
        <a:off x="1062335" y="2413"/>
        <a:ext cx="923329" cy="615553"/>
      </dsp:txXfrm>
    </dsp:sp>
    <dsp:sp modelId="{389B028C-4864-4138-BD3E-70C2DFC5C606}">
      <dsp:nvSpPr>
        <dsp:cNvPr id="0" name=""/>
        <dsp:cNvSpPr/>
      </dsp:nvSpPr>
      <dsp:spPr>
        <a:xfrm>
          <a:off x="754558" y="704143"/>
          <a:ext cx="1538882" cy="61555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Background</a:t>
          </a:r>
          <a:endParaRPr lang="en-US" sz="1300" kern="1200" dirty="0"/>
        </a:p>
      </dsp:txBody>
      <dsp:txXfrm>
        <a:off x="1062335" y="704143"/>
        <a:ext cx="923329" cy="615553"/>
      </dsp:txXfrm>
    </dsp:sp>
    <dsp:sp modelId="{E43BFDAC-4D69-4C16-BD39-0EE78DED1AC2}">
      <dsp:nvSpPr>
        <dsp:cNvPr id="0" name=""/>
        <dsp:cNvSpPr/>
      </dsp:nvSpPr>
      <dsp:spPr>
        <a:xfrm>
          <a:off x="754558" y="1405874"/>
          <a:ext cx="1538882" cy="61555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Subject</a:t>
          </a:r>
          <a:endParaRPr lang="en-US" sz="1300" kern="1200" dirty="0"/>
        </a:p>
      </dsp:txBody>
      <dsp:txXfrm>
        <a:off x="1062335" y="1405874"/>
        <a:ext cx="923329" cy="615553"/>
      </dsp:txXfrm>
    </dsp:sp>
    <dsp:sp modelId="{2CD05E0C-374B-4AEC-8E17-5AB310AF831D}">
      <dsp:nvSpPr>
        <dsp:cNvPr id="0" name=""/>
        <dsp:cNvSpPr/>
      </dsp:nvSpPr>
      <dsp:spPr>
        <a:xfrm>
          <a:off x="754558" y="2107604"/>
          <a:ext cx="1538882" cy="61555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Observables and Observers</a:t>
          </a:r>
          <a:endParaRPr lang="en-US" sz="1300" kern="1200" dirty="0"/>
        </a:p>
      </dsp:txBody>
      <dsp:txXfrm>
        <a:off x="1062335" y="2107604"/>
        <a:ext cx="923329" cy="615553"/>
      </dsp:txXfrm>
    </dsp:sp>
    <dsp:sp modelId="{BA6B2941-D638-4B89-9327-DAA4F1B20A39}">
      <dsp:nvSpPr>
        <dsp:cNvPr id="0" name=""/>
        <dsp:cNvSpPr/>
      </dsp:nvSpPr>
      <dsp:spPr>
        <a:xfrm>
          <a:off x="754558" y="2809335"/>
          <a:ext cx="1538882" cy="61555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Life Cycle Management </a:t>
          </a:r>
          <a:endParaRPr lang="en-US" sz="1300" kern="1200" dirty="0"/>
        </a:p>
      </dsp:txBody>
      <dsp:txXfrm>
        <a:off x="1062335" y="2809335"/>
        <a:ext cx="923329" cy="615553"/>
      </dsp:txXfrm>
    </dsp:sp>
    <dsp:sp modelId="{392DCC00-46EA-4038-A0A2-7A471514EB33}">
      <dsp:nvSpPr>
        <dsp:cNvPr id="0" name=""/>
        <dsp:cNvSpPr/>
      </dsp:nvSpPr>
      <dsp:spPr>
        <a:xfrm>
          <a:off x="754558" y="3511066"/>
          <a:ext cx="1538882" cy="61555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Future </a:t>
          </a:r>
          <a:endParaRPr lang="en-US" sz="1300" kern="1200" dirty="0"/>
        </a:p>
      </dsp:txBody>
      <dsp:txXfrm>
        <a:off x="1062335" y="3511066"/>
        <a:ext cx="923329" cy="615553"/>
      </dsp:txXfrm>
    </dsp:sp>
    <dsp:sp modelId="{31E5CCCB-9D0D-47CF-8A86-E03F410E3B0C}">
      <dsp:nvSpPr>
        <dsp:cNvPr id="0" name=""/>
        <dsp:cNvSpPr/>
      </dsp:nvSpPr>
      <dsp:spPr>
        <a:xfrm>
          <a:off x="754558" y="4212796"/>
          <a:ext cx="1538882" cy="61555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NuGet</a:t>
          </a:r>
          <a:endParaRPr lang="en-US" sz="1300" kern="1200" dirty="0"/>
        </a:p>
      </dsp:txBody>
      <dsp:txXfrm>
        <a:off x="1062335" y="4212796"/>
        <a:ext cx="923329" cy="6155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C19E1-6604-475E-98A3-4BE6B2450B9F}">
      <dsp:nvSpPr>
        <dsp:cNvPr id="0" name=""/>
        <dsp:cNvSpPr/>
      </dsp:nvSpPr>
      <dsp:spPr>
        <a:xfrm>
          <a:off x="159246" y="2496"/>
          <a:ext cx="2729507" cy="109180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IEnumerable</a:t>
          </a:r>
          <a:r>
            <a:rPr lang="en-US" sz="1900" kern="1200" dirty="0" smtClean="0"/>
            <a:t>&lt;T&gt;</a:t>
          </a:r>
          <a:endParaRPr lang="en-US" sz="1900" kern="1200" dirty="0"/>
        </a:p>
      </dsp:txBody>
      <dsp:txXfrm>
        <a:off x="705148" y="2496"/>
        <a:ext cx="1637704" cy="1091803"/>
      </dsp:txXfrm>
    </dsp:sp>
    <dsp:sp modelId="{B147BFA3-037C-4C66-8891-C39494CE7DAE}">
      <dsp:nvSpPr>
        <dsp:cNvPr id="0" name=""/>
        <dsp:cNvSpPr/>
      </dsp:nvSpPr>
      <dsp:spPr>
        <a:xfrm>
          <a:off x="159246" y="1247152"/>
          <a:ext cx="2729507" cy="109180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LINQ</a:t>
          </a:r>
          <a:endParaRPr lang="en-US" sz="1900" kern="1200" dirty="0"/>
        </a:p>
      </dsp:txBody>
      <dsp:txXfrm>
        <a:off x="705148" y="1247152"/>
        <a:ext cx="1637704" cy="1091803"/>
      </dsp:txXfrm>
    </dsp:sp>
    <dsp:sp modelId="{BA6B2941-D638-4B89-9327-DAA4F1B20A39}">
      <dsp:nvSpPr>
        <dsp:cNvPr id="0" name=""/>
        <dsp:cNvSpPr/>
      </dsp:nvSpPr>
      <dsp:spPr>
        <a:xfrm>
          <a:off x="159246" y="2491807"/>
          <a:ext cx="2729507" cy="109180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Lambda</a:t>
          </a:r>
          <a:endParaRPr lang="en-US" sz="1900" kern="1200" dirty="0"/>
        </a:p>
      </dsp:txBody>
      <dsp:txXfrm>
        <a:off x="705148" y="2491807"/>
        <a:ext cx="1637704" cy="1091803"/>
      </dsp:txXfrm>
    </dsp:sp>
    <dsp:sp modelId="{392DCC00-46EA-4038-A0A2-7A471514EB33}">
      <dsp:nvSpPr>
        <dsp:cNvPr id="0" name=""/>
        <dsp:cNvSpPr/>
      </dsp:nvSpPr>
      <dsp:spPr>
        <a:xfrm>
          <a:off x="159246" y="3736463"/>
          <a:ext cx="2729507" cy="109180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Delegates </a:t>
          </a:r>
          <a:endParaRPr lang="en-US" sz="1900" kern="1200" dirty="0"/>
        </a:p>
      </dsp:txBody>
      <dsp:txXfrm>
        <a:off x="705148" y="3736463"/>
        <a:ext cx="1637704" cy="10918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FD0B1-3CE8-41B5-90E4-C87F1594C867}">
      <dsp:nvSpPr>
        <dsp:cNvPr id="0" name=""/>
        <dsp:cNvSpPr/>
      </dsp:nvSpPr>
      <dsp:spPr>
        <a:xfrm>
          <a:off x="3880881" y="2448163"/>
          <a:ext cx="2992199" cy="2992199"/>
        </a:xfrm>
        <a:prstGeom prst="gear9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Asynchronous and event-based </a:t>
          </a:r>
          <a:endParaRPr lang="en-US" sz="1500" kern="1200" dirty="0"/>
        </a:p>
      </dsp:txBody>
      <dsp:txXfrm>
        <a:off x="4482446" y="3149071"/>
        <a:ext cx="1789069" cy="1538052"/>
      </dsp:txXfrm>
    </dsp:sp>
    <dsp:sp modelId="{D9D24F1B-D78C-47EB-9C42-D405C2C9D141}">
      <dsp:nvSpPr>
        <dsp:cNvPr id="0" name=""/>
        <dsp:cNvSpPr/>
      </dsp:nvSpPr>
      <dsp:spPr>
        <a:xfrm>
          <a:off x="2139965" y="1740916"/>
          <a:ext cx="2176145" cy="2176145"/>
        </a:xfrm>
        <a:prstGeom prst="gear6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Composition </a:t>
          </a:r>
          <a:endParaRPr lang="en-US" sz="1500" kern="1200" dirty="0"/>
        </a:p>
      </dsp:txBody>
      <dsp:txXfrm>
        <a:off x="2687816" y="2292078"/>
        <a:ext cx="1080443" cy="1073821"/>
      </dsp:txXfrm>
    </dsp:sp>
    <dsp:sp modelId="{68EBF31B-22F7-4023-B0BF-823EF793DDB6}">
      <dsp:nvSpPr>
        <dsp:cNvPr id="0" name=""/>
        <dsp:cNvSpPr/>
      </dsp:nvSpPr>
      <dsp:spPr>
        <a:xfrm rot="20700000">
          <a:off x="3358829" y="239598"/>
          <a:ext cx="2132178" cy="2132178"/>
        </a:xfrm>
        <a:prstGeom prst="gear6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Observable collections </a:t>
          </a:r>
          <a:endParaRPr lang="en-US" sz="1500" kern="1200" dirty="0"/>
        </a:p>
      </dsp:txBody>
      <dsp:txXfrm rot="-20700000">
        <a:off x="3826478" y="707247"/>
        <a:ext cx="1196879" cy="1196879"/>
      </dsp:txXfrm>
    </dsp:sp>
    <dsp:sp modelId="{64935632-6901-42D3-BEEF-DE47911A3A1A}">
      <dsp:nvSpPr>
        <dsp:cNvPr id="0" name=""/>
        <dsp:cNvSpPr/>
      </dsp:nvSpPr>
      <dsp:spPr>
        <a:xfrm>
          <a:off x="3664721" y="1988685"/>
          <a:ext cx="3830015" cy="3830015"/>
        </a:xfrm>
        <a:prstGeom prst="circularArrow">
          <a:avLst>
            <a:gd name="adj1" fmla="val 4687"/>
            <a:gd name="adj2" fmla="val 299029"/>
            <a:gd name="adj3" fmla="val 2539620"/>
            <a:gd name="adj4" fmla="val 15811646"/>
            <a:gd name="adj5" fmla="val 5469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9431F76-D8BC-41A5-8B62-D09B87AECCD7}">
      <dsp:nvSpPr>
        <dsp:cNvPr id="0" name=""/>
        <dsp:cNvSpPr/>
      </dsp:nvSpPr>
      <dsp:spPr>
        <a:xfrm>
          <a:off x="1754574" y="1254070"/>
          <a:ext cx="2782745" cy="278274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8EA4BFA-C7AD-4D79-9579-A7E2B5EB4B36}">
      <dsp:nvSpPr>
        <dsp:cNvPr id="0" name=""/>
        <dsp:cNvSpPr/>
      </dsp:nvSpPr>
      <dsp:spPr>
        <a:xfrm>
          <a:off x="2865634" y="-232776"/>
          <a:ext cx="3000360" cy="300036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FF41D-5C3A-4EB5-91FD-08913A8AF57E}">
      <dsp:nvSpPr>
        <dsp:cNvPr id="0" name=""/>
        <dsp:cNvSpPr/>
      </dsp:nvSpPr>
      <dsp:spPr>
        <a:xfrm>
          <a:off x="0" y="48104"/>
          <a:ext cx="4267200" cy="136714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l" defTabSz="2533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Observables</a:t>
          </a:r>
          <a:endParaRPr lang="en-US" sz="5700" kern="1200" dirty="0"/>
        </a:p>
      </dsp:txBody>
      <dsp:txXfrm>
        <a:off x="66738" y="114842"/>
        <a:ext cx="4133724" cy="1233668"/>
      </dsp:txXfrm>
    </dsp:sp>
    <dsp:sp modelId="{18F51334-919A-4C63-A7C0-CBF6AE471248}">
      <dsp:nvSpPr>
        <dsp:cNvPr id="0" name=""/>
        <dsp:cNvSpPr/>
      </dsp:nvSpPr>
      <dsp:spPr>
        <a:xfrm>
          <a:off x="0" y="1579409"/>
          <a:ext cx="4267200" cy="136714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l" defTabSz="2533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LINQ</a:t>
          </a:r>
          <a:endParaRPr lang="en-US" sz="5700" kern="1200" dirty="0"/>
        </a:p>
      </dsp:txBody>
      <dsp:txXfrm>
        <a:off x="66738" y="1646147"/>
        <a:ext cx="4133724" cy="1233668"/>
      </dsp:txXfrm>
    </dsp:sp>
    <dsp:sp modelId="{F7147525-827D-4C41-9600-265FD2F93E8E}">
      <dsp:nvSpPr>
        <dsp:cNvPr id="0" name=""/>
        <dsp:cNvSpPr/>
      </dsp:nvSpPr>
      <dsp:spPr>
        <a:xfrm>
          <a:off x="0" y="3110714"/>
          <a:ext cx="4267200" cy="136714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l" defTabSz="2533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Schedulers</a:t>
          </a:r>
          <a:endParaRPr lang="en-US" sz="5700" kern="1200" dirty="0"/>
        </a:p>
      </dsp:txBody>
      <dsp:txXfrm>
        <a:off x="66738" y="3177452"/>
        <a:ext cx="4133724" cy="12336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787F3-967D-40C9-9AC4-A695E32CCA50}" type="datetimeFigureOut">
              <a:rPr lang="en-US" smtClean="0"/>
              <a:pPr/>
              <a:t>17-Mar-12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AF858-29C4-474F-A9AD-85AAAB0576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1740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F858-29C4-474F-A9AD-85AAAB0576A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F858-29C4-474F-A9AD-85AAAB0576A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Observables are similar</a:t>
            </a:r>
            <a:r>
              <a:rPr lang="en-US" baseline="0" dirty="0" smtClean="0"/>
              <a:t> to events i.e.</a:t>
            </a:r>
          </a:p>
          <a:p>
            <a:r>
              <a:rPr lang="en-US" baseline="0" dirty="0" smtClean="0"/>
              <a:t>we can declare an observable , </a:t>
            </a:r>
          </a:p>
          <a:p>
            <a:r>
              <a:rPr lang="en-US" baseline="0" dirty="0" smtClean="0"/>
              <a:t>publish to the Observable,</a:t>
            </a:r>
          </a:p>
          <a:p>
            <a:r>
              <a:rPr lang="en-US" baseline="0" dirty="0" smtClean="0"/>
              <a:t>and subscribe to the event</a:t>
            </a:r>
          </a:p>
          <a:p>
            <a:r>
              <a:rPr lang="en-US" baseline="0" dirty="0" smtClean="0"/>
              <a:t>In Rx unlike events there are can be Types that are merely publishers or just subscribers.</a:t>
            </a:r>
          </a:p>
          <a:p>
            <a:r>
              <a:rPr lang="en-US" baseline="0" dirty="0" smtClean="0"/>
              <a:t>Observables have the notion of completion unlike events.</a:t>
            </a:r>
          </a:p>
          <a:p>
            <a:r>
              <a:rPr lang="en-US" b="1" baseline="0" dirty="0" smtClean="0"/>
              <a:t>Plus , Observables are First class objects in </a:t>
            </a:r>
            <a:r>
              <a:rPr lang="en-US" b="1" baseline="0" dirty="0" err="1" smtClean="0"/>
              <a:t>.net</a:t>
            </a:r>
            <a:r>
              <a:rPr lang="en-US" b="1" baseline="0" dirty="0" smtClean="0"/>
              <a:t> unlike events , this means we can pass them around ,store and construct them.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F858-29C4-474F-A9AD-85AAAB0576A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Defer 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makes a 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hot 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observable 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Publish 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makes a 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cold 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observable 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calling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Subscribe 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an observable sequence may cause side-effects, then you can say that the observable is 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otherwise, it is 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Observable.Range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returns a 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cold 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observable because each time that you call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Subscribe 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you'll observe the entire range; i.e., the side-effect is that the range is recreated each time you call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Subscribe.</a:t>
            </a:r>
          </a:p>
          <a:p>
            <a:endParaRPr 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you were to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Publish 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observable first, then it becomes 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hot 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 multiple calls to 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Subscribe 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 the same subscription side-effects, you may call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Subscribe 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 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hot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observable after the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Range 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already begun pushing values, in which case late subscriptions simply won't observe any values they've missed.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F858-29C4-474F-A9AD-85AAAB0576A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F858-29C4-474F-A9AD-85AAAB0576A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F858-29C4-474F-A9AD-85AAAB0576A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Subscribing to notifications from an Observable</a:t>
            </a:r>
          </a:p>
          <a:p>
            <a:r>
              <a:rPr lang="en-US" dirty="0" smtClean="0"/>
              <a:t>Subscription returns an </a:t>
            </a:r>
            <a:r>
              <a:rPr lang="en-US" dirty="0" err="1" smtClean="0"/>
              <a:t>IDisposable</a:t>
            </a:r>
            <a:r>
              <a:rPr lang="en-US" dirty="0" smtClean="0"/>
              <a:t> through</a:t>
            </a:r>
            <a:r>
              <a:rPr lang="en-US" baseline="0" dirty="0" smtClean="0"/>
              <a:t> which we can dispose of the Subscription</a:t>
            </a:r>
            <a:endParaRPr lang="en-US" dirty="0" smtClean="0"/>
          </a:p>
          <a:p>
            <a:r>
              <a:rPr lang="en-US" dirty="0" smtClean="0"/>
              <a:t>Errors are also published just like values</a:t>
            </a:r>
          </a:p>
          <a:p>
            <a:r>
              <a:rPr lang="en-US" dirty="0" smtClean="0"/>
              <a:t>When streams fail , we can hop on to another data stream or just wait and then retry on the same stream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F858-29C4-474F-A9AD-85AAAB0576A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IObservable</a:t>
            </a:r>
            <a:r>
              <a:rPr lang="en-US" baseline="0" dirty="0" smtClean="0"/>
              <a:t> is the dual of </a:t>
            </a:r>
            <a:r>
              <a:rPr lang="en-US" baseline="0" dirty="0" err="1" smtClean="0"/>
              <a:t>IEnumerble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IQbservable</a:t>
            </a:r>
            <a:r>
              <a:rPr lang="en-US" baseline="0" dirty="0" smtClean="0"/>
              <a:t>( pronounced as </a:t>
            </a:r>
            <a:r>
              <a:rPr lang="en-US" baseline="0" dirty="0" err="1" smtClean="0"/>
              <a:t>IQueryableObservable</a:t>
            </a:r>
            <a:r>
              <a:rPr lang="en-US" baseline="0" dirty="0" smtClean="0"/>
              <a:t>) is the mathematical dual of </a:t>
            </a:r>
            <a:r>
              <a:rPr lang="en-US" baseline="0" dirty="0" err="1" smtClean="0"/>
              <a:t>IQueryable</a:t>
            </a:r>
            <a:endParaRPr lang="en-US" baseline="0" dirty="0" smtClean="0"/>
          </a:p>
          <a:p>
            <a:r>
              <a:rPr lang="en-US" baseline="0" dirty="0" smtClean="0"/>
              <a:t>The dual programming model </a:t>
            </a:r>
            <a:r>
              <a:rPr lang="en-US" baseline="0" dirty="0" smtClean="0">
                <a:sym typeface="Wingdings" pitchFamily="2" charset="2"/>
              </a:rPr>
              <a:t></a:t>
            </a:r>
            <a:r>
              <a:rPr lang="en-US" baseline="0" dirty="0" smtClean="0"/>
              <a:t>Pull based systems to Push based systems </a:t>
            </a:r>
          </a:p>
          <a:p>
            <a:r>
              <a:rPr lang="en-US" baseline="0" dirty="0" smtClean="0"/>
              <a:t>Notion of time with concurrency and schedulers, i.e. when to perform operations on data</a:t>
            </a:r>
          </a:p>
          <a:p>
            <a:r>
              <a:rPr lang="en-US" baseline="0" dirty="0" smtClean="0"/>
              <a:t>Homo-Iconicity is the ability to interchangeably represent code as data. In the above figure </a:t>
            </a:r>
            <a:r>
              <a:rPr lang="en-US" baseline="0" dirty="0" err="1" smtClean="0"/>
              <a:t>IQueryable</a:t>
            </a:r>
            <a:r>
              <a:rPr lang="en-US" baseline="0" dirty="0" smtClean="0"/>
              <a:t>&lt;T&gt; takes in an expression tree as input while as </a:t>
            </a:r>
            <a:r>
              <a:rPr lang="en-US" baseline="0" dirty="0" err="1" smtClean="0"/>
              <a:t>IEnumerable</a:t>
            </a:r>
            <a:r>
              <a:rPr lang="en-US" baseline="0" dirty="0" smtClean="0"/>
              <a:t>&lt;T&gt; takes in IL(Intermediate Language) code as input.</a:t>
            </a:r>
          </a:p>
          <a:p>
            <a:pPr algn="just"/>
            <a:r>
              <a:rPr lang="en-US" dirty="0" smtClean="0"/>
              <a:t>Note:- I did not make this model, it was made by Microsoft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F858-29C4-474F-A9AD-85AAAB0576A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3711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F858-29C4-474F-A9AD-85AAAB0576A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F858-29C4-474F-A9AD-85AAAB0576A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F858-29C4-474F-A9AD-85AAAB0576A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Being</a:t>
            </a:r>
            <a:r>
              <a:rPr lang="en-US" baseline="0" dirty="0" smtClean="0"/>
              <a:t> Reactive means having some data flow and the notion of time associated with it.</a:t>
            </a:r>
          </a:p>
          <a:p>
            <a:r>
              <a:rPr lang="en-US" baseline="0" dirty="0" smtClean="0"/>
              <a:t>Modern applications need to “react” to what comes their way. </a:t>
            </a:r>
          </a:p>
          <a:p>
            <a:r>
              <a:rPr lang="en-US" baseline="0" dirty="0" smtClean="0"/>
              <a:t>Interactive programming on the contrary drives the environment through the application.</a:t>
            </a:r>
          </a:p>
          <a:p>
            <a:r>
              <a:rPr lang="en-US" dirty="0" smtClean="0"/>
              <a:t>R</a:t>
            </a:r>
            <a:r>
              <a:rPr lang="en-US" baseline="0" dirty="0" smtClean="0"/>
              <a:t>x allows you to compose events together.</a:t>
            </a:r>
          </a:p>
          <a:p>
            <a:r>
              <a:rPr lang="en-US" baseline="0" dirty="0" smtClean="0"/>
              <a:t>X = a + b ; value of x once calculated remains unchanged even if a and b change …so the application needs to React to change in a and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F858-29C4-474F-A9AD-85AAAB0576A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F858-29C4-474F-A9AD-85AAAB0576A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Rx looks</a:t>
            </a:r>
            <a:r>
              <a:rPr lang="en-US" baseline="0" dirty="0" smtClean="0"/>
              <a:t> to simplify both Asynchronous and Event based programming models.</a:t>
            </a:r>
          </a:p>
          <a:p>
            <a:r>
              <a:rPr lang="en-US" baseline="0" dirty="0" smtClean="0"/>
              <a:t>Combining asynchronous data sources is a difficult with a lot of code , too difficult and messy.</a:t>
            </a:r>
          </a:p>
          <a:p>
            <a:r>
              <a:rPr lang="en-US" baseline="0" dirty="0" smtClean="0"/>
              <a:t>Observable sequences …keyboard events to mouse clicks everything can act as a data source.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Events are hidden data sources , Rx brings them out in the front.</a:t>
            </a:r>
          </a:p>
          <a:p>
            <a:r>
              <a:rPr lang="en-US" dirty="0" smtClean="0"/>
              <a:t>Rx gives us</a:t>
            </a:r>
            <a:r>
              <a:rPr lang="en-US" baseline="0" dirty="0" smtClean="0"/>
              <a:t> the ability to treat Events as first class objects.</a:t>
            </a:r>
          </a:p>
          <a:p>
            <a:r>
              <a:rPr lang="en-US" baseline="0" dirty="0" smtClean="0"/>
              <a:t>No more explicitly subscribing and unsubscribing from events.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F858-29C4-474F-A9AD-85AAAB0576A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Observables represent the asynchronous data streams</a:t>
            </a:r>
          </a:p>
          <a:p>
            <a:r>
              <a:rPr lang="en-US" dirty="0" smtClean="0"/>
              <a:t>LINQ represents the set of operators to process</a:t>
            </a:r>
          </a:p>
          <a:p>
            <a:r>
              <a:rPr lang="en-US" dirty="0" smtClean="0"/>
              <a:t>Schedulers give</a:t>
            </a:r>
            <a:r>
              <a:rPr lang="en-US" baseline="0" dirty="0" smtClean="0"/>
              <a:t> the ability to parameterize concurrency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F858-29C4-474F-A9AD-85AAAB0576A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Classic design pattern , Inspiration for Rx.</a:t>
            </a:r>
          </a:p>
          <a:p>
            <a:r>
              <a:rPr lang="en-US" b="1" dirty="0" smtClean="0"/>
              <a:t>Observers</a:t>
            </a:r>
            <a:r>
              <a:rPr lang="en-US" dirty="0" smtClean="0"/>
              <a:t> observe</a:t>
            </a:r>
            <a:r>
              <a:rPr lang="en-US" baseline="0" dirty="0" smtClean="0"/>
              <a:t> </a:t>
            </a:r>
            <a:r>
              <a:rPr lang="en-US" b="1" baseline="0" dirty="0" smtClean="0"/>
              <a:t>Observables</a:t>
            </a:r>
            <a:r>
              <a:rPr lang="en-US" baseline="0" dirty="0" smtClean="0"/>
              <a:t> (Subjects).</a:t>
            </a:r>
          </a:p>
          <a:p>
            <a:r>
              <a:rPr lang="en-US" baseline="0" dirty="0" smtClean="0"/>
              <a:t>When something about the subject changes , notify the Subscribers /Observers.</a:t>
            </a:r>
          </a:p>
          <a:p>
            <a:r>
              <a:rPr lang="en-US" baseline="0" dirty="0" smtClean="0"/>
              <a:t>They then take the action needed with the notification.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F858-29C4-474F-A9AD-85AAAB0576A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F858-29C4-474F-A9AD-85AAAB0576A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Subject acts both as an Observer and as an Observable. </a:t>
            </a:r>
          </a:p>
          <a:p>
            <a:r>
              <a:rPr lang="en-US" dirty="0" smtClean="0"/>
              <a:t>The Static</a:t>
            </a:r>
            <a:r>
              <a:rPr lang="en-US" baseline="0" dirty="0" smtClean="0"/>
              <a:t> Observer class gives the methods to create the Observers.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F858-29C4-474F-A9AD-85AAAB0576A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9144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17-Mar-12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648200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17-Mar-12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457200" y="0"/>
              <a:ext cx="86868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86000"/>
            <a:ext cx="62484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17-Mar-12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 cap="sm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Data" Target="../diagrams/data16.xml"/><Relationship Id="rId7" Type="http://schemas.openxmlformats.org/officeDocument/2006/relationships/diagramData" Target="../diagrams/data1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11" Type="http://schemas.microsoft.com/office/2007/relationships/diagramDrawing" Target="../diagrams/drawing7.xml"/><Relationship Id="rId5" Type="http://schemas.openxmlformats.org/officeDocument/2006/relationships/diagramQuickStyle" Target="../diagrams/quickStyle16.xml"/><Relationship Id="rId10" Type="http://schemas.openxmlformats.org/officeDocument/2006/relationships/diagramColors" Target="../diagrams/colors17.xml"/><Relationship Id="rId4" Type="http://schemas.openxmlformats.org/officeDocument/2006/relationships/diagramLayout" Target="../diagrams/layout16.xml"/><Relationship Id="rId9" Type="http://schemas.openxmlformats.org/officeDocument/2006/relationships/diagramQuickStyle" Target="../diagrams/quickStyle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3" Type="http://schemas.openxmlformats.org/officeDocument/2006/relationships/diagramData" Target="../diagrams/data20.xml"/><Relationship Id="rId7" Type="http://schemas.openxmlformats.org/officeDocument/2006/relationships/diagramData" Target="../diagrams/data2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10" Type="http://schemas.openxmlformats.org/officeDocument/2006/relationships/diagramColors" Target="../diagrams/colors21.xml"/><Relationship Id="rId4" Type="http://schemas.openxmlformats.org/officeDocument/2006/relationships/diagramLayout" Target="../diagrams/layout20.xml"/><Relationship Id="rId9" Type="http://schemas.openxmlformats.org/officeDocument/2006/relationships/diagramQuickStyle" Target="../diagrams/quickStyle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3" Type="http://schemas.openxmlformats.org/officeDocument/2006/relationships/diagramData" Target="../diagrams/data23.xml"/><Relationship Id="rId7" Type="http://schemas.openxmlformats.org/officeDocument/2006/relationships/diagramData" Target="../diagrams/data24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11" Type="http://schemas.microsoft.com/office/2007/relationships/diagramDrawing" Target="../diagrams/drawing9.xml"/><Relationship Id="rId5" Type="http://schemas.openxmlformats.org/officeDocument/2006/relationships/diagramQuickStyle" Target="../diagrams/quickStyle23.xml"/><Relationship Id="rId10" Type="http://schemas.openxmlformats.org/officeDocument/2006/relationships/diagramColors" Target="../diagrams/colors24.xml"/><Relationship Id="rId4" Type="http://schemas.openxmlformats.org/officeDocument/2006/relationships/diagramLayout" Target="../diagrams/layout23.xml"/><Relationship Id="rId9" Type="http://schemas.openxmlformats.org/officeDocument/2006/relationships/diagramQuickStyle" Target="../diagrams/quickStyle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3" Type="http://schemas.openxmlformats.org/officeDocument/2006/relationships/diagramData" Target="../diagrams/data25.xml"/><Relationship Id="rId7" Type="http://schemas.openxmlformats.org/officeDocument/2006/relationships/diagramData" Target="../diagrams/data26.xml"/><Relationship Id="rId12" Type="http://schemas.microsoft.com/office/2007/relationships/diagramDrawing" Target="../diagrams/drawing1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11" Type="http://schemas.microsoft.com/office/2007/relationships/diagramDrawing" Target="../diagrams/drawing11.xml"/><Relationship Id="rId5" Type="http://schemas.openxmlformats.org/officeDocument/2006/relationships/diagramQuickStyle" Target="../diagrams/quickStyle25.xml"/><Relationship Id="rId10" Type="http://schemas.openxmlformats.org/officeDocument/2006/relationships/diagramColors" Target="../diagrams/colors26.xml"/><Relationship Id="rId4" Type="http://schemas.openxmlformats.org/officeDocument/2006/relationships/diagramLayout" Target="../diagrams/layout25.xml"/><Relationship Id="rId9" Type="http://schemas.openxmlformats.org/officeDocument/2006/relationships/diagramQuickStyle" Target="../diagrams/quickStyle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27.xml"/><Relationship Id="rId10" Type="http://schemas.microsoft.com/office/2007/relationships/diagramDrawing" Target="../diagrams/drawing13.xml"/><Relationship Id="rId4" Type="http://schemas.openxmlformats.org/officeDocument/2006/relationships/diagramQuickStyle" Target="../diagrams/quickStyle2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QuickStyle" Target="../diagrams/quickStyle4.xml"/><Relationship Id="rId3" Type="http://schemas.openxmlformats.org/officeDocument/2006/relationships/diagramData" Target="../diagrams/data2.xml"/><Relationship Id="rId7" Type="http://schemas.openxmlformats.org/officeDocument/2006/relationships/diagramData" Target="../diagrams/data3.xml"/><Relationship Id="rId12" Type="http://schemas.openxmlformats.org/officeDocument/2006/relationships/diagramLayout" Target="../diagrams/layou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Data" Target="../diagrams/data4.xml"/><Relationship Id="rId5" Type="http://schemas.openxmlformats.org/officeDocument/2006/relationships/diagramQuickStyle" Target="../diagrams/quickStyle2.xml"/><Relationship Id="rId15" Type="http://schemas.microsoft.com/office/2007/relationships/diagramDrawing" Target="../diagrams/drawing2.xml"/><Relationship Id="rId10" Type="http://schemas.openxmlformats.org/officeDocument/2006/relationships/diagramColors" Target="../diagrams/colors3.xml"/><Relationship Id="rId4" Type="http://schemas.openxmlformats.org/officeDocument/2006/relationships/diagramLayout" Target="../diagrams/layout2.xml"/><Relationship Id="rId9" Type="http://schemas.openxmlformats.org/officeDocument/2006/relationships/diagramQuickStyle" Target="../diagrams/quickStyle3.xml"/><Relationship Id="rId14" Type="http://schemas.openxmlformats.org/officeDocument/2006/relationships/diagramColors" Target="../diagrams/colors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9.xml"/><Relationship Id="rId3" Type="http://schemas.openxmlformats.org/officeDocument/2006/relationships/diagramData" Target="../diagrams/data28.xml"/><Relationship Id="rId7" Type="http://schemas.openxmlformats.org/officeDocument/2006/relationships/diagramData" Target="../diagrams/data29.xml"/><Relationship Id="rId12" Type="http://schemas.microsoft.com/office/2007/relationships/diagramDrawing" Target="../diagrams/drawing1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8.xml"/><Relationship Id="rId11" Type="http://schemas.microsoft.com/office/2007/relationships/diagramDrawing" Target="../diagrams/drawing15.xml"/><Relationship Id="rId5" Type="http://schemas.openxmlformats.org/officeDocument/2006/relationships/diagramQuickStyle" Target="../diagrams/quickStyle28.xml"/><Relationship Id="rId10" Type="http://schemas.openxmlformats.org/officeDocument/2006/relationships/diagramColors" Target="../diagrams/colors29.xml"/><Relationship Id="rId4" Type="http://schemas.openxmlformats.org/officeDocument/2006/relationships/diagramLayout" Target="../diagrams/layout28.xml"/><Relationship Id="rId9" Type="http://schemas.openxmlformats.org/officeDocument/2006/relationships/diagramQuickStyle" Target="../diagrams/quickStyle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Data" Target="../diagrams/data5.xml"/><Relationship Id="rId7" Type="http://schemas.openxmlformats.org/officeDocument/2006/relationships/diagramData" Target="../diagrams/data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microsoft.com/office/2007/relationships/diagramDrawing" Target="../diagrams/drawing3.xml"/><Relationship Id="rId5" Type="http://schemas.openxmlformats.org/officeDocument/2006/relationships/diagramQuickStyle" Target="../diagrams/quickStyle5.xml"/><Relationship Id="rId10" Type="http://schemas.openxmlformats.org/officeDocument/2006/relationships/diagramColors" Target="../diagrams/colors6.xml"/><Relationship Id="rId4" Type="http://schemas.openxmlformats.org/officeDocument/2006/relationships/diagramLayout" Target="../diagrams/layout5.xml"/><Relationship Id="rId9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Data" Target="../diagrams/data9.xml"/><Relationship Id="rId7" Type="http://schemas.openxmlformats.org/officeDocument/2006/relationships/diagramData" Target="../diagrams/data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microsoft.com/office/2007/relationships/diagramDrawing" Target="../diagrams/drawing4.xml"/><Relationship Id="rId5" Type="http://schemas.openxmlformats.org/officeDocument/2006/relationships/diagramQuickStyle" Target="../diagrams/quickStyle9.xml"/><Relationship Id="rId10" Type="http://schemas.openxmlformats.org/officeDocument/2006/relationships/diagramColors" Target="../diagrams/colors10.xml"/><Relationship Id="rId4" Type="http://schemas.openxmlformats.org/officeDocument/2006/relationships/diagramLayout" Target="../diagrams/layout9.xml"/><Relationship Id="rId9" Type="http://schemas.openxmlformats.org/officeDocument/2006/relationships/diagramQuickStyle" Target="../diagrams/quickStyle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Data" Target="../diagrams/data11.xml"/><Relationship Id="rId7" Type="http://schemas.openxmlformats.org/officeDocument/2006/relationships/diagramData" Target="../diagrams/data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microsoft.com/office/2007/relationships/diagramDrawing" Target="../diagrams/drawing5.xml"/><Relationship Id="rId5" Type="http://schemas.openxmlformats.org/officeDocument/2006/relationships/diagramQuickStyle" Target="../diagrams/quickStyle11.xml"/><Relationship Id="rId10" Type="http://schemas.openxmlformats.org/officeDocument/2006/relationships/diagramColors" Target="../diagrams/colors12.xml"/><Relationship Id="rId4" Type="http://schemas.openxmlformats.org/officeDocument/2006/relationships/diagramLayout" Target="../diagrams/layout11.xml"/><Relationship Id="rId9" Type="http://schemas.openxmlformats.org/officeDocument/2006/relationships/diagramQuickStyle" Target="../diagrams/quickStyle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atMod val="12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286000" y="0"/>
          <a:ext cx="68580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:\Users\ashutosh\Desktop\Rx_Logo_51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00400" y="1143000"/>
            <a:ext cx="3340100" cy="334010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981200" y="304800"/>
          <a:ext cx="3581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C:\Users\ashutosh\Desktop\Rx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05000" y="2133600"/>
            <a:ext cx="7086600" cy="4648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2057400" y="304800"/>
          <a:ext cx="2819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05000" y="1905000"/>
          <a:ext cx="72390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981200" y="304800"/>
          <a:ext cx="6324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2286000"/>
            <a:ext cx="6400800" cy="4191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Create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–Specify a delegate when a subscription is made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-non-blocking</a:t>
            </a:r>
          </a:p>
          <a:p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Start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- turn your long running </a:t>
            </a:r>
            <a:r>
              <a:rPr lang="en-US" sz="2400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Func</a:t>
            </a:r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&lt;T&gt; calls into Observables</a:t>
            </a:r>
            <a:endParaRPr lang="en-US" sz="2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981200" y="304800"/>
          <a:ext cx="6629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2286000"/>
            <a:ext cx="6400800" cy="4191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Cold Streams are passive and start publishing on request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	-          on demand streams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	-          </a:t>
            </a:r>
            <a:r>
              <a:rPr lang="en-US" sz="2400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rss</a:t>
            </a:r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 feeds</a:t>
            </a:r>
          </a:p>
          <a:p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Hot Streams are active and publish regardless of subscriptions.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	-         price ticks from a trading exchange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	-         mouse ticks</a:t>
            </a:r>
          </a:p>
          <a:p>
            <a:pPr>
              <a:buNone/>
            </a:pPr>
            <a:r>
              <a:rPr lang="en-US" sz="2800" dirty="0" smtClean="0"/>
              <a:t>		</a:t>
            </a:r>
            <a:endParaRPr lang="en-US" sz="2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981200" y="304800"/>
          <a:ext cx="6629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438400" y="1981200"/>
          <a:ext cx="6324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981200" y="304800"/>
          <a:ext cx="6629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209800" y="2209800"/>
          <a:ext cx="6705600" cy="457200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76400"/>
                <a:gridCol w="1752600"/>
                <a:gridCol w="1600200"/>
                <a:gridCol w="1676400"/>
              </a:tblGrid>
              <a:tr h="653143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Context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Policy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Clock</a:t>
                      </a:r>
                      <a:endParaRPr lang="en-US" dirty="0"/>
                    </a:p>
                  </a:txBody>
                  <a:tcPr/>
                </a:tc>
              </a:tr>
              <a:tr h="653143">
                <a:tc>
                  <a:txBody>
                    <a:bodyPr/>
                    <a:lstStyle/>
                    <a:p>
                      <a:r>
                        <a:rPr lang="en-US" dirty="0" smtClean="0"/>
                        <a:t>Thread Pool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 Pool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Local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53143">
                <a:tc>
                  <a:txBody>
                    <a:bodyPr/>
                    <a:lstStyle/>
                    <a:p>
                      <a:r>
                        <a:rPr lang="en-US" dirty="0" smtClean="0"/>
                        <a:t>Dispatcher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 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 FIFO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Local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53143">
                <a:tc>
                  <a:txBody>
                    <a:bodyPr/>
                    <a:lstStyle/>
                    <a:p>
                      <a:r>
                        <a:rPr lang="en-US" dirty="0" smtClean="0"/>
                        <a:t>Event Loop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Dedicated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Local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53143">
                <a:tc>
                  <a:txBody>
                    <a:bodyPr/>
                    <a:lstStyle/>
                    <a:p>
                      <a:r>
                        <a:rPr lang="en-US" dirty="0" smtClean="0"/>
                        <a:t>Immediate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Immediate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</a:tr>
              <a:tr h="653143">
                <a:tc>
                  <a:txBody>
                    <a:bodyPr/>
                    <a:lstStyle/>
                    <a:p>
                      <a:r>
                        <a:rPr lang="en-US" dirty="0" smtClean="0"/>
                        <a:t>Remote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Another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Remote Machine Time</a:t>
                      </a:r>
                      <a:endParaRPr lang="en-US" dirty="0"/>
                    </a:p>
                  </a:txBody>
                  <a:tcPr/>
                </a:tc>
              </a:tr>
              <a:tr h="653143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Virtual time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057400" y="228600"/>
          <a:ext cx="60198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81200" y="2209800"/>
          <a:ext cx="4876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shutosh\Desktop\WhatHowWher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981200" y="228600"/>
          <a:ext cx="3200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905000" y="2179637"/>
          <a:ext cx="7010400" cy="4678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81200" y="2438400"/>
          <a:ext cx="71628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981200" y="228600"/>
            <a:ext cx="3200400" cy="1127295"/>
            <a:chOff x="0" y="15705"/>
            <a:chExt cx="3200400" cy="1127295"/>
          </a:xfrm>
        </p:grpSpPr>
        <p:sp>
          <p:nvSpPr>
            <p:cNvPr id="7" name="Rounded Rectangle 6"/>
            <p:cNvSpPr/>
            <p:nvPr/>
          </p:nvSpPr>
          <p:spPr>
            <a:xfrm>
              <a:off x="0" y="15705"/>
              <a:ext cx="3200400" cy="112729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55030" y="70735"/>
              <a:ext cx="3090340" cy="1017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179070" numCol="1" spcCol="1270" anchor="ctr" anchorCtr="0">
              <a:noAutofit/>
            </a:bodyPr>
            <a:lstStyle/>
            <a:p>
              <a:pPr lvl="0" algn="l" defTabSz="2089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700" kern="1200" smtClean="0"/>
                <a:t>Rx v/s TPL </a:t>
              </a:r>
              <a:endParaRPr lang="en-US" sz="4700" kern="1200" dirty="0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1981200" y="304800"/>
          <a:ext cx="3276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21782365"/>
              </p:ext>
            </p:extLst>
          </p:nvPr>
        </p:nvGraphicFramePr>
        <p:xfrm>
          <a:off x="1981200" y="1828800"/>
          <a:ext cx="34290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221782365"/>
              </p:ext>
            </p:extLst>
          </p:nvPr>
        </p:nvGraphicFramePr>
        <p:xfrm>
          <a:off x="5715000" y="1828800"/>
          <a:ext cx="34290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981200" y="228600"/>
          <a:ext cx="6324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438400" y="2286000"/>
          <a:ext cx="6248400" cy="3840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21519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2057400" y="304800"/>
          <a:ext cx="3276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81180268"/>
              </p:ext>
            </p:extLst>
          </p:nvPr>
        </p:nvGraphicFramePr>
        <p:xfrm>
          <a:off x="1905000" y="1752600"/>
          <a:ext cx="30480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xmlns="" val="12384447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5000" y="1905000"/>
            <a:ext cx="7239000" cy="34290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4000" i="1" dirty="0" smtClean="0"/>
              <a:t>Rx is a library for composing asynchronous and event-based programs using observable collections. </a:t>
            </a:r>
            <a:endParaRPr lang="en-US" sz="4000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981200" y="304800"/>
          <a:ext cx="33528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5000" y="2286000"/>
            <a:ext cx="7239000" cy="2849563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4000" i="1" dirty="0" smtClean="0"/>
              <a:t>We now live in a cloud based asynchronous mobile event driven environment. </a:t>
            </a:r>
            <a:endParaRPr lang="en-US" sz="4000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057400" y="304800"/>
          <a:ext cx="33528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981200" y="304800"/>
          <a:ext cx="33528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524000"/>
          <a:ext cx="9144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1981200" y="228600"/>
          <a:ext cx="33528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133600" y="2057400"/>
          <a:ext cx="4267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1905000" y="381000"/>
          <a:ext cx="48768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8686800" cy="55165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2" descr="C:\Users\ashutosh\Desktop\ObserverPattern_defined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05000" y="2286000"/>
            <a:ext cx="7010400" cy="43291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981200" y="304800"/>
          <a:ext cx="3581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1752600" y="2426017"/>
            <a:ext cx="3810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</a:rPr>
              <a:t>interface </a:t>
            </a:r>
            <a:r>
              <a:rPr lang="en-US" sz="2200" dirty="0" err="1" smtClean="0">
                <a:solidFill>
                  <a:srgbClr val="2B91AF"/>
                </a:solidFill>
              </a:rPr>
              <a:t>IEnumerable</a:t>
            </a:r>
            <a:r>
              <a:rPr lang="en-US" sz="2200" dirty="0" smtClean="0">
                <a:solidFill>
                  <a:srgbClr val="2B91AF"/>
                </a:solidFill>
              </a:rPr>
              <a:t>  </a:t>
            </a:r>
            <a:r>
              <a:rPr lang="en-US" sz="2200" dirty="0" smtClean="0"/>
              <a:t>&lt;</a:t>
            </a:r>
            <a:r>
              <a:rPr lang="en-US" sz="2200" dirty="0" smtClean="0">
                <a:solidFill>
                  <a:srgbClr val="2B91AF"/>
                </a:solidFill>
              </a:rPr>
              <a:t>out</a:t>
            </a:r>
            <a:r>
              <a:rPr lang="en-US" sz="2200" dirty="0" smtClean="0"/>
              <a:t> T&gt;{</a:t>
            </a:r>
          </a:p>
          <a:p>
            <a:r>
              <a:rPr lang="en-US" sz="2200" dirty="0" err="1" smtClean="0">
                <a:solidFill>
                  <a:srgbClr val="2B91AF"/>
                </a:solidFill>
              </a:rPr>
              <a:t>IEnumerator</a:t>
            </a:r>
            <a:r>
              <a:rPr lang="en-US" sz="2200" dirty="0" smtClean="0">
                <a:solidFill>
                  <a:srgbClr val="2B91AF"/>
                </a:solidFill>
              </a:rPr>
              <a:t> </a:t>
            </a:r>
            <a:r>
              <a:rPr lang="en-US" sz="2200" dirty="0" smtClean="0"/>
              <a:t>&lt;T&gt; </a:t>
            </a:r>
            <a:r>
              <a:rPr lang="en-US" sz="2200" dirty="0" err="1" smtClean="0"/>
              <a:t>GetEnumerator</a:t>
            </a:r>
            <a:r>
              <a:rPr lang="en-US" sz="2200" dirty="0" smtClean="0"/>
              <a:t>()</a:t>
            </a:r>
          </a:p>
          <a:p>
            <a:r>
              <a:rPr lang="en-US" sz="2200" dirty="0" smtClean="0"/>
              <a:t>}</a:t>
            </a:r>
          </a:p>
          <a:p>
            <a:r>
              <a:rPr lang="en-US" sz="2200" dirty="0" smtClean="0">
                <a:solidFill>
                  <a:srgbClr val="0000FF"/>
                </a:solidFill>
              </a:rPr>
              <a:t>interface </a:t>
            </a:r>
            <a:r>
              <a:rPr lang="en-US" sz="2200" dirty="0" err="1" smtClean="0">
                <a:solidFill>
                  <a:srgbClr val="2B91AF"/>
                </a:solidFill>
              </a:rPr>
              <a:t>IEnumerator</a:t>
            </a:r>
            <a:r>
              <a:rPr lang="en-US" sz="2200" dirty="0" smtClean="0"/>
              <a:t> &lt;</a:t>
            </a:r>
            <a:r>
              <a:rPr lang="en-US" sz="2200" dirty="0" smtClean="0">
                <a:solidFill>
                  <a:srgbClr val="2B91AF"/>
                </a:solidFill>
              </a:rPr>
              <a:t>out</a:t>
            </a:r>
            <a:r>
              <a:rPr lang="en-US" sz="2200" dirty="0" smtClean="0"/>
              <a:t> T&gt;{</a:t>
            </a:r>
          </a:p>
          <a:p>
            <a:endParaRPr lang="en-US" sz="2200" dirty="0" smtClean="0"/>
          </a:p>
          <a:p>
            <a:r>
              <a:rPr lang="en-US" sz="2200" dirty="0" err="1" smtClean="0">
                <a:solidFill>
                  <a:srgbClr val="0000FF"/>
                </a:solidFill>
              </a:rPr>
              <a:t>bool</a:t>
            </a:r>
            <a:r>
              <a:rPr lang="en-US" sz="2200" dirty="0" smtClean="0"/>
              <a:t> </a:t>
            </a:r>
            <a:r>
              <a:rPr lang="en-US" sz="2200" dirty="0" err="1" smtClean="0"/>
              <a:t>MoveNext</a:t>
            </a:r>
            <a:r>
              <a:rPr lang="en-US" sz="2200" dirty="0" smtClean="0"/>
              <a:t>();</a:t>
            </a:r>
          </a:p>
          <a:p>
            <a:endParaRPr lang="en-US" sz="2200" dirty="0" smtClean="0"/>
          </a:p>
          <a:p>
            <a:r>
              <a:rPr lang="en-US" sz="2200" dirty="0" smtClean="0"/>
              <a:t>//throws Exception</a:t>
            </a:r>
          </a:p>
          <a:p>
            <a:r>
              <a:rPr lang="en-US" sz="2200" dirty="0" smtClean="0"/>
              <a:t>T Current {</a:t>
            </a:r>
            <a:r>
              <a:rPr lang="en-US" sz="2200" dirty="0" smtClean="0">
                <a:solidFill>
                  <a:srgbClr val="2B91AF"/>
                </a:solidFill>
              </a:rPr>
              <a:t>get</a:t>
            </a:r>
            <a:r>
              <a:rPr lang="en-US" sz="2200" dirty="0" smtClean="0"/>
              <a:t>;}</a:t>
            </a:r>
          </a:p>
          <a:p>
            <a:endParaRPr lang="en-US" sz="2200" dirty="0" smtClean="0"/>
          </a:p>
          <a:p>
            <a:r>
              <a:rPr lang="en-US" sz="2200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0" y="2392263"/>
            <a:ext cx="3810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</a:rPr>
              <a:t>interface</a:t>
            </a:r>
            <a:r>
              <a:rPr lang="en-US" sz="2200" dirty="0" smtClean="0"/>
              <a:t> </a:t>
            </a:r>
            <a:r>
              <a:rPr lang="en-US" sz="2200" dirty="0" err="1" smtClean="0">
                <a:solidFill>
                  <a:srgbClr val="2B91AF"/>
                </a:solidFill>
              </a:rPr>
              <a:t>IObservable</a:t>
            </a:r>
            <a:r>
              <a:rPr lang="en-US" sz="2200" dirty="0" smtClean="0"/>
              <a:t> &lt;</a:t>
            </a:r>
            <a:r>
              <a:rPr lang="en-US" sz="2200" dirty="0" smtClean="0">
                <a:solidFill>
                  <a:srgbClr val="2B91AF"/>
                </a:solidFill>
              </a:rPr>
              <a:t>out</a:t>
            </a:r>
            <a:r>
              <a:rPr lang="en-US" sz="2200" dirty="0" smtClean="0"/>
              <a:t> T&gt;</a:t>
            </a:r>
          </a:p>
          <a:p>
            <a:r>
              <a:rPr lang="en-US" sz="2200" dirty="0" smtClean="0"/>
              <a:t>{</a:t>
            </a:r>
          </a:p>
          <a:p>
            <a:r>
              <a:rPr lang="en-US" sz="2200" dirty="0" err="1" smtClean="0">
                <a:solidFill>
                  <a:srgbClr val="2B91AF"/>
                </a:solidFill>
              </a:rPr>
              <a:t>IDisposable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2B91AF"/>
                </a:solidFill>
              </a:rPr>
              <a:t>Subscribe(</a:t>
            </a:r>
            <a:r>
              <a:rPr lang="en-US" sz="2200" dirty="0" err="1" smtClean="0">
                <a:solidFill>
                  <a:srgbClr val="2B91AF"/>
                </a:solidFill>
              </a:rPr>
              <a:t>IObserver</a:t>
            </a:r>
            <a:r>
              <a:rPr lang="en-US" sz="2200" dirty="0" smtClean="0">
                <a:solidFill>
                  <a:srgbClr val="2B91AF"/>
                </a:solidFill>
              </a:rPr>
              <a:t> </a:t>
            </a:r>
            <a:r>
              <a:rPr lang="en-US" sz="2200" dirty="0" smtClean="0"/>
              <a:t>&lt;T&gt;  o )</a:t>
            </a:r>
          </a:p>
          <a:p>
            <a:r>
              <a:rPr lang="en-US" sz="2200" dirty="0" smtClean="0"/>
              <a:t>}</a:t>
            </a:r>
          </a:p>
          <a:p>
            <a:r>
              <a:rPr lang="en-US" sz="2200" dirty="0" smtClean="0">
                <a:solidFill>
                  <a:srgbClr val="0000FF"/>
                </a:solidFill>
              </a:rPr>
              <a:t>interface</a:t>
            </a:r>
            <a:r>
              <a:rPr lang="en-US" sz="2200" dirty="0" smtClean="0"/>
              <a:t> </a:t>
            </a:r>
            <a:r>
              <a:rPr lang="en-US" sz="2200" dirty="0" err="1" smtClean="0">
                <a:solidFill>
                  <a:srgbClr val="2B91AF"/>
                </a:solidFill>
              </a:rPr>
              <a:t>IObserver</a:t>
            </a:r>
            <a:r>
              <a:rPr lang="en-US" sz="2200" dirty="0" smtClean="0"/>
              <a:t> &lt; </a:t>
            </a:r>
            <a:r>
              <a:rPr lang="en-US" sz="2200" dirty="0" smtClean="0">
                <a:solidFill>
                  <a:srgbClr val="2B91AF"/>
                </a:solidFill>
              </a:rPr>
              <a:t>in</a:t>
            </a:r>
            <a:r>
              <a:rPr lang="en-US" sz="2200" dirty="0" smtClean="0"/>
              <a:t> T&gt;{</a:t>
            </a:r>
          </a:p>
          <a:p>
            <a:endParaRPr lang="en-US" sz="2200" dirty="0" smtClean="0"/>
          </a:p>
          <a:p>
            <a:r>
              <a:rPr lang="en-US" sz="2200" dirty="0" smtClean="0">
                <a:solidFill>
                  <a:srgbClr val="0000FF"/>
                </a:solidFill>
              </a:rPr>
              <a:t>void</a:t>
            </a:r>
            <a:r>
              <a:rPr lang="en-US" sz="2200" dirty="0" smtClean="0"/>
              <a:t> </a:t>
            </a:r>
            <a:r>
              <a:rPr lang="en-US" sz="2200" dirty="0" err="1" smtClean="0"/>
              <a:t>OnCompleted</a:t>
            </a:r>
            <a:r>
              <a:rPr lang="en-US" sz="2200" dirty="0" smtClean="0"/>
              <a:t>();</a:t>
            </a:r>
          </a:p>
          <a:p>
            <a:endParaRPr lang="en-US" sz="2200" dirty="0" smtClean="0"/>
          </a:p>
          <a:p>
            <a:r>
              <a:rPr lang="en-US" sz="2200" dirty="0" smtClean="0"/>
              <a:t>T </a:t>
            </a:r>
            <a:r>
              <a:rPr lang="en-US" sz="2200" dirty="0" err="1" smtClean="0"/>
              <a:t>OnNext</a:t>
            </a:r>
            <a:r>
              <a:rPr lang="en-US" sz="2200" dirty="0" smtClean="0"/>
              <a:t> { </a:t>
            </a:r>
            <a:r>
              <a:rPr lang="en-US" sz="2200" dirty="0" smtClean="0">
                <a:solidFill>
                  <a:srgbClr val="2B91AF"/>
                </a:solidFill>
              </a:rPr>
              <a:t>set</a:t>
            </a:r>
            <a:r>
              <a:rPr lang="en-US" sz="2200" dirty="0" smtClean="0"/>
              <a:t> ;   }</a:t>
            </a:r>
          </a:p>
          <a:p>
            <a:endParaRPr lang="en-US" sz="2200" dirty="0" smtClean="0"/>
          </a:p>
          <a:p>
            <a:r>
              <a:rPr lang="en-US" sz="2200" dirty="0" smtClean="0">
                <a:solidFill>
                  <a:srgbClr val="0000FF"/>
                </a:solidFill>
              </a:rPr>
              <a:t>void</a:t>
            </a:r>
            <a:r>
              <a:rPr lang="en-US" sz="2200" dirty="0" smtClean="0"/>
              <a:t> </a:t>
            </a:r>
            <a:r>
              <a:rPr lang="en-US" sz="2200" dirty="0" err="1" smtClean="0">
                <a:solidFill>
                  <a:srgbClr val="2B91AF"/>
                </a:solidFill>
              </a:rPr>
              <a:t>OnError</a:t>
            </a:r>
            <a:r>
              <a:rPr lang="en-US" sz="2200" dirty="0" smtClean="0">
                <a:solidFill>
                  <a:srgbClr val="2B91AF"/>
                </a:solidFill>
              </a:rPr>
              <a:t> </a:t>
            </a:r>
            <a:r>
              <a:rPr lang="en-US" sz="2200" dirty="0" smtClean="0"/>
              <a:t>(</a:t>
            </a:r>
            <a:r>
              <a:rPr lang="en-US" sz="2200" dirty="0" smtClean="0">
                <a:solidFill>
                  <a:srgbClr val="2B91AF"/>
                </a:solidFill>
              </a:rPr>
              <a:t> Exception</a:t>
            </a:r>
            <a:r>
              <a:rPr lang="en-US" sz="2200" dirty="0" smtClean="0"/>
              <a:t> e)</a:t>
            </a:r>
          </a:p>
          <a:p>
            <a:r>
              <a:rPr lang="en-US" sz="2200" dirty="0" smtClean="0"/>
              <a:t>}</a:t>
            </a:r>
          </a:p>
          <a:p>
            <a:endParaRPr lang="en-US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52800" y="3124200"/>
            <a:ext cx="3733800" cy="4572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38600" y="5334000"/>
            <a:ext cx="2133600" cy="7620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57600" y="5638800"/>
            <a:ext cx="2057400" cy="158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1938</TotalTime>
  <Words>860</Words>
  <Application>Microsoft Office PowerPoint</Application>
  <PresentationFormat>On-screen Show (4:3)</PresentationFormat>
  <Paragraphs>205</Paragraphs>
  <Slides>21</Slides>
  <Notes>18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Mod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Extensions</dc:title>
  <dc:creator>ashutosh</dc:creator>
  <cp:lastModifiedBy>ashutosh</cp:lastModifiedBy>
  <cp:revision>186</cp:revision>
  <dcterms:created xsi:type="dcterms:W3CDTF">2006-08-16T00:00:00Z</dcterms:created>
  <dcterms:modified xsi:type="dcterms:W3CDTF">2012-03-16T20:14:39Z</dcterms:modified>
</cp:coreProperties>
</file>