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f583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4/27/16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Balaji Padmanabhan © 2015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64929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F1A12E6-AEBE-4088-AA37-D52EFEAED3E9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65760" y="21945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ElectrOnline: an e-Commerce Website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577840" y="3931920"/>
            <a:ext cx="3200400" cy="2011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600">
                <a:latin typeface="Arial"/>
              </a:rPr>
              <a:t>Presented by,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Team Kafka</a:t>
            </a:r>
            <a:endParaRPr/>
          </a:p>
          <a:p>
            <a:r>
              <a:rPr lang="en-US" sz="1600">
                <a:latin typeface="Arial"/>
              </a:rPr>
              <a:t>(Deepen, Nikhila, Nitin, Vishal)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-453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f583a"/>
                </a:solidFill>
                <a:latin typeface="Calibri"/>
              </a:rPr>
              <a:t>Architecture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993240"/>
            <a:ext cx="9143640" cy="46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931920" y="2286000"/>
            <a:ext cx="3017520" cy="1371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DEMO time !!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f583a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Near Real-Time 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Instant 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Fuzzy 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Caching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Unstructured Text and Data Management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932280" y="1737360"/>
            <a:ext cx="3017160" cy="2286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Thank you !!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