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11"/>
    <p:restoredTop sz="94674"/>
  </p:normalViewPr>
  <p:slideViewPr>
    <p:cSldViewPr snapToGrid="0" snapToObjects="1">
      <p:cViewPr varScale="1">
        <p:scale>
          <a:sx n="168" d="100"/>
          <a:sy n="168" d="100"/>
        </p:scale>
        <p:origin x="1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184">
            <a:extLst>
              <a:ext uri="{FF2B5EF4-FFF2-40B4-BE49-F238E27FC236}">
                <a16:creationId xmlns:a16="http://schemas.microsoft.com/office/drawing/2014/main" id="{9BC0488A-E829-4E2D-A2E8-65F10AD7B35F}"/>
              </a:ext>
            </a:extLst>
          </p:cNvPr>
          <p:cNvSpPr/>
          <p:nvPr/>
        </p:nvSpPr>
        <p:spPr>
          <a:xfrm>
            <a:off x="503604" y="158633"/>
            <a:ext cx="10985663" cy="560675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5BD843E-4A99-344F-B2BC-AB0E5E2CB733}"/>
              </a:ext>
            </a:extLst>
          </p:cNvPr>
          <p:cNvSpPr txBox="1"/>
          <p:nvPr/>
        </p:nvSpPr>
        <p:spPr>
          <a:xfrm>
            <a:off x="7905272" y="3107133"/>
            <a:ext cx="12884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09" name="Graphic 108">
            <a:extLst>
              <a:ext uri="{FF2B5EF4-FFF2-40B4-BE49-F238E27FC236}">
                <a16:creationId xmlns:a16="http://schemas.microsoft.com/office/drawing/2014/main" id="{A640C55B-F6FD-3640-965F-605AEAB7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6559" y="2649933"/>
            <a:ext cx="457200" cy="457200"/>
          </a:xfrm>
          <a:prstGeom prst="rect">
            <a:avLst/>
          </a:prstGeom>
        </p:spPr>
      </p:pic>
      <p:sp>
        <p:nvSpPr>
          <p:cNvPr id="111" name="Oval 110">
            <a:extLst>
              <a:ext uri="{FF2B5EF4-FFF2-40B4-BE49-F238E27FC236}">
                <a16:creationId xmlns:a16="http://schemas.microsoft.com/office/drawing/2014/main" id="{FB20F0D1-0CBE-9546-BAA5-F1447A9E8B2F}"/>
              </a:ext>
            </a:extLst>
          </p:cNvPr>
          <p:cNvSpPr/>
          <p:nvPr/>
        </p:nvSpPr>
        <p:spPr>
          <a:xfrm>
            <a:off x="8321785" y="26584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60" name="TextBox 29">
            <a:extLst>
              <a:ext uri="{FF2B5EF4-FFF2-40B4-BE49-F238E27FC236}">
                <a16:creationId xmlns:a16="http://schemas.microsoft.com/office/drawing/2014/main" id="{7256CFDB-E862-AB4F-AC9E-F667A8C5E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2262" y="4938122"/>
            <a:ext cx="152136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Default EBS Encryption Role</a:t>
            </a:r>
          </a:p>
        </p:txBody>
      </p:sp>
      <p:pic>
        <p:nvPicPr>
          <p:cNvPr id="61" name="Graphic 49">
            <a:extLst>
              <a:ext uri="{FF2B5EF4-FFF2-40B4-BE49-F238E27FC236}">
                <a16:creationId xmlns:a16="http://schemas.microsoft.com/office/drawing/2014/main" id="{222F14F2-0D5F-3A49-B4BE-0AE368E5A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344" y="456934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Graphic 7">
            <a:extLst>
              <a:ext uri="{FF2B5EF4-FFF2-40B4-BE49-F238E27FC236}">
                <a16:creationId xmlns:a16="http://schemas.microsoft.com/office/drawing/2014/main" id="{323145FD-C8DF-254B-A24D-00876CC45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299" y="33746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1">
            <a:extLst>
              <a:ext uri="{FF2B5EF4-FFF2-40B4-BE49-F238E27FC236}">
                <a16:creationId xmlns:a16="http://schemas.microsoft.com/office/drawing/2014/main" id="{E56420B5-7428-9044-8F07-51CF19F1F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6162" y="3825455"/>
            <a:ext cx="116363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pic>
        <p:nvPicPr>
          <p:cNvPr id="167" name="Graphic 13">
            <a:extLst>
              <a:ext uri="{FF2B5EF4-FFF2-40B4-BE49-F238E27FC236}">
                <a16:creationId xmlns:a16="http://schemas.microsoft.com/office/drawing/2014/main" id="{53B7741F-B87E-42CF-8D00-F51167B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4589" y="2287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" name="Oval 130">
            <a:extLst>
              <a:ext uri="{FF2B5EF4-FFF2-40B4-BE49-F238E27FC236}">
                <a16:creationId xmlns:a16="http://schemas.microsoft.com/office/drawing/2014/main" id="{E66ECBF1-FAAE-6942-900E-AFF12412B233}"/>
              </a:ext>
            </a:extLst>
          </p:cNvPr>
          <p:cNvSpPr/>
          <p:nvPr/>
        </p:nvSpPr>
        <p:spPr>
          <a:xfrm>
            <a:off x="3613809" y="333202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883E90E-2B69-9B42-B954-561E833F7F65}"/>
              </a:ext>
            </a:extLst>
          </p:cNvPr>
          <p:cNvSpPr/>
          <p:nvPr/>
        </p:nvSpPr>
        <p:spPr>
          <a:xfrm>
            <a:off x="9585387" y="462738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68" name="TextBox 29">
            <a:extLst>
              <a:ext uri="{FF2B5EF4-FFF2-40B4-BE49-F238E27FC236}">
                <a16:creationId xmlns:a16="http://schemas.microsoft.com/office/drawing/2014/main" id="{7CEA0EB2-6C8A-B542-9593-BCD9EE8F8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871" y="5097521"/>
            <a:ext cx="11196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 Roles</a:t>
            </a:r>
          </a:p>
        </p:txBody>
      </p:sp>
      <p:pic>
        <p:nvPicPr>
          <p:cNvPr id="83" name="Graphic 49">
            <a:extLst>
              <a:ext uri="{FF2B5EF4-FFF2-40B4-BE49-F238E27FC236}">
                <a16:creationId xmlns:a16="http://schemas.microsoft.com/office/drawing/2014/main" id="{9AFC43DD-B9D3-124F-82EA-3AAEE4439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077" y="47113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" name="Oval 83">
            <a:extLst>
              <a:ext uri="{FF2B5EF4-FFF2-40B4-BE49-F238E27FC236}">
                <a16:creationId xmlns:a16="http://schemas.microsoft.com/office/drawing/2014/main" id="{4D67D902-86F6-DC4A-9F15-79C10AFBF6E5}"/>
              </a:ext>
            </a:extLst>
          </p:cNvPr>
          <p:cNvSpPr/>
          <p:nvPr/>
        </p:nvSpPr>
        <p:spPr>
          <a:xfrm>
            <a:off x="2917694" y="469403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65" name="TextBox 2">
            <a:extLst>
              <a:ext uri="{FF2B5EF4-FFF2-40B4-BE49-F238E27FC236}">
                <a16:creationId xmlns:a16="http://schemas.microsoft.com/office/drawing/2014/main" id="{A0E471D1-7658-4051-89C8-0238715C43D7}"/>
              </a:ext>
            </a:extLst>
          </p:cNvPr>
          <p:cNvSpPr txBox="1"/>
          <p:nvPr/>
        </p:nvSpPr>
        <p:spPr>
          <a:xfrm>
            <a:off x="3285104" y="2700357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A1615A-D983-457D-BD8E-0806CE2953CD}"/>
              </a:ext>
            </a:extLst>
          </p:cNvPr>
          <p:cNvSpPr txBox="1"/>
          <p:nvPr/>
        </p:nvSpPr>
        <p:spPr>
          <a:xfrm>
            <a:off x="1228753" y="2056209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1FD829E5-614F-4AF8-B844-D2FD8E6C8BEA}"/>
              </a:ext>
            </a:extLst>
          </p:cNvPr>
          <p:cNvSpPr/>
          <p:nvPr/>
        </p:nvSpPr>
        <p:spPr>
          <a:xfrm>
            <a:off x="4004830" y="22254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38F6776-7B1B-49FC-912B-536D532BC24D}"/>
              </a:ext>
            </a:extLst>
          </p:cNvPr>
          <p:cNvCxnSpPr>
            <a:cxnSpLocks/>
          </p:cNvCxnSpPr>
          <p:nvPr/>
        </p:nvCxnSpPr>
        <p:spPr>
          <a:xfrm flipH="1" flipV="1">
            <a:off x="3305857" y="1757763"/>
            <a:ext cx="419539" cy="56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0" name="Graphic 17">
            <a:extLst>
              <a:ext uri="{FF2B5EF4-FFF2-40B4-BE49-F238E27FC236}">
                <a16:creationId xmlns:a16="http://schemas.microsoft.com/office/drawing/2014/main" id="{FA090CD3-A3B8-4DDE-A161-DF2AA9BD4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98925" y="15473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2">
            <a:extLst>
              <a:ext uri="{FF2B5EF4-FFF2-40B4-BE49-F238E27FC236}">
                <a16:creationId xmlns:a16="http://schemas.microsoft.com/office/drawing/2014/main" id="{FA796802-B60A-438F-A8AF-1212545BBE63}"/>
              </a:ext>
            </a:extLst>
          </p:cNvPr>
          <p:cNvSpPr txBox="1"/>
          <p:nvPr/>
        </p:nvSpPr>
        <p:spPr>
          <a:xfrm>
            <a:off x="2418161" y="1972048"/>
            <a:ext cx="1273984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73D3A80-8B52-4BE0-9741-073E791D929E}"/>
              </a:ext>
            </a:extLst>
          </p:cNvPr>
          <p:cNvCxnSpPr>
            <a:cxnSpLocks/>
          </p:cNvCxnSpPr>
          <p:nvPr/>
        </p:nvCxnSpPr>
        <p:spPr>
          <a:xfrm flipV="1">
            <a:off x="3923575" y="1689376"/>
            <a:ext cx="0" cy="536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3" name="Graphic 17">
            <a:extLst>
              <a:ext uri="{FF2B5EF4-FFF2-40B4-BE49-F238E27FC236}">
                <a16:creationId xmlns:a16="http://schemas.microsoft.com/office/drawing/2014/main" id="{2CCAD756-B84C-4C08-AB3B-1776C9FA3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7879" y="109261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" name="TextBox 2">
            <a:extLst>
              <a:ext uri="{FF2B5EF4-FFF2-40B4-BE49-F238E27FC236}">
                <a16:creationId xmlns:a16="http://schemas.microsoft.com/office/drawing/2014/main" id="{93616F1C-ECC3-47FA-BDB6-12BE86A6659D}"/>
              </a:ext>
            </a:extLst>
          </p:cNvPr>
          <p:cNvSpPr txBox="1"/>
          <p:nvPr/>
        </p:nvSpPr>
        <p:spPr>
          <a:xfrm>
            <a:off x="4388422" y="1497362"/>
            <a:ext cx="932275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Alarm Topic</a:t>
            </a:r>
          </a:p>
        </p:txBody>
      </p:sp>
      <p:pic>
        <p:nvPicPr>
          <p:cNvPr id="175" name="Graphic 29">
            <a:extLst>
              <a:ext uri="{FF2B5EF4-FFF2-40B4-BE49-F238E27FC236}">
                <a16:creationId xmlns:a16="http://schemas.microsoft.com/office/drawing/2014/main" id="{2B1AE12D-BEE0-47C8-85F0-700345BDE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40789" y="109016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2">
            <a:extLst>
              <a:ext uri="{FF2B5EF4-FFF2-40B4-BE49-F238E27FC236}">
                <a16:creationId xmlns:a16="http://schemas.microsoft.com/office/drawing/2014/main" id="{EB26B823-6917-455F-9F04-0BA51DBCA27B}"/>
              </a:ext>
            </a:extLst>
          </p:cNvPr>
          <p:cNvSpPr txBox="1"/>
          <p:nvPr/>
        </p:nvSpPr>
        <p:spPr>
          <a:xfrm>
            <a:off x="3701919" y="1430610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225CBF5-BB10-4359-89C6-047C3F55AE70}"/>
              </a:ext>
            </a:extLst>
          </p:cNvPr>
          <p:cNvCxnSpPr>
            <a:cxnSpLocks/>
          </p:cNvCxnSpPr>
          <p:nvPr/>
        </p:nvCxnSpPr>
        <p:spPr>
          <a:xfrm>
            <a:off x="4293186" y="1350805"/>
            <a:ext cx="318290" cy="2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1FC34F30-99D6-4BB2-992F-93DA266830C1}"/>
              </a:ext>
            </a:extLst>
          </p:cNvPr>
          <p:cNvSpPr/>
          <p:nvPr/>
        </p:nvSpPr>
        <p:spPr>
          <a:xfrm>
            <a:off x="3134388" y="146164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B7ECA28-93B0-4963-B2E8-8D7305305FA4}"/>
              </a:ext>
            </a:extLst>
          </p:cNvPr>
          <p:cNvSpPr/>
          <p:nvPr/>
        </p:nvSpPr>
        <p:spPr>
          <a:xfrm>
            <a:off x="4074602" y="104077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37536615-6F54-4BA3-8879-9B12ADE0D26B}"/>
              </a:ext>
            </a:extLst>
          </p:cNvPr>
          <p:cNvSpPr/>
          <p:nvPr/>
        </p:nvSpPr>
        <p:spPr>
          <a:xfrm>
            <a:off x="4994694" y="100795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181" name="Graphic 21">
            <a:extLst>
              <a:ext uri="{FF2B5EF4-FFF2-40B4-BE49-F238E27FC236}">
                <a16:creationId xmlns:a16="http://schemas.microsoft.com/office/drawing/2014/main" id="{F04D5D90-2793-4944-9ABC-BF17DE23A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3306" y="1590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2" name="Oval 181">
            <a:extLst>
              <a:ext uri="{FF2B5EF4-FFF2-40B4-BE49-F238E27FC236}">
                <a16:creationId xmlns:a16="http://schemas.microsoft.com/office/drawing/2014/main" id="{18FDB5AD-E3D4-4706-82AE-82DF144ADCD0}"/>
              </a:ext>
            </a:extLst>
          </p:cNvPr>
          <p:cNvSpPr/>
          <p:nvPr/>
        </p:nvSpPr>
        <p:spPr>
          <a:xfrm>
            <a:off x="1422534" y="146177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C843FDC-1736-4CC4-9810-8B8443E2C9F2}"/>
              </a:ext>
            </a:extLst>
          </p:cNvPr>
          <p:cNvSpPr/>
          <p:nvPr/>
        </p:nvSpPr>
        <p:spPr>
          <a:xfrm>
            <a:off x="1311204" y="961325"/>
            <a:ext cx="4168056" cy="3409580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84" name="Graphic 183">
            <a:extLst>
              <a:ext uri="{FF2B5EF4-FFF2-40B4-BE49-F238E27FC236}">
                <a16:creationId xmlns:a16="http://schemas.microsoft.com/office/drawing/2014/main" id="{8764A8F9-905B-45B2-A0CE-2E34030A29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2259" y="954831"/>
            <a:ext cx="391567" cy="391567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99F3122E-74F7-44EB-8B74-2227DA073F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503605" y="158631"/>
            <a:ext cx="381000" cy="381000"/>
          </a:xfrm>
          <a:prstGeom prst="rect">
            <a:avLst/>
          </a:prstGeom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6A0E8A90-7AC4-4A62-AFA9-3B09D04DB45D}"/>
              </a:ext>
            </a:extLst>
          </p:cNvPr>
          <p:cNvSpPr/>
          <p:nvPr/>
        </p:nvSpPr>
        <p:spPr>
          <a:xfrm>
            <a:off x="897716" y="562066"/>
            <a:ext cx="6458198" cy="501746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 (OU: Root)</a:t>
            </a:r>
          </a:p>
        </p:txBody>
      </p:sp>
      <p:pic>
        <p:nvPicPr>
          <p:cNvPr id="188" name="Graphic 187">
            <a:extLst>
              <a:ext uri="{FF2B5EF4-FFF2-40B4-BE49-F238E27FC236}">
                <a16:creationId xmlns:a16="http://schemas.microsoft.com/office/drawing/2014/main" id="{6D07FBDF-B9AD-449F-9874-208C2E86E9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94699" y="562066"/>
            <a:ext cx="381000" cy="381000"/>
          </a:xfrm>
          <a:prstGeom prst="rect">
            <a:avLst/>
          </a:prstGeom>
        </p:spPr>
      </p:pic>
      <p:sp>
        <p:nvSpPr>
          <p:cNvPr id="189" name="Oval 188">
            <a:extLst>
              <a:ext uri="{FF2B5EF4-FFF2-40B4-BE49-F238E27FC236}">
                <a16:creationId xmlns:a16="http://schemas.microsoft.com/office/drawing/2014/main" id="{AEF68630-5A4E-4350-928C-A6B6BD39F043}"/>
              </a:ext>
            </a:extLst>
          </p:cNvPr>
          <p:cNvSpPr/>
          <p:nvPr/>
        </p:nvSpPr>
        <p:spPr>
          <a:xfrm>
            <a:off x="969447" y="9024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261C502-1703-4052-A707-386624B6CC77}"/>
              </a:ext>
            </a:extLst>
          </p:cNvPr>
          <p:cNvCxnSpPr>
            <a:cxnSpLocks/>
            <a:stCxn id="165" idx="2"/>
          </p:cNvCxnSpPr>
          <p:nvPr/>
        </p:nvCxnSpPr>
        <p:spPr>
          <a:xfrm>
            <a:off x="3922096" y="2961967"/>
            <a:ext cx="0" cy="405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92B53951-77F6-4B15-8F3C-E487EFCA8582}"/>
              </a:ext>
            </a:extLst>
          </p:cNvPr>
          <p:cNvSpPr/>
          <p:nvPr/>
        </p:nvSpPr>
        <p:spPr>
          <a:xfrm>
            <a:off x="7826406" y="1162291"/>
            <a:ext cx="1576431" cy="3208614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95" name="Graphic 194">
            <a:extLst>
              <a:ext uri="{FF2B5EF4-FFF2-40B4-BE49-F238E27FC236}">
                <a16:creationId xmlns:a16="http://schemas.microsoft.com/office/drawing/2014/main" id="{8CA760F4-4679-4FDA-A91E-A3DD0CF51B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6336" y="1155797"/>
            <a:ext cx="391567" cy="391567"/>
          </a:xfrm>
          <a:prstGeom prst="rect">
            <a:avLst/>
          </a:prstGeom>
        </p:spPr>
      </p:pic>
      <p:sp>
        <p:nvSpPr>
          <p:cNvPr id="196" name="Rectangle 195">
            <a:extLst>
              <a:ext uri="{FF2B5EF4-FFF2-40B4-BE49-F238E27FC236}">
                <a16:creationId xmlns:a16="http://schemas.microsoft.com/office/drawing/2014/main" id="{4F69171F-2D39-4464-82EC-7B1CF86FC061}"/>
              </a:ext>
            </a:extLst>
          </p:cNvPr>
          <p:cNvSpPr/>
          <p:nvPr/>
        </p:nvSpPr>
        <p:spPr>
          <a:xfrm>
            <a:off x="7451111" y="562687"/>
            <a:ext cx="3701075" cy="501684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Existing and Future Organization Member Accounts</a:t>
            </a:r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71A92FA8-71EC-4F96-BC84-E96AFF2DAB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51112" y="559830"/>
            <a:ext cx="381000" cy="381000"/>
          </a:xfrm>
          <a:prstGeom prst="rect">
            <a:avLst/>
          </a:prstGeom>
        </p:spPr>
      </p:pic>
      <p:sp>
        <p:nvSpPr>
          <p:cNvPr id="198" name="Oval 197">
            <a:extLst>
              <a:ext uri="{FF2B5EF4-FFF2-40B4-BE49-F238E27FC236}">
                <a16:creationId xmlns:a16="http://schemas.microsoft.com/office/drawing/2014/main" id="{3D17ADC5-0F50-40A3-BB20-AD4E52D41AFC}"/>
              </a:ext>
            </a:extLst>
          </p:cNvPr>
          <p:cNvSpPr/>
          <p:nvPr/>
        </p:nvSpPr>
        <p:spPr>
          <a:xfrm>
            <a:off x="7525860" y="90021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C16F98DA-F02E-4DCB-AAA4-B1DE24DABA41}"/>
              </a:ext>
            </a:extLst>
          </p:cNvPr>
          <p:cNvSpPr/>
          <p:nvPr/>
        </p:nvSpPr>
        <p:spPr>
          <a:xfrm>
            <a:off x="1315352" y="4462325"/>
            <a:ext cx="5920149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203" name="Graphic 202">
            <a:extLst>
              <a:ext uri="{FF2B5EF4-FFF2-40B4-BE49-F238E27FC236}">
                <a16:creationId xmlns:a16="http://schemas.microsoft.com/office/drawing/2014/main" id="{D0B42E89-F6E2-4CB6-8CE7-EE1FCA88FF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06408" y="4455830"/>
            <a:ext cx="391567" cy="391567"/>
          </a:xfrm>
          <a:prstGeom prst="rect">
            <a:avLst/>
          </a:prstGeom>
        </p:spPr>
      </p:pic>
      <p:pic>
        <p:nvPicPr>
          <p:cNvPr id="204" name="Graphic 24">
            <a:extLst>
              <a:ext uri="{FF2B5EF4-FFF2-40B4-BE49-F238E27FC236}">
                <a16:creationId xmlns:a16="http://schemas.microsoft.com/office/drawing/2014/main" id="{1D6EF314-B4F9-4A31-9A3C-D5786395C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04964" y="458832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" name="TextBox 2">
            <a:extLst>
              <a:ext uri="{FF2B5EF4-FFF2-40B4-BE49-F238E27FC236}">
                <a16:creationId xmlns:a16="http://schemas.microsoft.com/office/drawing/2014/main" id="{49A45A6A-3DB7-4B56-AB6D-080EB3959067}"/>
              </a:ext>
            </a:extLst>
          </p:cNvPr>
          <p:cNvSpPr txBox="1"/>
          <p:nvPr/>
        </p:nvSpPr>
        <p:spPr>
          <a:xfrm>
            <a:off x="4284202" y="4992808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Global Event Rule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652CA37E-78DA-4818-876C-7A767F140738}"/>
              </a:ext>
            </a:extLst>
          </p:cNvPr>
          <p:cNvSpPr/>
          <p:nvPr/>
        </p:nvSpPr>
        <p:spPr>
          <a:xfrm>
            <a:off x="4970122" y="451750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7C5B734-2E6C-443A-BB47-E8CBBF8466EC}"/>
              </a:ext>
            </a:extLst>
          </p:cNvPr>
          <p:cNvSpPr/>
          <p:nvPr/>
        </p:nvSpPr>
        <p:spPr>
          <a:xfrm>
            <a:off x="7826406" y="4462325"/>
            <a:ext cx="3202638" cy="972968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208" name="Graphic 207">
            <a:extLst>
              <a:ext uri="{FF2B5EF4-FFF2-40B4-BE49-F238E27FC236}">
                <a16:creationId xmlns:a16="http://schemas.microsoft.com/office/drawing/2014/main" id="{0A71A309-A569-48C9-876A-93AC4D0312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9101" y="4460626"/>
            <a:ext cx="391567" cy="391567"/>
          </a:xfrm>
          <a:prstGeom prst="rect">
            <a:avLst/>
          </a:prstGeom>
        </p:spPr>
      </p:pic>
      <p:pic>
        <p:nvPicPr>
          <p:cNvPr id="209" name="Graphic 24">
            <a:extLst>
              <a:ext uri="{FF2B5EF4-FFF2-40B4-BE49-F238E27FC236}">
                <a16:creationId xmlns:a16="http://schemas.microsoft.com/office/drawing/2014/main" id="{F7472DFA-F316-419A-93FA-0057D8FB8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5066" y="27485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" name="TextBox 2">
            <a:extLst>
              <a:ext uri="{FF2B5EF4-FFF2-40B4-BE49-F238E27FC236}">
                <a16:creationId xmlns:a16="http://schemas.microsoft.com/office/drawing/2014/main" id="{7BAE1D1A-0824-46EE-9144-89BA17ECC29B}"/>
              </a:ext>
            </a:extLst>
          </p:cNvPr>
          <p:cNvSpPr txBox="1"/>
          <p:nvPr/>
        </p:nvSpPr>
        <p:spPr>
          <a:xfrm>
            <a:off x="1744304" y="3153060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Regional Event Rule</a:t>
            </a:r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9E1F2EED-7106-4B5F-AE3E-9AD1333EF8BF}"/>
              </a:ext>
            </a:extLst>
          </p:cNvPr>
          <p:cNvSpPr/>
          <p:nvPr/>
        </p:nvSpPr>
        <p:spPr>
          <a:xfrm>
            <a:off x="2430224" y="267775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130B403E-2E77-4099-85B7-7C30DDD0CC21}"/>
              </a:ext>
            </a:extLst>
          </p:cNvPr>
          <p:cNvCxnSpPr>
            <a:cxnSpLocks/>
            <a:stCxn id="209" idx="3"/>
            <a:endCxn id="167" idx="1"/>
          </p:cNvCxnSpPr>
          <p:nvPr/>
        </p:nvCxnSpPr>
        <p:spPr>
          <a:xfrm flipV="1">
            <a:off x="2522266" y="2515661"/>
            <a:ext cx="1172323" cy="46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F231DEE-4EAD-40E4-B85C-A5B1A6D8BFBF}"/>
              </a:ext>
            </a:extLst>
          </p:cNvPr>
          <p:cNvSpPr/>
          <p:nvPr/>
        </p:nvSpPr>
        <p:spPr>
          <a:xfrm>
            <a:off x="5639637" y="2186220"/>
            <a:ext cx="1214131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8CB9D29E-B4B4-4D65-83B3-E86BE199069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32775" y="21838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5" name="Rectangle 214">
            <a:extLst>
              <a:ext uri="{FF2B5EF4-FFF2-40B4-BE49-F238E27FC236}">
                <a16:creationId xmlns:a16="http://schemas.microsoft.com/office/drawing/2014/main" id="{ADAEEB1A-6C4C-45B8-96C0-69E3D64B15E0}"/>
              </a:ext>
            </a:extLst>
          </p:cNvPr>
          <p:cNvSpPr/>
          <p:nvPr/>
        </p:nvSpPr>
        <p:spPr>
          <a:xfrm>
            <a:off x="5749293" y="2482557"/>
            <a:ext cx="1219493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16" name="Graphic 215">
            <a:extLst>
              <a:ext uri="{FF2B5EF4-FFF2-40B4-BE49-F238E27FC236}">
                <a16:creationId xmlns:a16="http://schemas.microsoft.com/office/drawing/2014/main" id="{95187FF0-D079-49EB-A3A2-D0763490FC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49293" y="2480166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17" name="Rectangle 216">
            <a:extLst>
              <a:ext uri="{FF2B5EF4-FFF2-40B4-BE49-F238E27FC236}">
                <a16:creationId xmlns:a16="http://schemas.microsoft.com/office/drawing/2014/main" id="{BFE4DAE2-4B87-42D7-90DE-B1084E21AF8A}"/>
              </a:ext>
            </a:extLst>
          </p:cNvPr>
          <p:cNvSpPr/>
          <p:nvPr/>
        </p:nvSpPr>
        <p:spPr>
          <a:xfrm>
            <a:off x="5858950" y="2788883"/>
            <a:ext cx="1229019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18" name="Graphic 217">
            <a:extLst>
              <a:ext uri="{FF2B5EF4-FFF2-40B4-BE49-F238E27FC236}">
                <a16:creationId xmlns:a16="http://schemas.microsoft.com/office/drawing/2014/main" id="{8870CEB7-685C-48F2-ACF1-8C75C36B1F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57142" y="2786253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4" name="Graphic 5">
            <a:extLst>
              <a:ext uri="{FF2B5EF4-FFF2-40B4-BE49-F238E27FC236}">
                <a16:creationId xmlns:a16="http://schemas.microsoft.com/office/drawing/2014/main" id="{FC38848A-1989-AC45-91A2-AC9852851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281" y="323742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A99BC746-6897-BF4A-9EDC-5C13AE02CFD6}"/>
              </a:ext>
            </a:extLst>
          </p:cNvPr>
          <p:cNvSpPr txBox="1"/>
          <p:nvPr/>
        </p:nvSpPr>
        <p:spPr>
          <a:xfrm>
            <a:off x="5851981" y="3692633"/>
            <a:ext cx="1313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13BD3F7-46F7-7A41-AE5D-A74E7EC62C3F}"/>
              </a:ext>
            </a:extLst>
          </p:cNvPr>
          <p:cNvSpPr/>
          <p:nvPr/>
        </p:nvSpPr>
        <p:spPr>
          <a:xfrm>
            <a:off x="6586267" y="3135842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2486D5B-ED07-324F-86D5-FFA18A6204BD}"/>
              </a:ext>
            </a:extLst>
          </p:cNvPr>
          <p:cNvCxnSpPr>
            <a:cxnSpLocks/>
          </p:cNvCxnSpPr>
          <p:nvPr/>
        </p:nvCxnSpPr>
        <p:spPr>
          <a:xfrm>
            <a:off x="4213525" y="2614198"/>
            <a:ext cx="1882475" cy="760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285FC6D-3B87-4B9C-88D3-3F35940F3EB5}"/>
              </a:ext>
            </a:extLst>
          </p:cNvPr>
          <p:cNvSpPr/>
          <p:nvPr/>
        </p:nvSpPr>
        <p:spPr>
          <a:xfrm>
            <a:off x="9514728" y="1542865"/>
            <a:ext cx="1214131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220" name="Graphic 219">
            <a:extLst>
              <a:ext uri="{FF2B5EF4-FFF2-40B4-BE49-F238E27FC236}">
                <a16:creationId xmlns:a16="http://schemas.microsoft.com/office/drawing/2014/main" id="{AFCCB6F4-806C-4C4E-84CE-690FF90131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7866" y="1540474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1" name="Rectangle 220">
            <a:extLst>
              <a:ext uri="{FF2B5EF4-FFF2-40B4-BE49-F238E27FC236}">
                <a16:creationId xmlns:a16="http://schemas.microsoft.com/office/drawing/2014/main" id="{F06A72F9-D2A0-425E-AA85-BFC13437F991}"/>
              </a:ext>
            </a:extLst>
          </p:cNvPr>
          <p:cNvSpPr/>
          <p:nvPr/>
        </p:nvSpPr>
        <p:spPr>
          <a:xfrm>
            <a:off x="9624384" y="1839202"/>
            <a:ext cx="1219493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222" name="Graphic 221">
            <a:extLst>
              <a:ext uri="{FF2B5EF4-FFF2-40B4-BE49-F238E27FC236}">
                <a16:creationId xmlns:a16="http://schemas.microsoft.com/office/drawing/2014/main" id="{EE953E73-7451-4F3B-BBE8-6C322C11B8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24384" y="1836811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223" name="Rectangle 222">
            <a:extLst>
              <a:ext uri="{FF2B5EF4-FFF2-40B4-BE49-F238E27FC236}">
                <a16:creationId xmlns:a16="http://schemas.microsoft.com/office/drawing/2014/main" id="{1F463182-F1CB-48CA-9B04-E3E39C3B8EA1}"/>
              </a:ext>
            </a:extLst>
          </p:cNvPr>
          <p:cNvSpPr/>
          <p:nvPr/>
        </p:nvSpPr>
        <p:spPr>
          <a:xfrm>
            <a:off x="9734041" y="2145528"/>
            <a:ext cx="1229019" cy="1307692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224" name="Graphic 223">
            <a:extLst>
              <a:ext uri="{FF2B5EF4-FFF2-40B4-BE49-F238E27FC236}">
                <a16:creationId xmlns:a16="http://schemas.microsoft.com/office/drawing/2014/main" id="{793AD9EC-38F6-455E-9EC2-C9CC10CBDC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732233" y="2142898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225" name="Graphic 5">
            <a:extLst>
              <a:ext uri="{FF2B5EF4-FFF2-40B4-BE49-F238E27FC236}">
                <a16:creationId xmlns:a16="http://schemas.microsoft.com/office/drawing/2014/main" id="{045C0EDA-5B78-4766-BE86-EEEA5488C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372" y="259406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8" name="TextBox 227">
            <a:extLst>
              <a:ext uri="{FF2B5EF4-FFF2-40B4-BE49-F238E27FC236}">
                <a16:creationId xmlns:a16="http://schemas.microsoft.com/office/drawing/2014/main" id="{4B607C32-9685-4980-B601-F0C14A762EBE}"/>
              </a:ext>
            </a:extLst>
          </p:cNvPr>
          <p:cNvSpPr txBox="1"/>
          <p:nvPr/>
        </p:nvSpPr>
        <p:spPr>
          <a:xfrm>
            <a:off x="9727072" y="3049278"/>
            <a:ext cx="13132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 EBS Default Encryption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13819AC0-B5A1-43A4-9869-46D4DB369961}"/>
              </a:ext>
            </a:extLst>
          </p:cNvPr>
          <p:cNvSpPr/>
          <p:nvPr/>
        </p:nvSpPr>
        <p:spPr>
          <a:xfrm>
            <a:off x="10461358" y="2492487"/>
            <a:ext cx="300569" cy="2046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</p:spTree>
    <p:extLst>
      <p:ext uri="{BB962C8B-B14F-4D97-AF65-F5344CB8AC3E}">
        <p14:creationId xmlns:p14="http://schemas.microsoft.com/office/powerpoint/2010/main" val="110546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88</Words>
  <Application>Microsoft Office PowerPoint</Application>
  <PresentationFormat>Widescreen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Schneider, Liam</cp:lastModifiedBy>
  <cp:revision>58</cp:revision>
  <dcterms:created xsi:type="dcterms:W3CDTF">2020-06-10T20:47:35Z</dcterms:created>
  <dcterms:modified xsi:type="dcterms:W3CDTF">2023-09-19T18:32:58Z</dcterms:modified>
</cp:coreProperties>
</file>