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85F9636-CF4D-46CA-BCF1-E030919BB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675" y="4852006"/>
            <a:ext cx="469900" cy="4699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B3881B-8476-4B99-B73F-64439FC95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1136" y="2318428"/>
            <a:ext cx="457200" cy="45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7A2E890-7181-49F6-9F30-EE3B5A21602B}"/>
              </a:ext>
            </a:extLst>
          </p:cNvPr>
          <p:cNvSpPr/>
          <p:nvPr/>
        </p:nvSpPr>
        <p:spPr>
          <a:xfrm>
            <a:off x="1874421" y="22335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0BF16-7D02-4D51-A48A-E26170FBD92C}"/>
              </a:ext>
            </a:extLst>
          </p:cNvPr>
          <p:cNvSpPr/>
          <p:nvPr/>
        </p:nvSpPr>
        <p:spPr>
          <a:xfrm>
            <a:off x="2994902" y="48549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CB91BD9-A047-427F-B4B0-055F34DF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39" y="2909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3">
            <a:extLst>
              <a:ext uri="{FF2B5EF4-FFF2-40B4-BE49-F238E27FC236}">
                <a16:creationId xmlns:a16="http://schemas.microsoft.com/office/drawing/2014/main" id="{77D124FB-70EC-43EE-A7E8-7E3D156E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39" y="1919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3EAB51-55F8-4294-AEC1-19712923E3DC}"/>
              </a:ext>
            </a:extLst>
          </p:cNvPr>
          <p:cNvSpPr/>
          <p:nvPr/>
        </p:nvSpPr>
        <p:spPr>
          <a:xfrm>
            <a:off x="503605" y="158634"/>
            <a:ext cx="6898306" cy="6325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154E10-97C2-46AD-B0D1-42192852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DF4405-5786-47B6-A8D8-D86C46EE585C}"/>
              </a:ext>
            </a:extLst>
          </p:cNvPr>
          <p:cNvSpPr/>
          <p:nvPr/>
        </p:nvSpPr>
        <p:spPr>
          <a:xfrm>
            <a:off x="657527" y="669622"/>
            <a:ext cx="6574900" cy="512885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Organization Accounts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98A922D-DFE7-47D1-ABC7-01CD34E8E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509" y="669620"/>
            <a:ext cx="424469" cy="4244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061223-B176-4C31-8762-5A332FBD1499}"/>
              </a:ext>
            </a:extLst>
          </p:cNvPr>
          <p:cNvSpPr/>
          <p:nvPr/>
        </p:nvSpPr>
        <p:spPr>
          <a:xfrm>
            <a:off x="1105804" y="1164703"/>
            <a:ext cx="5633956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DDF2E0-C579-4B4E-BE9A-04C13CD429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6859" y="1158209"/>
            <a:ext cx="391567" cy="3915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1E074B-8468-4F26-9D9C-EA6EC286E01B}"/>
              </a:ext>
            </a:extLst>
          </p:cNvPr>
          <p:cNvSpPr/>
          <p:nvPr/>
        </p:nvSpPr>
        <p:spPr>
          <a:xfrm>
            <a:off x="1109953" y="4665703"/>
            <a:ext cx="5629808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7D0FD23-0AB9-4B22-B208-4E40914843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1008" y="4659208"/>
            <a:ext cx="391567" cy="39156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830E6D5-6432-4E0C-B3F0-E2348691F481}"/>
              </a:ext>
            </a:extLst>
          </p:cNvPr>
          <p:cNvSpPr/>
          <p:nvPr/>
        </p:nvSpPr>
        <p:spPr>
          <a:xfrm>
            <a:off x="3158869" y="18492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B7FF1C-2381-426B-97B0-7F3FEFAB1A25}"/>
              </a:ext>
            </a:extLst>
          </p:cNvPr>
          <p:cNvSpPr/>
          <p:nvPr/>
        </p:nvSpPr>
        <p:spPr>
          <a:xfrm>
            <a:off x="3085565" y="287223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7552214B-346F-4B0A-8F99-C1194315C082}"/>
              </a:ext>
            </a:extLst>
          </p:cNvPr>
          <p:cNvSpPr txBox="1"/>
          <p:nvPr/>
        </p:nvSpPr>
        <p:spPr>
          <a:xfrm>
            <a:off x="2815496" y="2304279"/>
            <a:ext cx="142773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2D320E5A-0E6B-4F26-8521-25C43C2BFAA1}"/>
              </a:ext>
            </a:extLst>
          </p:cNvPr>
          <p:cNvSpPr txBox="1"/>
          <p:nvPr/>
        </p:nvSpPr>
        <p:spPr>
          <a:xfrm>
            <a:off x="2881542" y="3283917"/>
            <a:ext cx="11030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A6E09-7D1B-4A70-AD14-2CD708EBE3D1}"/>
              </a:ext>
            </a:extLst>
          </p:cNvPr>
          <p:cNvSpPr txBox="1"/>
          <p:nvPr/>
        </p:nvSpPr>
        <p:spPr>
          <a:xfrm>
            <a:off x="1544660" y="2758108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80C7E-93B1-43D6-B0DB-B70933E7164B}"/>
              </a:ext>
            </a:extLst>
          </p:cNvPr>
          <p:cNvCxnSpPr>
            <a:cxnSpLocks/>
          </p:cNvCxnSpPr>
          <p:nvPr/>
        </p:nvCxnSpPr>
        <p:spPr>
          <a:xfrm>
            <a:off x="3460340" y="2590047"/>
            <a:ext cx="399" cy="31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5589F8-8DD5-4961-A885-9EFBEE3F1D21}"/>
              </a:ext>
            </a:extLst>
          </p:cNvPr>
          <p:cNvCxnSpPr>
            <a:cxnSpLocks/>
          </p:cNvCxnSpPr>
          <p:nvPr/>
        </p:nvCxnSpPr>
        <p:spPr>
          <a:xfrm>
            <a:off x="4020301" y="2147101"/>
            <a:ext cx="869156" cy="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12">
            <a:extLst>
              <a:ext uri="{FF2B5EF4-FFF2-40B4-BE49-F238E27FC236}">
                <a16:creationId xmlns:a16="http://schemas.microsoft.com/office/drawing/2014/main" id="{5EB8F6D2-8C10-4888-AB20-C639F046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983" y="2345896"/>
            <a:ext cx="12954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pic>
        <p:nvPicPr>
          <p:cNvPr id="24" name="Graphic 19">
            <a:extLst>
              <a:ext uri="{FF2B5EF4-FFF2-40B4-BE49-F238E27FC236}">
                <a16:creationId xmlns:a16="http://schemas.microsoft.com/office/drawing/2014/main" id="{A45C3860-8588-40B4-994C-48F4EB41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53" y="1888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9A85AF00-ADAE-488A-A263-E537FD5FBED0}"/>
              </a:ext>
            </a:extLst>
          </p:cNvPr>
          <p:cNvSpPr/>
          <p:nvPr/>
        </p:nvSpPr>
        <p:spPr>
          <a:xfrm>
            <a:off x="5046096" y="17999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1E9092-A7B4-4CF2-A383-15346BE0E9CA}"/>
              </a:ext>
            </a:extLst>
          </p:cNvPr>
          <p:cNvSpPr txBox="1"/>
          <p:nvPr/>
        </p:nvSpPr>
        <p:spPr>
          <a:xfrm>
            <a:off x="2739787" y="5184455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BBDB68-BCE4-4C07-8887-B4D1ED0D4A3B}"/>
              </a:ext>
            </a:extLst>
          </p:cNvPr>
          <p:cNvSpPr/>
          <p:nvPr/>
        </p:nvSpPr>
        <p:spPr>
          <a:xfrm>
            <a:off x="734043" y="10852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45035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36</cp:revision>
  <dcterms:created xsi:type="dcterms:W3CDTF">2020-06-10T20:47:35Z</dcterms:created>
  <dcterms:modified xsi:type="dcterms:W3CDTF">2023-09-12T03:04:58Z</dcterms:modified>
</cp:coreProperties>
</file>