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/>
    <p:restoredTop sz="94674"/>
  </p:normalViewPr>
  <p:slideViewPr>
    <p:cSldViewPr snapToGrid="0" snapToObjects="1">
      <p:cViewPr varScale="1">
        <p:scale>
          <a:sx n="169" d="100"/>
          <a:sy n="169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88495CB-549A-4241-97CF-390FF03DEE49}"/>
              </a:ext>
            </a:extLst>
          </p:cNvPr>
          <p:cNvSpPr/>
          <p:nvPr/>
        </p:nvSpPr>
        <p:spPr>
          <a:xfrm>
            <a:off x="481659" y="199795"/>
            <a:ext cx="10487647" cy="5633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316824" y="1947705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711732" y="2474672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25" y="23863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720" y="2797101"/>
            <a:ext cx="10222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pic>
        <p:nvPicPr>
          <p:cNvPr id="56" name="Graphic 8">
            <a:extLst>
              <a:ext uri="{FF2B5EF4-FFF2-40B4-BE49-F238E27FC236}">
                <a16:creationId xmlns:a16="http://schemas.microsoft.com/office/drawing/2014/main" id="{2F594637-2AA7-844B-A3DB-9EDCF5D5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82" y="23765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CC460320-434F-E54C-BC80-65AA0787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934" y="2850275"/>
            <a:ext cx="10456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Account Settings</a:t>
            </a:r>
          </a:p>
        </p:txBody>
      </p:sp>
      <p:pic>
        <p:nvPicPr>
          <p:cNvPr id="58" name="Graphic 8">
            <a:extLst>
              <a:ext uri="{FF2B5EF4-FFF2-40B4-BE49-F238E27FC236}">
                <a16:creationId xmlns:a16="http://schemas.microsoft.com/office/drawing/2014/main" id="{45DD3C80-AF80-F043-9D50-65A7B6DE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56" y="25374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A020D221-7DBD-E641-A86D-6BF65AA5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944" y="3005703"/>
            <a:ext cx="96029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Account Settings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132" y="4920934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Block Account Public Access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214" y="45521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507" y="285330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433" y="2373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793" y="34240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93" y="3884692"/>
            <a:ext cx="9908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96" y="5044070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02" y="4657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308E61-8BF4-6445-8037-A93BF42BA271}"/>
              </a:ext>
            </a:extLst>
          </p:cNvPr>
          <p:cNvCxnSpPr>
            <a:cxnSpLocks/>
          </p:cNvCxnSpPr>
          <p:nvPr/>
        </p:nvCxnSpPr>
        <p:spPr>
          <a:xfrm>
            <a:off x="4986735" y="2597879"/>
            <a:ext cx="787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182CD6-CC59-1444-B9F0-3A68FF14F0D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463393" y="3114910"/>
            <a:ext cx="151" cy="30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074432" y="22506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B075B1-99C7-C04A-8C1B-229FF282B726}"/>
              </a:ext>
            </a:extLst>
          </p:cNvPr>
          <p:cNvSpPr/>
          <p:nvPr/>
        </p:nvSpPr>
        <p:spPr>
          <a:xfrm>
            <a:off x="2539586" y="22904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070758" y="32489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3253819" y="464058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917868" y="45248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F989AC8-8B59-1C46-AF74-A33CF6622A5B}"/>
              </a:ext>
            </a:extLst>
          </p:cNvPr>
          <p:cNvSpPr/>
          <p:nvPr/>
        </p:nvSpPr>
        <p:spPr>
          <a:xfrm>
            <a:off x="9614091" y="24451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49" name="Graphic 21">
            <a:extLst>
              <a:ext uri="{FF2B5EF4-FFF2-40B4-BE49-F238E27FC236}">
                <a16:creationId xmlns:a16="http://schemas.microsoft.com/office/drawing/2014/main" id="{6EFE856C-F684-5D45-A861-6545749EC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381" y="20321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21">
            <a:extLst>
              <a:ext uri="{FF2B5EF4-FFF2-40B4-BE49-F238E27FC236}">
                <a16:creationId xmlns:a16="http://schemas.microsoft.com/office/drawing/2014/main" id="{A6DF4B5C-EF11-4047-9A25-CD0B2C65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22" y="15245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633230" y="14418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011771" y="19464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48" name="Graphic 24">
            <a:extLst>
              <a:ext uri="{FF2B5EF4-FFF2-40B4-BE49-F238E27FC236}">
                <a16:creationId xmlns:a16="http://schemas.microsoft.com/office/drawing/2014/main" id="{EAAB9E66-AC31-8E4D-AB38-E7EAEAEC1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61" y="46241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6">
            <a:extLst>
              <a:ext uri="{FF2B5EF4-FFF2-40B4-BE49-F238E27FC236}">
                <a16:creationId xmlns:a16="http://schemas.microsoft.com/office/drawing/2014/main" id="{D4EF2674-09A5-D242-ADA6-DA1C330F8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866" y="5029111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2F2B0A9-E50F-F141-8975-4E45BF614C42}"/>
              </a:ext>
            </a:extLst>
          </p:cNvPr>
          <p:cNvSpPr/>
          <p:nvPr/>
        </p:nvSpPr>
        <p:spPr>
          <a:xfrm>
            <a:off x="5434099" y="451256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EF435EE0-6B48-DF4D-BA0F-ABF4A4C1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681" y="1190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2">
            <a:extLst>
              <a:ext uri="{FF2B5EF4-FFF2-40B4-BE49-F238E27FC236}">
                <a16:creationId xmlns:a16="http://schemas.microsoft.com/office/drawing/2014/main" id="{AAC8ED0A-7591-EA46-B9A9-432BF3E6CCFC}"/>
              </a:ext>
            </a:extLst>
          </p:cNvPr>
          <p:cNvSpPr txBox="1"/>
          <p:nvPr/>
        </p:nvSpPr>
        <p:spPr>
          <a:xfrm>
            <a:off x="5242156" y="1592361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71" name="Graphic 29">
            <a:extLst>
              <a:ext uri="{FF2B5EF4-FFF2-40B4-BE49-F238E27FC236}">
                <a16:creationId xmlns:a16="http://schemas.microsoft.com/office/drawing/2014/main" id="{194FE4AA-2936-344D-A3E1-AE2EEFC2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01" y="11899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2">
            <a:extLst>
              <a:ext uri="{FF2B5EF4-FFF2-40B4-BE49-F238E27FC236}">
                <a16:creationId xmlns:a16="http://schemas.microsoft.com/office/drawing/2014/main" id="{D007E6F1-DFB9-B848-B4EE-C8D278615335}"/>
              </a:ext>
            </a:extLst>
          </p:cNvPr>
          <p:cNvSpPr txBox="1"/>
          <p:nvPr/>
        </p:nvSpPr>
        <p:spPr>
          <a:xfrm>
            <a:off x="3986795" y="156443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1BE76D-84FD-E447-9ECA-31AE37CC4949}"/>
              </a:ext>
            </a:extLst>
          </p:cNvPr>
          <p:cNvSpPr/>
          <p:nvPr/>
        </p:nvSpPr>
        <p:spPr>
          <a:xfrm>
            <a:off x="4103815" y="120386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820BB-6C7D-4B4A-ABA0-5D456AB281B9}"/>
              </a:ext>
            </a:extLst>
          </p:cNvPr>
          <p:cNvCxnSpPr>
            <a:cxnSpLocks/>
          </p:cNvCxnSpPr>
          <p:nvPr/>
        </p:nvCxnSpPr>
        <p:spPr>
          <a:xfrm>
            <a:off x="4858784" y="1418931"/>
            <a:ext cx="400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D444918-7362-8849-9895-4FD3F7BB7C2A}"/>
              </a:ext>
            </a:extLst>
          </p:cNvPr>
          <p:cNvSpPr/>
          <p:nvPr/>
        </p:nvSpPr>
        <p:spPr>
          <a:xfrm>
            <a:off x="5776914" y="113182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407B8ECC-E9DD-374C-9C8B-587A05F9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59" y="34525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2">
            <a:extLst>
              <a:ext uri="{FF2B5EF4-FFF2-40B4-BE49-F238E27FC236}">
                <a16:creationId xmlns:a16="http://schemas.microsoft.com/office/drawing/2014/main" id="{744BF8B2-2FB2-1C4E-8F59-2BF6B92F1704}"/>
              </a:ext>
            </a:extLst>
          </p:cNvPr>
          <p:cNvSpPr txBox="1"/>
          <p:nvPr/>
        </p:nvSpPr>
        <p:spPr>
          <a:xfrm>
            <a:off x="5257710" y="3859045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292D9A-83E2-194D-A5E7-0E7CAD5F03B2}"/>
              </a:ext>
            </a:extLst>
          </p:cNvPr>
          <p:cNvSpPr/>
          <p:nvPr/>
        </p:nvSpPr>
        <p:spPr>
          <a:xfrm>
            <a:off x="5789534" y="33962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4EB46F-97AE-C949-BF9D-C7037F16D366}"/>
              </a:ext>
            </a:extLst>
          </p:cNvPr>
          <p:cNvCxnSpPr>
            <a:cxnSpLocks/>
          </p:cNvCxnSpPr>
          <p:nvPr/>
        </p:nvCxnSpPr>
        <p:spPr>
          <a:xfrm>
            <a:off x="5077265" y="3082889"/>
            <a:ext cx="370348" cy="341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A31A76-FB9F-0245-92CE-762688AFC7CA}"/>
              </a:ext>
            </a:extLst>
          </p:cNvPr>
          <p:cNvCxnSpPr>
            <a:cxnSpLocks/>
          </p:cNvCxnSpPr>
          <p:nvPr/>
        </p:nvCxnSpPr>
        <p:spPr>
          <a:xfrm>
            <a:off x="3315974" y="2614959"/>
            <a:ext cx="75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307A2D-4D98-7D47-A9B8-B876C9DCA11C}"/>
              </a:ext>
            </a:extLst>
          </p:cNvPr>
          <p:cNvCxnSpPr>
            <a:cxnSpLocks/>
          </p:cNvCxnSpPr>
          <p:nvPr/>
        </p:nvCxnSpPr>
        <p:spPr>
          <a:xfrm flipV="1">
            <a:off x="4452933" y="1866674"/>
            <a:ext cx="0" cy="36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1EC7ABC-09D5-CE4C-B58F-E87B21A03C89}"/>
              </a:ext>
            </a:extLst>
          </p:cNvPr>
          <p:cNvSpPr/>
          <p:nvPr/>
        </p:nvSpPr>
        <p:spPr>
          <a:xfrm>
            <a:off x="6513741" y="2284758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47198D56-FCF1-4694-AFAB-9DFE4DA50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81659" y="199795"/>
            <a:ext cx="382834" cy="38283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BECD41A-13B8-4046-93CF-2115C9C30E30}"/>
              </a:ext>
            </a:extLst>
          </p:cNvPr>
          <p:cNvSpPr/>
          <p:nvPr/>
        </p:nvSpPr>
        <p:spPr>
          <a:xfrm>
            <a:off x="1311203" y="961325"/>
            <a:ext cx="5605459" cy="340958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001A60D-429C-4409-BF59-80A1BA576A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2259" y="954831"/>
            <a:ext cx="391567" cy="39156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2AB61F3-6E89-43B2-A3DB-F7352EA7CE57}"/>
              </a:ext>
            </a:extLst>
          </p:cNvPr>
          <p:cNvSpPr/>
          <p:nvPr/>
        </p:nvSpPr>
        <p:spPr>
          <a:xfrm>
            <a:off x="897716" y="562066"/>
            <a:ext cx="6137746" cy="501746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 (OU: Root)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9FA5A99F-A131-4E8A-B5F4-1D2542DB22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4699" y="562066"/>
            <a:ext cx="381000" cy="3810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A6F4015F-0826-414C-B706-3CC6BA01A60B}"/>
              </a:ext>
            </a:extLst>
          </p:cNvPr>
          <p:cNvSpPr/>
          <p:nvPr/>
        </p:nvSpPr>
        <p:spPr>
          <a:xfrm>
            <a:off x="1315353" y="4462325"/>
            <a:ext cx="5601310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FB9E1E1B-57A0-4788-9819-50C02AC71C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06408" y="4455830"/>
            <a:ext cx="391567" cy="391567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B8EF509-86A7-4D3F-97C5-4161A0D7D5DC}"/>
              </a:ext>
            </a:extLst>
          </p:cNvPr>
          <p:cNvSpPr/>
          <p:nvPr/>
        </p:nvSpPr>
        <p:spPr>
          <a:xfrm>
            <a:off x="7510314" y="1162291"/>
            <a:ext cx="3201219" cy="320861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EC084DFA-86C3-49C4-AA48-FCE7B244C0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0244" y="1155797"/>
            <a:ext cx="391567" cy="39156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7AF6E144-58D8-43D4-B5AA-CE0A12BE713B}"/>
              </a:ext>
            </a:extLst>
          </p:cNvPr>
          <p:cNvSpPr/>
          <p:nvPr/>
        </p:nvSpPr>
        <p:spPr>
          <a:xfrm>
            <a:off x="7135019" y="562687"/>
            <a:ext cx="3701075" cy="50168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B39767F0-B9CD-447E-83A0-C7C6C28BE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35020" y="559830"/>
            <a:ext cx="381000" cy="38100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0945CBA9-3016-48E5-B35A-8B97D9197D7A}"/>
              </a:ext>
            </a:extLst>
          </p:cNvPr>
          <p:cNvSpPr/>
          <p:nvPr/>
        </p:nvSpPr>
        <p:spPr>
          <a:xfrm>
            <a:off x="7209768" y="9002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1E8EA0-A47D-432E-B531-B9E6692336F4}"/>
              </a:ext>
            </a:extLst>
          </p:cNvPr>
          <p:cNvSpPr/>
          <p:nvPr/>
        </p:nvSpPr>
        <p:spPr>
          <a:xfrm>
            <a:off x="7510314" y="4462325"/>
            <a:ext cx="3202638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AF6AE1CC-2D19-41BF-88AB-F6211DB76F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3009" y="4460626"/>
            <a:ext cx="391567" cy="391567"/>
          </a:xfrm>
          <a:prstGeom prst="rect">
            <a:avLst/>
          </a:prstGeom>
        </p:spPr>
      </p:pic>
      <p:sp>
        <p:nvSpPr>
          <p:cNvPr id="106" name="Oval 105">
            <a:extLst>
              <a:ext uri="{FF2B5EF4-FFF2-40B4-BE49-F238E27FC236}">
                <a16:creationId xmlns:a16="http://schemas.microsoft.com/office/drawing/2014/main" id="{96812613-021F-47AE-9910-6504640DA4FE}"/>
              </a:ext>
            </a:extLst>
          </p:cNvPr>
          <p:cNvSpPr/>
          <p:nvPr/>
        </p:nvSpPr>
        <p:spPr>
          <a:xfrm>
            <a:off x="969447" y="9024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145980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75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45</cp:revision>
  <dcterms:created xsi:type="dcterms:W3CDTF">2020-06-10T20:47:35Z</dcterms:created>
  <dcterms:modified xsi:type="dcterms:W3CDTF">2023-09-14T02:28:14Z</dcterms:modified>
</cp:coreProperties>
</file>