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496BF-E027-4184-8E92-7FA4E896A0B1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529E-09B6-463A-8584-1A61E2343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2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8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1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2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7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9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10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9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76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3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3FAA6-6DEE-423F-A6E4-49E204BB0314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AAE8-7CE9-4D8E-A26D-96B903A53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919915" y="5103974"/>
            <a:ext cx="99144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(                      )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ko-KR" altLang="en-US" sz="1200" b="1" dirty="0" smtClean="0"/>
              <a:t>다시 </a:t>
            </a:r>
            <a:r>
              <a:rPr lang="en-US" altLang="ko-KR" sz="1200" b="1" dirty="0" smtClean="0"/>
              <a:t>logit Function</a:t>
            </a:r>
            <a:r>
              <a:rPr lang="ko-KR" altLang="en-US" sz="1200" b="1" dirty="0" smtClean="0"/>
              <a:t>으로 </a:t>
            </a:r>
            <a:r>
              <a:rPr lang="ko-KR" altLang="en-US" sz="1200" b="1" dirty="0" err="1" smtClean="0"/>
              <a:t>확률값으로</a:t>
            </a:r>
            <a:r>
              <a:rPr lang="ko-KR" altLang="en-US" sz="1200" b="1" dirty="0" smtClean="0"/>
              <a:t> 전환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98149" y="3160093"/>
            <a:ext cx="9914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(                )</a:t>
            </a:r>
            <a:r>
              <a:rPr lang="ko-KR" altLang="en-US" sz="1200" b="1" dirty="0" smtClean="0"/>
              <a:t>다시 </a:t>
            </a:r>
            <a:r>
              <a:rPr lang="en-US" altLang="ko-KR" sz="1200" b="1" dirty="0" smtClean="0"/>
              <a:t>logit Function</a:t>
            </a:r>
            <a:r>
              <a:rPr lang="ko-KR" altLang="en-US" sz="1200" b="1" dirty="0" smtClean="0"/>
              <a:t>으로 </a:t>
            </a:r>
            <a:r>
              <a:rPr lang="ko-KR" altLang="en-US" sz="1200" b="1" dirty="0" err="1" smtClean="0"/>
              <a:t>확률값으로</a:t>
            </a:r>
            <a:r>
              <a:rPr lang="ko-KR" altLang="en-US" sz="1200" b="1" dirty="0" smtClean="0"/>
              <a:t> 전환</a:t>
            </a:r>
            <a:endParaRPr lang="ko-KR" altLang="en-US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2177935" y="2419003"/>
            <a:ext cx="1753986" cy="407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Initail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Prob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509" y="1781694"/>
            <a:ext cx="1005840" cy="407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n</a:t>
            </a:r>
            <a:r>
              <a:rPr lang="ko-KR" altLang="en-US" sz="1050" dirty="0" smtClean="0"/>
              <a:t>번째 </a:t>
            </a:r>
            <a:r>
              <a:rPr lang="en-US" altLang="ko-KR" sz="1050" dirty="0" smtClean="0"/>
              <a:t>Predict</a:t>
            </a:r>
          </a:p>
          <a:p>
            <a:pPr algn="ctr"/>
            <a:r>
              <a:rPr lang="en-US" altLang="ko-KR" sz="1050" dirty="0" smtClean="0"/>
              <a:t>Residual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2138460" y="1781694"/>
            <a:ext cx="1753986" cy="407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Observed </a:t>
            </a:r>
            <a:r>
              <a:rPr lang="en-US" altLang="ko-KR" dirty="0" err="1" smtClean="0">
                <a:solidFill>
                  <a:srgbClr val="0000FF"/>
                </a:solidFill>
              </a:rPr>
              <a:t>Prob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0698" y="2410459"/>
            <a:ext cx="1695797" cy="453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en-US" sz="1400" dirty="0" smtClean="0">
                <a:solidFill>
                  <a:schemeClr val="tx1"/>
                </a:solidFill>
              </a:rPr>
              <a:t>번째</a:t>
            </a:r>
            <a:r>
              <a:rPr lang="en-US" altLang="ko-KR" sz="1400" dirty="0" smtClean="0">
                <a:solidFill>
                  <a:schemeClr val="tx1"/>
                </a:solidFill>
              </a:rPr>
              <a:t>GBTR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예측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77935" y="3729423"/>
            <a:ext cx="1753986" cy="407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Initail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Prob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4475" y="3710541"/>
            <a:ext cx="1695797" cy="453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번째</a:t>
            </a:r>
            <a:r>
              <a:rPr lang="en-US" altLang="ko-KR" sz="1400" dirty="0" smtClean="0">
                <a:solidFill>
                  <a:schemeClr val="tx1"/>
                </a:solidFill>
              </a:rPr>
              <a:t>GBTR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예측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8249" y="5626418"/>
            <a:ext cx="1695797" cy="453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번째</a:t>
            </a:r>
            <a:r>
              <a:rPr lang="en-US" altLang="ko-KR" sz="1400" dirty="0" smtClean="0">
                <a:solidFill>
                  <a:schemeClr val="tx1"/>
                </a:solidFill>
              </a:rPr>
              <a:t>GBTR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예측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931921" y="3710541"/>
            <a:ext cx="2675567" cy="453422"/>
            <a:chOff x="3931921" y="3001407"/>
            <a:chExt cx="2675567" cy="453422"/>
          </a:xfrm>
        </p:grpSpPr>
        <p:sp>
          <p:nvSpPr>
            <p:cNvPr id="12" name="직사각형 11"/>
            <p:cNvSpPr/>
            <p:nvPr/>
          </p:nvSpPr>
          <p:spPr>
            <a:xfrm>
              <a:off x="5601648" y="3001407"/>
              <a:ext cx="1005840" cy="407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r>
                <a:rPr lang="ko-KR" altLang="en-US" sz="1050" dirty="0" smtClean="0"/>
                <a:t>번째 </a:t>
              </a:r>
              <a:r>
                <a:rPr lang="en-US" altLang="ko-KR" sz="1050" dirty="0" smtClean="0"/>
                <a:t>Predict</a:t>
              </a:r>
            </a:p>
            <a:p>
              <a:pPr algn="ctr"/>
              <a:r>
                <a:rPr lang="en-US" altLang="ko-KR" sz="1050" dirty="0" smtClean="0"/>
                <a:t>Residual</a:t>
              </a:r>
              <a:endParaRPr lang="ko-KR" altLang="en-US" sz="10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71014" y="3032726"/>
              <a:ext cx="1136349" cy="407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" rIns="18000" rtlCol="0" anchor="ctr"/>
            <a:lstStyle/>
            <a:p>
              <a:pPr algn="ctr"/>
              <a:r>
                <a:rPr lang="en-US" altLang="ko-KR" sz="1200" dirty="0" err="1" smtClean="0"/>
                <a:t>LearningRate</a:t>
              </a:r>
              <a:endParaRPr lang="ko-KR" altLang="en-US" sz="12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31921" y="3032726"/>
              <a:ext cx="360333" cy="407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smtClean="0"/>
                <a:t>+</a:t>
              </a:r>
              <a:endParaRPr lang="ko-KR" altLang="en-US" sz="2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41315" y="3047505"/>
              <a:ext cx="360333" cy="407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smtClean="0"/>
                <a:t>x</a:t>
              </a:r>
              <a:endParaRPr lang="ko-KR" altLang="en-US" sz="22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177935" y="5645300"/>
            <a:ext cx="1753986" cy="407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Initail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Prob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944358" y="5626418"/>
            <a:ext cx="2675567" cy="453422"/>
            <a:chOff x="3931921" y="3001407"/>
            <a:chExt cx="2675567" cy="453422"/>
          </a:xfrm>
        </p:grpSpPr>
        <p:sp>
          <p:nvSpPr>
            <p:cNvPr id="20" name="직사각형 19"/>
            <p:cNvSpPr/>
            <p:nvPr/>
          </p:nvSpPr>
          <p:spPr>
            <a:xfrm>
              <a:off x="5601648" y="3001407"/>
              <a:ext cx="1005840" cy="407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1</a:t>
              </a:r>
              <a:r>
                <a:rPr lang="ko-KR" altLang="en-US" sz="1050" dirty="0" smtClean="0"/>
                <a:t>번째 </a:t>
              </a:r>
              <a:r>
                <a:rPr lang="en-US" altLang="ko-KR" sz="1050" dirty="0" smtClean="0"/>
                <a:t>Predict</a:t>
              </a:r>
            </a:p>
            <a:p>
              <a:pPr algn="ctr"/>
              <a:r>
                <a:rPr lang="en-US" altLang="ko-KR" sz="1050" dirty="0" smtClean="0"/>
                <a:t>Residual</a:t>
              </a:r>
              <a:endParaRPr lang="ko-KR" altLang="en-US" sz="105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31921" y="3032726"/>
              <a:ext cx="360333" cy="407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smtClean="0"/>
                <a:t>+</a:t>
              </a:r>
              <a:endParaRPr lang="ko-KR" altLang="en-US" sz="22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41315" y="3047505"/>
              <a:ext cx="360333" cy="407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smtClean="0"/>
                <a:t>x</a:t>
              </a:r>
              <a:endParaRPr lang="ko-KR" altLang="en-US" sz="22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865798" y="5626418"/>
            <a:ext cx="2675567" cy="453422"/>
            <a:chOff x="3931921" y="3001407"/>
            <a:chExt cx="2675567" cy="453422"/>
          </a:xfrm>
        </p:grpSpPr>
        <p:sp>
          <p:nvSpPr>
            <p:cNvPr id="25" name="직사각형 24"/>
            <p:cNvSpPr/>
            <p:nvPr/>
          </p:nvSpPr>
          <p:spPr>
            <a:xfrm>
              <a:off x="5601648" y="3001407"/>
              <a:ext cx="1005840" cy="407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/>
                <a:t>2</a:t>
              </a:r>
              <a:r>
                <a:rPr lang="ko-KR" altLang="en-US" sz="1050" dirty="0" smtClean="0"/>
                <a:t>번째 </a:t>
              </a:r>
              <a:r>
                <a:rPr lang="en-US" altLang="ko-KR" sz="1050" dirty="0" smtClean="0"/>
                <a:t>Predict</a:t>
              </a:r>
            </a:p>
            <a:p>
              <a:pPr algn="ctr"/>
              <a:r>
                <a:rPr lang="en-US" altLang="ko-KR" sz="1050" dirty="0" smtClean="0"/>
                <a:t>Residual</a:t>
              </a:r>
              <a:endParaRPr lang="ko-KR" altLang="en-US" sz="105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931921" y="3032726"/>
              <a:ext cx="360333" cy="407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smtClean="0"/>
                <a:t>+</a:t>
              </a:r>
              <a:endParaRPr lang="ko-KR" altLang="en-US" sz="22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41315" y="3047505"/>
              <a:ext cx="360333" cy="407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 smtClean="0"/>
                <a:t>x</a:t>
              </a:r>
              <a:endParaRPr lang="ko-KR" altLang="en-US" sz="2200" dirty="0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3931920" y="1753537"/>
            <a:ext cx="360333" cy="407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-</a:t>
            </a:r>
            <a:endParaRPr lang="ko-KR" altLang="en-US" sz="22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292253" y="1785249"/>
            <a:ext cx="1695797" cy="453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n-1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</a:t>
            </a:r>
            <a:r>
              <a:rPr lang="en-US" altLang="ko-KR" sz="1200" dirty="0" smtClean="0">
                <a:solidFill>
                  <a:schemeClr val="tx1"/>
                </a:solidFill>
              </a:rPr>
              <a:t>GBTR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예측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P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18515" y="1753537"/>
            <a:ext cx="360333" cy="407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/>
              <a:t>=</a:t>
            </a:r>
            <a:endParaRPr lang="ko-KR" altLang="en-US" sz="2200" dirty="0"/>
          </a:p>
        </p:txBody>
      </p:sp>
      <p:sp>
        <p:nvSpPr>
          <p:cNvPr id="34" name="직사각형 33"/>
          <p:cNvSpPr/>
          <p:nvPr/>
        </p:nvSpPr>
        <p:spPr>
          <a:xfrm>
            <a:off x="4404275" y="2447781"/>
            <a:ext cx="1148785" cy="316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400" dirty="0" smtClean="0"/>
              <a:t>Log(Odds)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초기값에서만 같음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139930" y="2753270"/>
            <a:ext cx="1824692" cy="1249551"/>
            <a:chOff x="6139930" y="2044136"/>
            <a:chExt cx="1824692" cy="1249551"/>
          </a:xfrm>
        </p:grpSpPr>
        <p:sp>
          <p:nvSpPr>
            <p:cNvPr id="35" name="원형 화살표 34"/>
            <p:cNvSpPr/>
            <p:nvPr/>
          </p:nvSpPr>
          <p:spPr>
            <a:xfrm rot="17892333">
              <a:off x="6082094" y="2335880"/>
              <a:ext cx="861271" cy="7456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08356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원형 화살표 35"/>
            <p:cNvSpPr/>
            <p:nvPr/>
          </p:nvSpPr>
          <p:spPr>
            <a:xfrm rot="7127461">
              <a:off x="6436241" y="2490252"/>
              <a:ext cx="861271" cy="7456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08356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87356" y="2044136"/>
              <a:ext cx="1277266" cy="523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400" dirty="0" smtClean="0"/>
                <a:t>To Log(odds)</a:t>
              </a:r>
            </a:p>
            <a:p>
              <a:pPr algn="ctr"/>
              <a:r>
                <a:rPr lang="en-US" altLang="ko-KR" sz="1400" dirty="0" err="1" smtClean="0"/>
                <a:t>Tranformer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52989" y="4571349"/>
            <a:ext cx="1824692" cy="1249551"/>
            <a:chOff x="6139930" y="2044136"/>
            <a:chExt cx="1824692" cy="1249551"/>
          </a:xfrm>
        </p:grpSpPr>
        <p:sp>
          <p:nvSpPr>
            <p:cNvPr id="40" name="원형 화살표 39"/>
            <p:cNvSpPr/>
            <p:nvPr/>
          </p:nvSpPr>
          <p:spPr>
            <a:xfrm rot="17892333">
              <a:off x="6082094" y="2335880"/>
              <a:ext cx="861271" cy="7456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08356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원형 화살표 40"/>
            <p:cNvSpPr/>
            <p:nvPr/>
          </p:nvSpPr>
          <p:spPr>
            <a:xfrm rot="7127461">
              <a:off x="6436241" y="2490252"/>
              <a:ext cx="861271" cy="7456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08356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6687356" y="2044136"/>
              <a:ext cx="1277266" cy="523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400" dirty="0" smtClean="0"/>
                <a:t>To Log(odds)</a:t>
              </a:r>
            </a:p>
            <a:p>
              <a:pPr algn="ctr"/>
              <a:r>
                <a:rPr lang="en-US" altLang="ko-KR" sz="1400" dirty="0" err="1" smtClean="0"/>
                <a:t>Tranformer</a:t>
              </a:r>
              <a:endParaRPr lang="ko-KR" altLang="en-US" sz="14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099154" y="4611848"/>
            <a:ext cx="1824692" cy="1249551"/>
            <a:chOff x="6139930" y="2044136"/>
            <a:chExt cx="1824692" cy="1249551"/>
          </a:xfrm>
        </p:grpSpPr>
        <p:sp>
          <p:nvSpPr>
            <p:cNvPr id="44" name="원형 화살표 43"/>
            <p:cNvSpPr/>
            <p:nvPr/>
          </p:nvSpPr>
          <p:spPr>
            <a:xfrm rot="17892333">
              <a:off x="6082094" y="2335880"/>
              <a:ext cx="861271" cy="7456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08356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원형 화살표 44"/>
            <p:cNvSpPr/>
            <p:nvPr/>
          </p:nvSpPr>
          <p:spPr>
            <a:xfrm rot="7127461">
              <a:off x="6436241" y="2490252"/>
              <a:ext cx="861271" cy="7456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083564"/>
                <a:gd name="adj5" fmla="val 12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687356" y="2044136"/>
              <a:ext cx="1277266" cy="523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ko-KR" sz="1400" dirty="0" smtClean="0"/>
                <a:t>To Log(odds)</a:t>
              </a:r>
            </a:p>
            <a:p>
              <a:pPr algn="ctr"/>
              <a:r>
                <a:rPr lang="en-US" altLang="ko-KR" sz="1400" dirty="0" err="1" smtClean="0"/>
                <a:t>Tranformer</a:t>
              </a:r>
              <a:endParaRPr lang="ko-KR" altLang="en-US" sz="1400" dirty="0"/>
            </a:p>
          </p:txBody>
        </p: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62" y="2650787"/>
            <a:ext cx="3381847" cy="1247949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4182449" y="5657737"/>
            <a:ext cx="1136349" cy="407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200" dirty="0" err="1" smtClean="0"/>
              <a:t>LearningRate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7139919" y="5673832"/>
            <a:ext cx="1136349" cy="407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1200" dirty="0" err="1" smtClean="0"/>
              <a:t>LearningRate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944358" y="2382224"/>
            <a:ext cx="360333" cy="407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/>
              <a:t>=</a:t>
            </a:r>
            <a:endParaRPr lang="ko-KR" altLang="en-US" sz="2200" dirty="0"/>
          </a:p>
        </p:txBody>
      </p:sp>
      <p:sp>
        <p:nvSpPr>
          <p:cNvPr id="55" name="직사각형 54"/>
          <p:cNvSpPr/>
          <p:nvPr/>
        </p:nvSpPr>
        <p:spPr>
          <a:xfrm>
            <a:off x="2464330" y="3300063"/>
            <a:ext cx="360333" cy="407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/>
              <a:t>=</a:t>
            </a:r>
            <a:endParaRPr lang="ko-KR" altLang="en-US" sz="2200" dirty="0"/>
          </a:p>
        </p:txBody>
      </p:sp>
      <p:sp>
        <p:nvSpPr>
          <p:cNvPr id="56" name="직사각형 55"/>
          <p:cNvSpPr/>
          <p:nvPr/>
        </p:nvSpPr>
        <p:spPr>
          <a:xfrm>
            <a:off x="2761538" y="3374565"/>
            <a:ext cx="1148785" cy="316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400" dirty="0" smtClean="0"/>
              <a:t>Log(Odds)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초기값에서만 같음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2416302" y="5242812"/>
            <a:ext cx="360333" cy="407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smtClean="0"/>
              <a:t>=</a:t>
            </a:r>
            <a:endParaRPr lang="ko-KR" altLang="en-US" sz="2200" dirty="0"/>
          </a:p>
        </p:txBody>
      </p:sp>
      <p:sp>
        <p:nvSpPr>
          <p:cNvPr id="58" name="직사각형 57"/>
          <p:cNvSpPr/>
          <p:nvPr/>
        </p:nvSpPr>
        <p:spPr>
          <a:xfrm>
            <a:off x="2713510" y="5317314"/>
            <a:ext cx="1148785" cy="316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400" dirty="0" smtClean="0"/>
              <a:t>Log(Odds)</a:t>
            </a:r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초기값에서만 같음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961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105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정진환</dc:creator>
  <cp:lastModifiedBy>정진환</cp:lastModifiedBy>
  <cp:revision>6</cp:revision>
  <dcterms:created xsi:type="dcterms:W3CDTF">2020-05-17T06:54:32Z</dcterms:created>
  <dcterms:modified xsi:type="dcterms:W3CDTF">2020-05-17T09:05:55Z</dcterms:modified>
</cp:coreProperties>
</file>