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3" r:id="rId5"/>
    <p:sldId id="260" r:id="rId6"/>
    <p:sldId id="256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86FF-799F-9545-82C3-AB9A83DFE31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33C7-272F-994A-8EDB-1DFE30F5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photo 1 (2)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889" r="-38889"/>
          <a:stretch>
            <a:fillRect/>
          </a:stretch>
        </p:blipFill>
        <p:spPr>
          <a:xfrm>
            <a:off x="566738" y="165100"/>
            <a:ext cx="8096250" cy="60721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245408"/>
            <a:ext cx="7785007" cy="523455"/>
          </a:xfrm>
        </p:spPr>
        <p:txBody>
          <a:bodyPr/>
          <a:lstStyle/>
          <a:p>
            <a:pPr algn="ctr"/>
            <a:r>
              <a:rPr lang="en-US" i="1" dirty="0" smtClean="0"/>
              <a:t>Tree</a:t>
            </a:r>
            <a:r>
              <a:rPr lang="en-US" dirty="0" smtClean="0"/>
              <a:t> 2014, Collage, screen print and paint on canvas 15cm diameter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photo 3 (1)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6738" y="184638"/>
            <a:ext cx="8096250" cy="60721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245408"/>
            <a:ext cx="7785007" cy="523455"/>
          </a:xfrm>
        </p:spPr>
        <p:txBody>
          <a:bodyPr/>
          <a:lstStyle/>
          <a:p>
            <a:pPr algn="ctr"/>
            <a:r>
              <a:rPr lang="en-US" i="1" dirty="0" smtClean="0"/>
              <a:t>Ice </a:t>
            </a:r>
            <a:r>
              <a:rPr lang="en-US" i="1" dirty="0" err="1" smtClean="0"/>
              <a:t>Fracking</a:t>
            </a:r>
            <a:r>
              <a:rPr lang="en-US" i="1" dirty="0" smtClean="0"/>
              <a:t> </a:t>
            </a:r>
            <a:r>
              <a:rPr lang="en-US" dirty="0" smtClean="0"/>
              <a:t>2014, Collage and paint on canvas, 25cm diameter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52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245408"/>
            <a:ext cx="7785007" cy="523455"/>
          </a:xfrm>
        </p:spPr>
        <p:txBody>
          <a:bodyPr/>
          <a:lstStyle/>
          <a:p>
            <a:r>
              <a:rPr lang="en-US" i="1" dirty="0" smtClean="0"/>
              <a:t>Chroma Cut Project</a:t>
            </a:r>
            <a:r>
              <a:rPr lang="en-US" dirty="0" smtClean="0"/>
              <a:t>, 2009,  SIGNAL Art space, </a:t>
            </a:r>
            <a:r>
              <a:rPr lang="en-US" dirty="0"/>
              <a:t>M</a:t>
            </a:r>
            <a:r>
              <a:rPr lang="en-US" dirty="0" smtClean="0"/>
              <a:t>elbourne</a:t>
            </a:r>
            <a:endParaRPr lang="en-US" dirty="0"/>
          </a:p>
        </p:txBody>
      </p:sp>
      <p:pic>
        <p:nvPicPr>
          <p:cNvPr id="8" name="Picture 7" descr="chromacut workshop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170220123990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6738" y="165100"/>
            <a:ext cx="8096250" cy="60721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245408"/>
            <a:ext cx="7785007" cy="523455"/>
          </a:xfrm>
        </p:spPr>
        <p:txBody>
          <a:bodyPr>
            <a:normAutofit/>
          </a:bodyPr>
          <a:lstStyle/>
          <a:p>
            <a:r>
              <a:rPr lang="en-US" dirty="0" smtClean="0"/>
              <a:t>Window installation @ </a:t>
            </a:r>
            <a:r>
              <a:rPr lang="en-US" i="1" dirty="0" err="1" smtClean="0"/>
              <a:t>Fluroesce</a:t>
            </a:r>
            <a:r>
              <a:rPr lang="en-US" i="1" dirty="0" smtClean="0"/>
              <a:t> Studio Residency</a:t>
            </a:r>
            <a:r>
              <a:rPr lang="en-US" dirty="0" smtClean="0"/>
              <a:t>, 2012, National Gallery of Victoria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9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347008"/>
            <a:ext cx="7785007" cy="5234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Wall Installation from the Vinyl Chic Sticker Boutique, </a:t>
            </a:r>
          </a:p>
          <a:p>
            <a:r>
              <a:rPr lang="en-US" dirty="0" smtClean="0"/>
              <a:t>Perth Institute of Contemporary Arts Spark Lab Residency, 2013</a:t>
            </a:r>
            <a:endParaRPr lang="en-US" dirty="0"/>
          </a:p>
        </p:txBody>
      </p:sp>
      <p:pic>
        <p:nvPicPr>
          <p:cNvPr id="2" name="Picture 1" descr="IMG_290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0"/>
            <a:ext cx="8516470" cy="6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1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6738" y="106486"/>
            <a:ext cx="8096250" cy="60721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245408"/>
            <a:ext cx="7785007" cy="523455"/>
          </a:xfrm>
        </p:spPr>
        <p:txBody>
          <a:bodyPr/>
          <a:lstStyle/>
          <a:p>
            <a:pPr algn="ctr"/>
            <a:r>
              <a:rPr lang="en-US" i="1" dirty="0" smtClean="0"/>
              <a:t>Perfect Tree Scape,</a:t>
            </a:r>
            <a:r>
              <a:rPr lang="en-US" dirty="0" smtClean="0"/>
              <a:t> 2013 Vinyl and collage on Acetate 60cm x 82cm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221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13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6738" y="165100"/>
            <a:ext cx="8096250" cy="60721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245408"/>
            <a:ext cx="7785007" cy="523455"/>
          </a:xfrm>
        </p:spPr>
        <p:txBody>
          <a:bodyPr/>
          <a:lstStyle/>
          <a:p>
            <a:r>
              <a:rPr lang="en-US" i="1" dirty="0" err="1" smtClean="0"/>
              <a:t>Doof</a:t>
            </a:r>
            <a:r>
              <a:rPr lang="en-US" i="1" dirty="0" smtClean="0"/>
              <a:t> Mountain </a:t>
            </a:r>
            <a:r>
              <a:rPr lang="en-US" dirty="0" smtClean="0"/>
              <a:t>2012, collage, stickers and ink on </a:t>
            </a:r>
            <a:r>
              <a:rPr lang="en-US" dirty="0" err="1" smtClean="0"/>
              <a:t>tyvek</a:t>
            </a:r>
            <a:r>
              <a:rPr lang="en-US" dirty="0" smtClean="0"/>
              <a:t> 78cm x 92cm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1463" y="6413156"/>
            <a:ext cx="7785007" cy="523455"/>
          </a:xfrm>
        </p:spPr>
        <p:txBody>
          <a:bodyPr/>
          <a:lstStyle/>
          <a:p>
            <a:r>
              <a:rPr lang="en-US" i="1" dirty="0" smtClean="0"/>
              <a:t>Berlin Dreaming</a:t>
            </a:r>
            <a:r>
              <a:rPr lang="en-US" dirty="0" smtClean="0"/>
              <a:t> 2013 Digital manipulation, collage and ink on paper</a:t>
            </a:r>
            <a:endParaRPr lang="en-US" i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3" descr="Beauty Girl Car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4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8122"/>
      </p:ext>
    </p:extLst>
  </p:cSld>
  <p:clrMapOvr>
    <a:masterClrMapping/>
  </p:clrMapOvr>
</p:sld>
</file>

<file path=ppt/theme/theme1.xml><?xml version="1.0" encoding="utf-8"?>
<a:theme xmlns:a="http://schemas.openxmlformats.org/drawingml/2006/main" name="City of Yarra Residency Im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 of Yarra Residency Images.potx</Template>
  <TotalTime>171</TotalTime>
  <Words>106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City of Yarra Residency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RJRAE O'Connor</dc:creator>
  <cp:lastModifiedBy>RJRAE O'Connor</cp:lastModifiedBy>
  <cp:revision>9</cp:revision>
  <cp:lastPrinted>2014-11-06T08:42:20Z</cp:lastPrinted>
  <dcterms:created xsi:type="dcterms:W3CDTF">2014-11-05T23:15:37Z</dcterms:created>
  <dcterms:modified xsi:type="dcterms:W3CDTF">2014-11-06T08:46:58Z</dcterms:modified>
</cp:coreProperties>
</file>