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/>
              <a:t>African Culture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Demonstrating Its Importance</a:t>
            </a:r>
            <a:endParaRPr lang="en-US" dirty="0">
              <a:sym typeface="+mn-ea"/>
            </a:endParaRPr>
          </a:p>
          <a:p>
            <a:r>
              <a:rPr lang="en-US"/>
              <a:t>Exploring the Importance and Global Impact of African Heritage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5400" b="1">
                <a:sym typeface="+mn-ea"/>
              </a:rPr>
              <a:t>Global Cultural Exchange</a:t>
            </a:r>
            <a:endParaRPr lang="en-US" sz="5400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4800"/>
              <a:t>African diaspora's influence worldwide</a:t>
            </a:r>
            <a:endParaRPr lang="en-US" sz="4800"/>
          </a:p>
          <a:p>
            <a:r>
              <a:rPr lang="en-US" sz="4800"/>
              <a:t>Cultural fusion in music, art, and lifestyle</a:t>
            </a:r>
            <a:endParaRPr lang="en-US" sz="4800"/>
          </a:p>
          <a:p>
            <a:r>
              <a:rPr lang="en-US" sz="4800"/>
              <a:t>Image: Map showing African cultural spread</a:t>
            </a:r>
            <a:endParaRPr lang="en-US"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5400" b="1">
                <a:sym typeface="+mn-ea"/>
              </a:rPr>
              <a:t> Conclusion</a:t>
            </a:r>
            <a:endParaRPr lang="en-US" sz="5400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sz="3600"/>
              <a:t> Recap of African culture's importance and influence</a:t>
            </a:r>
            <a:endParaRPr lang="en-US" sz="3600"/>
          </a:p>
          <a:p>
            <a:r>
              <a:rPr lang="en-US" sz="3600"/>
              <a:t>Call to appreciate and learn more about African heritage</a:t>
            </a:r>
            <a:endParaRPr lang="en-US" sz="3600"/>
          </a:p>
          <a:p>
            <a:r>
              <a:rPr lang="en-US" sz="3600"/>
              <a:t>Quote: African proverb about the value of culture</a:t>
            </a:r>
            <a:endParaRPr 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6000" b="1"/>
              <a:t>Introduction</a:t>
            </a:r>
            <a:endParaRPr lang="en-US" sz="6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Africa's diversity is the way african people believe and embrace</a:t>
            </a:r>
            <a:endParaRPr lang="en-US" sz="3600"/>
          </a:p>
          <a:p>
            <a:r>
              <a:rPr lang="en-US" sz="3600"/>
              <a:t>54 countries, more than 1.3 billion people</a:t>
            </a:r>
            <a:endParaRPr lang="en-US" sz="3600"/>
          </a:p>
          <a:p>
            <a:r>
              <a:rPr lang="en-US" sz="3600"/>
              <a:t>There are more than 2000 languages groups in Africa</a:t>
            </a:r>
            <a:endParaRPr lang="en-US" sz="3600"/>
          </a:p>
          <a:p>
            <a:r>
              <a:rPr lang="en-US" sz="3600"/>
              <a:t>Teaser: "A continent of rich traditions shaping our world"</a:t>
            </a:r>
            <a:endParaRPr 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600" b="1">
                <a:sym typeface="+mn-ea"/>
              </a:rPr>
              <a:t>Art and Crafts</a:t>
            </a:r>
            <a:endParaRPr lang="en-US" sz="6600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4000"/>
              <a:t>Traditional and contemporary African art forms</a:t>
            </a:r>
            <a:endParaRPr lang="en-US" sz="4000"/>
          </a:p>
          <a:p>
            <a:r>
              <a:rPr lang="en-US" sz="4000"/>
              <a:t>Global influence on artistic movements</a:t>
            </a:r>
            <a:endParaRPr lang="en-US" sz="4000"/>
          </a:p>
          <a:p>
            <a:r>
              <a:rPr lang="en-US" sz="4000"/>
              <a:t>Examples: Masks, sculptures, textiles (e.g., Kente cloth)</a:t>
            </a:r>
            <a:endParaRPr lang="en-US" sz="4000"/>
          </a:p>
          <a:p>
            <a:r>
              <a:rPr lang="en-US" sz="4000"/>
              <a:t>Image: Collage of African art pieces</a:t>
            </a:r>
            <a:endParaRPr lang="en-US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000" b="1"/>
              <a:t>Music and Dance</a:t>
            </a:r>
            <a:endParaRPr lang="en-US" sz="6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sz="4000"/>
              <a:t>African rhythms' impact on global music</a:t>
            </a:r>
            <a:endParaRPr lang="en-US" sz="4000"/>
          </a:p>
          <a:p>
            <a:r>
              <a:rPr lang="en-US" sz="4000"/>
              <a:t>Influence on genres: blues, jazz, rock, hip-hop</a:t>
            </a:r>
            <a:endParaRPr lang="en-US" sz="4000"/>
          </a:p>
          <a:p>
            <a:r>
              <a:rPr lang="en-US" sz="4000"/>
              <a:t>Traditional instruments (e.g., kayamba) and modern Afrobeat</a:t>
            </a:r>
            <a:endParaRPr lang="en-US" sz="4000"/>
          </a:p>
          <a:p>
            <a:r>
              <a:rPr lang="en-US" sz="4000"/>
              <a:t>Audio clip: Short sample of African drumming or Afrobeat</a:t>
            </a:r>
            <a:endParaRPr lang="en-US" sz="4000"/>
          </a:p>
          <a:p>
            <a:r>
              <a:rPr lang="en-US" sz="4000"/>
              <a:t>Fork songs sang by ladies</a:t>
            </a:r>
            <a:endParaRPr 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5400" b="1"/>
              <a:t>Literature and Oral Traditions</a:t>
            </a:r>
            <a:endParaRPr lang="en-US" sz="5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000"/>
              <a:t>Importance of storytelling in African cultures</a:t>
            </a:r>
            <a:endParaRPr lang="en-US" sz="4000"/>
          </a:p>
          <a:p>
            <a:r>
              <a:rPr lang="en-US" sz="4000"/>
              <a:t>Notable African authors and their global impact</a:t>
            </a:r>
            <a:endParaRPr lang="en-US" sz="4000"/>
          </a:p>
          <a:p>
            <a:r>
              <a:rPr lang="en-US" sz="4000"/>
              <a:t>Example: Chinua Achebe, Chimamanda Ngozi Adichie</a:t>
            </a:r>
            <a:endParaRPr lang="en-US" sz="4000"/>
          </a:p>
          <a:p>
            <a:r>
              <a:rPr lang="en-US" sz="4000"/>
              <a:t>Quote: Famous line from an African author</a:t>
            </a:r>
            <a:endParaRPr lang="en-US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800" b="1">
                <a:sym typeface="+mn-ea"/>
              </a:rPr>
              <a:t>Philosophy and Social Systems</a:t>
            </a:r>
            <a:endParaRPr lang="en-US" sz="4800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sz="3600"/>
          </a:p>
          <a:p>
            <a:r>
              <a:rPr lang="en-US" sz="3600"/>
              <a:t>African philosophical concepts</a:t>
            </a:r>
            <a:endParaRPr lang="en-US" sz="3600"/>
          </a:p>
          <a:p>
            <a:r>
              <a:rPr lang="en-US" sz="3600"/>
              <a:t>Focus on Ubuntu: "I am because we are"</a:t>
            </a:r>
            <a:endParaRPr lang="en-US" sz="3600"/>
          </a:p>
          <a:p>
            <a:r>
              <a:rPr lang="en-US" sz="3600"/>
              <a:t>Influence on global understanding of community</a:t>
            </a:r>
            <a:endParaRPr lang="en-US" sz="3600"/>
          </a:p>
          <a:p>
            <a:r>
              <a:rPr lang="en-US" sz="3600"/>
              <a:t>Diagram: Visual representation of Ubuntu concept</a:t>
            </a:r>
            <a:endParaRPr lang="en-US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600" b="1">
                <a:sym typeface="+mn-ea"/>
              </a:rPr>
              <a:t>Fashion</a:t>
            </a:r>
            <a:endParaRPr lang="en-US" sz="6600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sz="4400"/>
          </a:p>
          <a:p>
            <a:r>
              <a:rPr lang="en-US" sz="4400"/>
              <a:t>African culinary contributions to the world</a:t>
            </a:r>
            <a:endParaRPr lang="en-US" sz="4400"/>
          </a:p>
          <a:p>
            <a:r>
              <a:rPr lang="en-US" sz="4400"/>
              <a:t>Fashion influence: textiles, styles, and trends</a:t>
            </a:r>
            <a:endParaRPr lang="en-US" sz="4400"/>
          </a:p>
          <a:p>
            <a:r>
              <a:rPr lang="en-US" sz="4400"/>
              <a:t>Images: African dishes and fashion designs</a:t>
            </a:r>
            <a:endParaRPr lang="en-US"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5400" b="1">
                <a:sym typeface="+mn-ea"/>
              </a:rPr>
              <a:t>Environmental Conservation</a:t>
            </a:r>
            <a:endParaRPr lang="en-US" sz="5400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sz="3600"/>
          </a:p>
          <a:p>
            <a:r>
              <a:rPr lang="en-US" sz="3600"/>
              <a:t>Traditional African environmental stewardship</a:t>
            </a:r>
            <a:endParaRPr lang="en-US" sz="3600"/>
          </a:p>
          <a:p>
            <a:r>
              <a:rPr lang="en-US" sz="3600"/>
              <a:t>Example: Maasai livestock management</a:t>
            </a:r>
            <a:endParaRPr lang="en-US" sz="3600"/>
          </a:p>
          <a:p>
            <a:r>
              <a:rPr lang="en-US" sz="3600"/>
              <a:t>Contribution to global biodiversity efforts</a:t>
            </a:r>
            <a:endParaRPr lang="en-US" sz="3600"/>
          </a:p>
          <a:p>
            <a:r>
              <a:rPr lang="en-US" sz="3600"/>
              <a:t>Image: African landscape or wildlife</a:t>
            </a:r>
            <a:endParaRPr lang="en-US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000" b="1">
                <a:sym typeface="+mn-ea"/>
              </a:rPr>
              <a:t>Technology</a:t>
            </a:r>
            <a:endParaRPr lang="en-US" sz="6000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3600"/>
              <a:t>  Ancient African innovations still relevant today</a:t>
            </a:r>
            <a:endParaRPr lang="en-US" sz="3600"/>
          </a:p>
          <a:p>
            <a:r>
              <a:rPr lang="en-US" sz="3600"/>
              <a:t>Example: Egyptian pyramids, African fractals</a:t>
            </a:r>
            <a:endParaRPr lang="en-US" sz="3600"/>
          </a:p>
          <a:p>
            <a:r>
              <a:rPr lang="en-US" sz="3600"/>
              <a:t>Modern African tech innovations</a:t>
            </a:r>
            <a:endParaRPr lang="en-US" sz="3600"/>
          </a:p>
          <a:p>
            <a:r>
              <a:rPr lang="en-US" sz="3600"/>
              <a:t>Image: Blend of ancient and modern African innovations</a:t>
            </a:r>
            <a:endParaRPr 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2000</Words>
  <Application>WPS Presentation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Art_mountaineering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African Culture</dc:title>
  <dc:creator/>
  <cp:lastModifiedBy>User</cp:lastModifiedBy>
  <cp:revision>2</cp:revision>
  <dcterms:created xsi:type="dcterms:W3CDTF">2024-08-08T07:39:57Z</dcterms:created>
  <dcterms:modified xsi:type="dcterms:W3CDTF">2024-08-08T07:40:51Z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54940116EF9A4557AA8F063B46D27EB9_11</vt:lpwstr>
  </property>
  <property fmtid="{D5CDD505-2E9C-101B-9397-08002B2CF9AE}" pid="3" name="KSOProductBuildVer">
    <vt:lpwstr>1033-12.2.0.17545</vt:lpwstr>
  </property>
</Properties>
</file>