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Blockchain Innovations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750" y="1936115"/>
            <a:ext cx="9218295" cy="2167890"/>
          </a:xfrm>
        </p:spPr>
        <p:txBody>
          <a:bodyPr/>
          <a:lstStyle/>
          <a:p>
            <a:r>
              <a:rPr lang="en-US" b="1" dirty="0">
                <a:sym typeface="+mn-ea"/>
              </a:rPr>
              <a:t> Cryptocurrencies, Smart Contracts, and DeFi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algn="ctr"/>
            <a:r>
              <a:rPr lang="en-US" sz="5400" b="1">
                <a:sym typeface="+mn-ea"/>
              </a:rPr>
              <a:t> Challenges in Blockchain and DeFi</a:t>
            </a:r>
            <a:endParaRPr lang="en-US" sz="5400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4000"/>
              <a:t>Scalability: Handling large transaction volumes</a:t>
            </a:r>
            <a:endParaRPr lang="en-US" sz="4000"/>
          </a:p>
          <a:p>
            <a:r>
              <a:rPr lang="en-US" sz="4000"/>
              <a:t>Regulatory Uncertainty: Evolving legal frameworks</a:t>
            </a:r>
            <a:endParaRPr lang="en-US" sz="4000"/>
          </a:p>
          <a:p>
            <a:r>
              <a:rPr lang="en-US" sz="4000"/>
              <a:t>Security: Vulnerabilities and hacks</a:t>
            </a:r>
            <a:endParaRPr lang="en-US" sz="4000"/>
          </a:p>
          <a:p>
            <a:r>
              <a:rPr lang="en-US" sz="4000"/>
              <a:t>User Experience: Complexity for new users</a:t>
            </a:r>
            <a:endParaRPr lang="en-US"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000" b="1">
                <a:sym typeface="+mn-ea"/>
              </a:rPr>
              <a:t>Conclusion</a:t>
            </a:r>
            <a:endParaRPr lang="en-US" sz="6000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000"/>
              <a:t>Recap of blockchain innovations</a:t>
            </a:r>
            <a:endParaRPr lang="en-US" sz="4000"/>
          </a:p>
          <a:p>
            <a:r>
              <a:rPr lang="en-US" sz="4000"/>
              <a:t>Future outlook and potential developments in blockchain technology</a:t>
            </a:r>
            <a:endParaRPr 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800" b="1"/>
              <a:t> Introduction to Blockchain Innovations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Overview of blockchain technology and solidity</a:t>
            </a:r>
            <a:endParaRPr lang="en-US" sz="3600"/>
          </a:p>
          <a:p>
            <a:r>
              <a:rPr lang="en-US" sz="3600"/>
              <a:t>Focus areas: Cryptocurrencies, Smart Contracts, and Decentralized Finance (DeFi)</a:t>
            </a:r>
            <a:endParaRPr 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000" b="1"/>
              <a:t>Cryptocurrencies</a:t>
            </a:r>
            <a:endParaRPr lang="en-US" sz="6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Digital or virtual currencies that use cryptography for security and operate on a decentralized network.</a:t>
            </a:r>
            <a:endParaRPr lang="en-US"/>
          </a:p>
          <a:p>
            <a:pPr marL="0" indent="0">
              <a:buNone/>
            </a:pPr>
            <a:r>
              <a:rPr lang="en-US" b="1"/>
              <a:t>     Key Features:</a:t>
            </a:r>
            <a:endParaRPr lang="en-US" b="1"/>
          </a:p>
          <a:p>
            <a:r>
              <a:rPr lang="en-US"/>
              <a:t>Decentralized: No central authority</a:t>
            </a:r>
            <a:endParaRPr lang="en-US"/>
          </a:p>
          <a:p>
            <a:r>
              <a:rPr lang="en-US"/>
              <a:t>Limited Supply: E.g., Bitcoin’s 21 million</a:t>
            </a:r>
            <a:endParaRPr lang="en-US"/>
          </a:p>
          <a:p>
            <a:r>
              <a:rPr lang="en-US"/>
              <a:t>Pseudonymous: Transactions linked to addresses(unique key)</a:t>
            </a:r>
            <a:endParaRPr lang="en-US"/>
          </a:p>
          <a:p>
            <a:r>
              <a:rPr lang="en-US"/>
              <a:t>Secure: Cryptographic protection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000" b="1">
                <a:sym typeface="+mn-ea"/>
              </a:rPr>
              <a:t> </a:t>
            </a:r>
            <a:r>
              <a:rPr lang="en-US" sz="6000" b="1">
                <a:sym typeface="+mn-ea"/>
              </a:rPr>
              <a:t> Bitcoin The Pioneer</a:t>
            </a:r>
            <a:endParaRPr lang="en-US" sz="6000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Introduced: 2009 by Satoshi Nakamoto</a:t>
            </a:r>
            <a:endParaRPr lang="en-US"/>
          </a:p>
          <a:p>
            <a:pPr marL="0" indent="0">
              <a:buNone/>
            </a:pPr>
            <a:r>
              <a:rPr lang="en-US"/>
              <a:t>Significance: First decentralized cryptocurrency</a:t>
            </a:r>
            <a:endParaRPr lang="en-US"/>
          </a:p>
          <a:p>
            <a:pPr marL="0" indent="0">
              <a:buNone/>
            </a:pPr>
            <a:r>
              <a:rPr lang="en-US"/>
              <a:t>       </a:t>
            </a:r>
            <a:r>
              <a:rPr lang="en-US" sz="3200" b="1"/>
              <a:t>Unique Features</a:t>
            </a:r>
            <a:endParaRPr lang="en-US"/>
          </a:p>
          <a:p>
            <a:r>
              <a:rPr lang="en-US"/>
              <a:t>Blockchain Technology: Records transactions without central authority</a:t>
            </a:r>
            <a:endParaRPr lang="en-US"/>
          </a:p>
          <a:p>
            <a:r>
              <a:rPr lang="en-US"/>
              <a:t>Supply Limit: 21 million Bitcoins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5400" b="1">
                <a:sym typeface="+mn-ea"/>
              </a:rPr>
              <a:t>Other Cryptocurrencies</a:t>
            </a:r>
            <a:endParaRPr lang="en-US" sz="5400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4000"/>
              <a:t>Ethereum: Introduced smart contracts</a:t>
            </a:r>
            <a:endParaRPr lang="en-US" sz="4000"/>
          </a:p>
          <a:p>
            <a:r>
              <a:rPr lang="en-US" sz="4000"/>
              <a:t>Ripple: Focuses on cross-border payments</a:t>
            </a:r>
            <a:endParaRPr lang="en-US" sz="4000"/>
          </a:p>
          <a:p>
            <a:r>
              <a:rPr lang="en-US" sz="4000"/>
              <a:t>Litecoin: Aims to provide faster transactions</a:t>
            </a:r>
            <a:endParaRPr lang="en-US" sz="4000"/>
          </a:p>
          <a:p>
            <a:r>
              <a:rPr lang="en-US" sz="4000"/>
              <a:t>fileCoin </a:t>
            </a:r>
            <a:endParaRPr lang="en-US" sz="4000"/>
          </a:p>
          <a:p>
            <a:r>
              <a:rPr lang="en-US" sz="4000"/>
              <a:t>worldCoins</a:t>
            </a:r>
            <a:endParaRPr lang="en-US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000" b="1">
                <a:sym typeface="+mn-ea"/>
              </a:rPr>
              <a:t>Smart Contracts</a:t>
            </a:r>
            <a:endParaRPr lang="en-US" sz="6000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Self-executing contracts with terms written into code</a:t>
            </a:r>
            <a:endParaRPr lang="en-US"/>
          </a:p>
          <a:p>
            <a:pPr marL="0" indent="0">
              <a:buNone/>
            </a:pPr>
            <a:r>
              <a:rPr lang="en-US"/>
              <a:t>      </a:t>
            </a:r>
            <a:r>
              <a:rPr lang="en-US" sz="3600" b="1"/>
              <a:t> Aspects:</a:t>
            </a:r>
            <a:endParaRPr lang="en-US"/>
          </a:p>
          <a:p>
            <a:r>
              <a:rPr lang="en-US"/>
              <a:t>Automation: Executes when conditions are met</a:t>
            </a:r>
            <a:endParaRPr lang="en-US"/>
          </a:p>
          <a:p>
            <a:r>
              <a:rPr lang="en-US"/>
              <a:t>Transparency: Visible terms to all parties</a:t>
            </a:r>
            <a:endParaRPr lang="en-US"/>
          </a:p>
          <a:p>
            <a:r>
              <a:rPr lang="en-US"/>
              <a:t>Immutability: Unchangeable once deployed</a:t>
            </a:r>
            <a:endParaRPr lang="en-US"/>
          </a:p>
          <a:p>
            <a:r>
              <a:rPr lang="en-US"/>
              <a:t>Efficiency: Reduces intermediaries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000" b="1">
                <a:sym typeface="+mn-ea"/>
              </a:rPr>
              <a:t>Use Cases for Smart Contracts</a:t>
            </a:r>
            <a:endParaRPr lang="en-US" sz="6000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400"/>
              <a:t>Automated Insurance Payouts</a:t>
            </a:r>
            <a:endParaRPr lang="en-US" sz="4400"/>
          </a:p>
          <a:p>
            <a:r>
              <a:rPr lang="en-US" sz="4400"/>
              <a:t>Supply Chain Management</a:t>
            </a:r>
            <a:endParaRPr lang="en-US" sz="4400"/>
          </a:p>
          <a:p>
            <a:r>
              <a:rPr lang="en-US" sz="4400"/>
              <a:t>Voting Systems</a:t>
            </a:r>
            <a:endParaRPr lang="en-US"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5400" b="1">
                <a:sym typeface="+mn-ea"/>
              </a:rPr>
              <a:t>Decentralized Finance (DeFi)</a:t>
            </a:r>
            <a:endParaRPr lang="en-US" sz="5400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 algn="ctr">
              <a:buNone/>
            </a:pPr>
            <a:r>
              <a:rPr lang="en-US"/>
              <a:t>       Financial services built on blockchain without centralized control </a:t>
            </a:r>
            <a:r>
              <a:rPr lang="en-US" sz="3600" b="1"/>
              <a:t>Applications:</a:t>
            </a:r>
            <a:endParaRPr lang="en-US" sz="3600" b="1"/>
          </a:p>
          <a:p>
            <a:r>
              <a:rPr lang="en-US"/>
              <a:t>Lending Platforms: Borrowing and lending cryptocurrencies</a:t>
            </a:r>
            <a:endParaRPr lang="en-US"/>
          </a:p>
          <a:p>
            <a:r>
              <a:rPr lang="en-US"/>
              <a:t>Decentralized Exchanges (DEXs): Direct trading without intermediaries</a:t>
            </a:r>
            <a:endParaRPr lang="en-US"/>
          </a:p>
          <a:p>
            <a:r>
              <a:rPr lang="en-US"/>
              <a:t>Yield Farming: Earning rewards by providing liquidity</a:t>
            </a:r>
            <a:endParaRPr lang="en-US"/>
          </a:p>
          <a:p>
            <a:r>
              <a:rPr lang="en-US"/>
              <a:t>Stablecoins: Cryptocurrencies with stable value</a:t>
            </a:r>
            <a:endParaRPr lang="en-US"/>
          </a:p>
          <a:p>
            <a:r>
              <a:rPr lang="en-US"/>
              <a:t>Prediction Markets: Decentralized event betting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000" b="1">
                <a:sym typeface="+mn-ea"/>
              </a:rPr>
              <a:t>Advantages of DeFi</a:t>
            </a:r>
            <a:endParaRPr lang="en-US" sz="6000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000"/>
              <a:t>Accessibility: Open to anyone with internet</a:t>
            </a:r>
            <a:endParaRPr lang="en-US" sz="4000"/>
          </a:p>
          <a:p>
            <a:r>
              <a:rPr lang="en-US" sz="4000"/>
              <a:t>Transparency: Visible transactions on blockchain</a:t>
            </a:r>
            <a:endParaRPr lang="en-US" sz="4000"/>
          </a:p>
          <a:p>
            <a:r>
              <a:rPr lang="en-US" sz="4000"/>
              <a:t>Interoperability: Integration between protocols</a:t>
            </a:r>
            <a:endParaRPr lang="en-US" sz="4000"/>
          </a:p>
          <a:p>
            <a:r>
              <a:rPr lang="en-US" sz="4000"/>
              <a:t>Innovation: Rapid development of financial products</a:t>
            </a:r>
            <a:endParaRPr lang="en-US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2172</Words>
  <Application>WPS Presentation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Data Pie Charts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Innovations</dc:title>
  <dc:creator/>
  <cp:lastModifiedBy>User</cp:lastModifiedBy>
  <cp:revision>1</cp:revision>
  <dcterms:created xsi:type="dcterms:W3CDTF">2024-08-08T08:39:24Z</dcterms:created>
  <dcterms:modified xsi:type="dcterms:W3CDTF">2024-08-08T08:39:24Z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65F43BE93E8449AD81EF24ED9D7C8096_11</vt:lpwstr>
  </property>
  <property fmtid="{D5CDD505-2E9C-101B-9397-08002B2CF9AE}" pid="3" name="KSOProductBuildVer">
    <vt:lpwstr>1033-12.2.0.17545</vt:lpwstr>
  </property>
</Properties>
</file>