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118235"/>
            <a:ext cx="9211945" cy="1666240"/>
          </a:xfrm>
        </p:spPr>
        <p:txBody>
          <a:bodyPr/>
          <a:lstStyle/>
          <a:p>
            <a:r>
              <a:rPr lang="en-US" sz="6600" b="1" dirty="0"/>
              <a:t>Challenges Facing Modern Society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Key Issues and Potential Solutions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Solutions and Strategies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       Overview of Potential Solutions:</a:t>
            </a:r>
            <a:endParaRPr lang="en-US"/>
          </a:p>
          <a:p>
            <a:r>
              <a:rPr lang="en-US"/>
              <a:t>Climate action and sustainability</a:t>
            </a:r>
            <a:endParaRPr lang="en-US"/>
          </a:p>
          <a:p>
            <a:r>
              <a:rPr lang="en-US"/>
              <a:t>Reducing inequality through policy changes</a:t>
            </a:r>
            <a:endParaRPr lang="en-US"/>
          </a:p>
          <a:p>
            <a:r>
              <a:rPr lang="en-US"/>
              <a:t>Managing technological change and improving privacy</a:t>
            </a:r>
            <a:endParaRPr lang="en-US"/>
          </a:p>
          <a:p>
            <a:r>
              <a:rPr lang="en-US"/>
              <a:t>Enhancing mental health support and resources</a:t>
            </a:r>
            <a:endParaRPr lang="en-US"/>
          </a:p>
          <a:p>
            <a:r>
              <a:rPr lang="en-US"/>
              <a:t>Improving global health systems and preparedness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 b="1"/>
              <a:t>Conclusion</a:t>
            </a:r>
            <a:endParaRPr lang="en-US" sz="6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Successful climate initiatives</a:t>
            </a:r>
            <a:endParaRPr lang="en-US" sz="4000"/>
          </a:p>
          <a:p>
            <a:r>
              <a:rPr lang="en-US" sz="4000"/>
              <a:t>Innovations reducing inequality</a:t>
            </a:r>
            <a:endParaRPr lang="en-US" sz="4000"/>
          </a:p>
          <a:p>
            <a:r>
              <a:rPr lang="en-US" sz="4000"/>
              <a:t>Effective mental health programs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 b="1"/>
              <a:t>Introduction</a:t>
            </a:r>
            <a:endParaRPr lang="en-US" sz="6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These are the problems that affect most of the people around </a:t>
            </a:r>
            <a:endParaRPr lang="en-US" sz="4400"/>
          </a:p>
          <a:p>
            <a:r>
              <a:rPr lang="en-US" sz="4400"/>
              <a:t>understanding these challenges is important that will help to come up with the solution to it</a:t>
            </a: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/>
              <a:t>Major Challenges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Climate Change</a:t>
            </a:r>
            <a:endParaRPr lang="en-US" sz="3200"/>
          </a:p>
          <a:p>
            <a:r>
              <a:rPr lang="en-US" sz="3200"/>
              <a:t>Inequality</a:t>
            </a:r>
            <a:endParaRPr lang="en-US" sz="3200"/>
          </a:p>
          <a:p>
            <a:r>
              <a:rPr lang="en-US" sz="3200"/>
              <a:t>Technological Disruptions</a:t>
            </a:r>
            <a:endParaRPr lang="en-US" sz="3200"/>
          </a:p>
          <a:p>
            <a:r>
              <a:rPr lang="en-US" sz="3200"/>
              <a:t>Mental Health Issues</a:t>
            </a:r>
            <a:endParaRPr lang="en-US" sz="3200"/>
          </a:p>
          <a:p>
            <a:r>
              <a:rPr lang="en-US" sz="3200"/>
              <a:t>Global Health Crises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b="1">
                <a:sym typeface="+mn-ea"/>
              </a:rPr>
              <a:t> Impact of climate change on environment and society</a:t>
            </a:r>
            <a:endParaRPr 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/>
              <a:t>      </a:t>
            </a:r>
            <a:r>
              <a:rPr lang="en-US" sz="4400" b="1"/>
              <a:t>Issues</a:t>
            </a:r>
            <a:endParaRPr lang="en-US" sz="4400" b="1"/>
          </a:p>
          <a:p>
            <a:r>
              <a:rPr lang="en-US" sz="4400"/>
              <a:t>Rising temperatures</a:t>
            </a:r>
            <a:endParaRPr lang="en-US" sz="4400"/>
          </a:p>
          <a:p>
            <a:r>
              <a:rPr lang="en-US" sz="4400"/>
              <a:t>Extreme weather events</a:t>
            </a:r>
            <a:endParaRPr lang="en-US" sz="4400"/>
          </a:p>
          <a:p>
            <a:r>
              <a:rPr lang="en-US" sz="4400"/>
              <a:t>Sea level rise</a:t>
            </a:r>
            <a:endParaRPr lang="en-US" sz="4400"/>
          </a:p>
          <a:p>
            <a:endParaRPr 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cont...</a:t>
            </a:r>
            <a:endParaRPr lang="en-US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4750" y="1825625"/>
            <a:ext cx="7301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4800" b="1">
                <a:sym typeface="+mn-ea"/>
              </a:rPr>
              <a:t>Social and economic disparities affecting various groups.</a:t>
            </a:r>
            <a:endParaRPr lang="en-US" sz="48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/>
              <a:t>Key Issues</a:t>
            </a:r>
            <a:endParaRPr lang="en-US" sz="3600"/>
          </a:p>
          <a:p>
            <a:r>
              <a:rPr lang="en-US" sz="3600"/>
              <a:t>Income inequality</a:t>
            </a:r>
            <a:endParaRPr lang="en-US" sz="3600"/>
          </a:p>
          <a:p>
            <a:r>
              <a:rPr lang="en-US" sz="3600"/>
              <a:t>Education access</a:t>
            </a:r>
            <a:endParaRPr lang="en-US" sz="3600"/>
          </a:p>
          <a:p>
            <a:r>
              <a:rPr lang="en-US" sz="3600"/>
              <a:t>Racial and gender inequality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Technological Disruptions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Key Issues:</a:t>
            </a:r>
            <a:endParaRPr lang="en-US" sz="3600"/>
          </a:p>
          <a:p>
            <a:r>
              <a:rPr lang="en-US" sz="3600"/>
              <a:t>Automation and job displacement</a:t>
            </a:r>
            <a:endParaRPr lang="en-US" sz="3600"/>
          </a:p>
          <a:p>
            <a:r>
              <a:rPr lang="en-US" sz="3600"/>
              <a:t>Privacy concerns</a:t>
            </a:r>
            <a:endParaRPr lang="en-US" sz="3600"/>
          </a:p>
          <a:p>
            <a:r>
              <a:rPr lang="en-US" sz="3600"/>
              <a:t>Digital divide</a:t>
            </a:r>
            <a:endParaRPr 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Health Issues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4400"/>
          </a:p>
          <a:p>
            <a:r>
              <a:rPr lang="en-US" sz="4400"/>
              <a:t>Stigma and lack of resources</a:t>
            </a:r>
            <a:endParaRPr lang="en-US" sz="4400"/>
          </a:p>
          <a:p>
            <a:r>
              <a:rPr lang="en-US" sz="4400"/>
              <a:t>Impact of social media</a:t>
            </a:r>
            <a:endParaRPr lang="en-US" sz="4400"/>
          </a:p>
          <a:p>
            <a:r>
              <a:rPr lang="en-US" sz="4400"/>
              <a:t>Access to mental health care</a:t>
            </a:r>
            <a:endParaRPr 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Global Health Crises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Key Issues:</a:t>
            </a:r>
            <a:endParaRPr lang="en-US" sz="3600"/>
          </a:p>
          <a:p>
            <a:r>
              <a:rPr lang="en-US" sz="3600"/>
              <a:t>COVID-19 impact</a:t>
            </a:r>
            <a:endParaRPr lang="en-US" sz="3600"/>
          </a:p>
          <a:p>
            <a:r>
              <a:rPr lang="en-US" sz="3600"/>
              <a:t>Vaccine distribution</a:t>
            </a:r>
            <a:endParaRPr lang="en-US" sz="3600"/>
          </a:p>
          <a:p>
            <a:r>
              <a:rPr lang="en-US" sz="3600"/>
              <a:t>Future preparedness</a:t>
            </a:r>
            <a:endParaRPr lang="en-US" sz="3600"/>
          </a:p>
          <a:p>
            <a:r>
              <a:rPr lang="en-US" sz="3600"/>
              <a:t>with the help of WHO(World Health Organization)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Modern Society</dc:title>
  <dc:creator/>
  <cp:lastModifiedBy>User</cp:lastModifiedBy>
  <cp:revision>2</cp:revision>
  <dcterms:created xsi:type="dcterms:W3CDTF">2024-08-08T13:36:57Z</dcterms:created>
  <dcterms:modified xsi:type="dcterms:W3CDTF">2024-08-08T13:40:33Z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2D57B9D50FEB4219820D46817FD939D0_11</vt:lpwstr>
  </property>
  <property fmtid="{D5CDD505-2E9C-101B-9397-08002B2CF9AE}" pid="3" name="KSOProductBuildVer">
    <vt:lpwstr>1033-12.2.0.17545</vt:lpwstr>
  </property>
</Properties>
</file>