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4"/>
  </p:sldMasterIdLst>
  <p:sldIdLst>
    <p:sldId id="256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F53ACF-DBEB-4543-97C3-7837ADE32E3A}" v="972" dt="2024-11-01T20:45:11.7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vetlý štýl 3 - zvýrazneni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Bez štýlu, bez mrie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 - Peter Cyprich" userId="098f3bb1-c630-41a5-a724-4a8437abd012" providerId="ADAL" clId="{42F53ACF-DBEB-4543-97C3-7837ADE32E3A}"/>
    <pc:docChg chg="undo custSel addSld delSld modSld sldOrd">
      <pc:chgData name="STUD - Peter Cyprich" userId="098f3bb1-c630-41a5-a724-4a8437abd012" providerId="ADAL" clId="{42F53ACF-DBEB-4543-97C3-7837ADE32E3A}" dt="2024-11-01T21:07:46.264" v="2840" actId="20577"/>
      <pc:docMkLst>
        <pc:docMk/>
      </pc:docMkLst>
      <pc:sldChg chg="modSp">
        <pc:chgData name="STUD - Peter Cyprich" userId="098f3bb1-c630-41a5-a724-4a8437abd012" providerId="ADAL" clId="{42F53ACF-DBEB-4543-97C3-7837ADE32E3A}" dt="2024-11-01T17:27:21.017" v="123" actId="14826"/>
        <pc:sldMkLst>
          <pc:docMk/>
          <pc:sldMk cId="1745612847" sldId="258"/>
        </pc:sldMkLst>
        <pc:picChg chg="mod">
          <ac:chgData name="STUD - Peter Cyprich" userId="098f3bb1-c630-41a5-a724-4a8437abd012" providerId="ADAL" clId="{42F53ACF-DBEB-4543-97C3-7837ADE32E3A}" dt="2024-11-01T17:27:21.017" v="123" actId="14826"/>
          <ac:picMkLst>
            <pc:docMk/>
            <pc:sldMk cId="1745612847" sldId="258"/>
            <ac:picMk id="6" creationId="{950E7234-EB03-886C-3573-73ED831275D5}"/>
          </ac:picMkLst>
        </pc:picChg>
      </pc:sldChg>
      <pc:sldChg chg="modSp">
        <pc:chgData name="STUD - Peter Cyprich" userId="098f3bb1-c630-41a5-a724-4a8437abd012" providerId="ADAL" clId="{42F53ACF-DBEB-4543-97C3-7837ADE32E3A}" dt="2024-11-01T19:37:04.451" v="1740" actId="120"/>
        <pc:sldMkLst>
          <pc:docMk/>
          <pc:sldMk cId="3385634757" sldId="261"/>
        </pc:sldMkLst>
        <pc:spChg chg="mod">
          <ac:chgData name="STUD - Peter Cyprich" userId="098f3bb1-c630-41a5-a724-4a8437abd012" providerId="ADAL" clId="{42F53ACF-DBEB-4543-97C3-7837ADE32E3A}" dt="2024-11-01T19:37:04.451" v="1740" actId="120"/>
          <ac:spMkLst>
            <pc:docMk/>
            <pc:sldMk cId="3385634757" sldId="261"/>
            <ac:spMk id="5" creationId="{CFFB062A-1FEC-B21A-F071-4FAE41786046}"/>
          </ac:spMkLst>
        </pc:spChg>
        <pc:picChg chg="mod">
          <ac:chgData name="STUD - Peter Cyprich" userId="098f3bb1-c630-41a5-a724-4a8437abd012" providerId="ADAL" clId="{42F53ACF-DBEB-4543-97C3-7837ADE32E3A}" dt="2024-11-01T17:27:29.416" v="124" actId="14826"/>
          <ac:picMkLst>
            <pc:docMk/>
            <pc:sldMk cId="3385634757" sldId="261"/>
            <ac:picMk id="13" creationId="{327BCD26-3F12-D1C9-A544-4D318377A803}"/>
          </ac:picMkLst>
        </pc:picChg>
      </pc:sldChg>
      <pc:sldChg chg="modSp">
        <pc:chgData name="STUD - Peter Cyprich" userId="098f3bb1-c630-41a5-a724-4a8437abd012" providerId="ADAL" clId="{42F53ACF-DBEB-4543-97C3-7837ADE32E3A}" dt="2024-11-01T19:37:08.861" v="1741" actId="120"/>
        <pc:sldMkLst>
          <pc:docMk/>
          <pc:sldMk cId="1485907680" sldId="262"/>
        </pc:sldMkLst>
        <pc:spChg chg="mod">
          <ac:chgData name="STUD - Peter Cyprich" userId="098f3bb1-c630-41a5-a724-4a8437abd012" providerId="ADAL" clId="{42F53ACF-DBEB-4543-97C3-7837ADE32E3A}" dt="2024-11-01T19:37:08.861" v="1741" actId="120"/>
          <ac:spMkLst>
            <pc:docMk/>
            <pc:sldMk cId="1485907680" sldId="262"/>
            <ac:spMk id="5" creationId="{C70AA961-2E0B-4B01-43AC-97536D6B28B4}"/>
          </ac:spMkLst>
        </pc:spChg>
        <pc:picChg chg="mod">
          <ac:chgData name="STUD - Peter Cyprich" userId="098f3bb1-c630-41a5-a724-4a8437abd012" providerId="ADAL" clId="{42F53ACF-DBEB-4543-97C3-7837ADE32E3A}" dt="2024-11-01T17:27:38.302" v="125" actId="14826"/>
          <ac:picMkLst>
            <pc:docMk/>
            <pc:sldMk cId="1485907680" sldId="262"/>
            <ac:picMk id="13" creationId="{280532B9-49F8-E1AA-3476-38340266AE4A}"/>
          </ac:picMkLst>
        </pc:picChg>
      </pc:sldChg>
      <pc:sldChg chg="modSp">
        <pc:chgData name="STUD - Peter Cyprich" userId="098f3bb1-c630-41a5-a724-4a8437abd012" providerId="ADAL" clId="{42F53ACF-DBEB-4543-97C3-7837ADE32E3A}" dt="2024-11-01T19:37:13.931" v="1742" actId="120"/>
        <pc:sldMkLst>
          <pc:docMk/>
          <pc:sldMk cId="1282133398" sldId="263"/>
        </pc:sldMkLst>
        <pc:spChg chg="mod">
          <ac:chgData name="STUD - Peter Cyprich" userId="098f3bb1-c630-41a5-a724-4a8437abd012" providerId="ADAL" clId="{42F53ACF-DBEB-4543-97C3-7837ADE32E3A}" dt="2024-11-01T19:37:13.931" v="1742" actId="120"/>
          <ac:spMkLst>
            <pc:docMk/>
            <pc:sldMk cId="1282133398" sldId="263"/>
            <ac:spMk id="5" creationId="{2F856F42-50CF-0B8F-8721-0728D96F5540}"/>
          </ac:spMkLst>
        </pc:spChg>
        <pc:picChg chg="mod">
          <ac:chgData name="STUD - Peter Cyprich" userId="098f3bb1-c630-41a5-a724-4a8437abd012" providerId="ADAL" clId="{42F53ACF-DBEB-4543-97C3-7837ADE32E3A}" dt="2024-11-01T17:27:45.971" v="126" actId="14826"/>
          <ac:picMkLst>
            <pc:docMk/>
            <pc:sldMk cId="1282133398" sldId="263"/>
            <ac:picMk id="13" creationId="{A7052643-C15F-3006-D8FA-CF0550473541}"/>
          </ac:picMkLst>
        </pc:picChg>
      </pc:sldChg>
      <pc:sldChg chg="modSp">
        <pc:chgData name="STUD - Peter Cyprich" userId="098f3bb1-c630-41a5-a724-4a8437abd012" providerId="ADAL" clId="{42F53ACF-DBEB-4543-97C3-7837ADE32E3A}" dt="2024-11-01T19:38:16.470" v="1759" actId="20577"/>
        <pc:sldMkLst>
          <pc:docMk/>
          <pc:sldMk cId="3923362837" sldId="264"/>
        </pc:sldMkLst>
        <pc:spChg chg="mod">
          <ac:chgData name="STUD - Peter Cyprich" userId="098f3bb1-c630-41a5-a724-4a8437abd012" providerId="ADAL" clId="{42F53ACF-DBEB-4543-97C3-7837ADE32E3A}" dt="2024-11-01T19:38:16.470" v="1759" actId="20577"/>
          <ac:spMkLst>
            <pc:docMk/>
            <pc:sldMk cId="3923362837" sldId="264"/>
            <ac:spMk id="5" creationId="{A2A6C3D5-83D9-3E7B-EEA5-C6F770B72CA5}"/>
          </ac:spMkLst>
        </pc:spChg>
        <pc:picChg chg="mod">
          <ac:chgData name="STUD - Peter Cyprich" userId="098f3bb1-c630-41a5-a724-4a8437abd012" providerId="ADAL" clId="{42F53ACF-DBEB-4543-97C3-7837ADE32E3A}" dt="2024-11-01T17:27:56.438" v="127" actId="14826"/>
          <ac:picMkLst>
            <pc:docMk/>
            <pc:sldMk cId="3923362837" sldId="264"/>
            <ac:picMk id="13" creationId="{4DC08BAD-6B93-DC0B-4EE7-9F3E46E6CB21}"/>
          </ac:picMkLst>
        </pc:picChg>
      </pc:sldChg>
      <pc:sldChg chg="modSp">
        <pc:chgData name="STUD - Peter Cyprich" userId="098f3bb1-c630-41a5-a724-4a8437abd012" providerId="ADAL" clId="{42F53ACF-DBEB-4543-97C3-7837ADE32E3A}" dt="2024-11-01T19:38:26.101" v="1760" actId="20577"/>
        <pc:sldMkLst>
          <pc:docMk/>
          <pc:sldMk cId="3569081930" sldId="265"/>
        </pc:sldMkLst>
        <pc:spChg chg="mod">
          <ac:chgData name="STUD - Peter Cyprich" userId="098f3bb1-c630-41a5-a724-4a8437abd012" providerId="ADAL" clId="{42F53ACF-DBEB-4543-97C3-7837ADE32E3A}" dt="2024-11-01T19:38:26.101" v="1760" actId="20577"/>
          <ac:spMkLst>
            <pc:docMk/>
            <pc:sldMk cId="3569081930" sldId="265"/>
            <ac:spMk id="5" creationId="{5E17BED6-C8A2-D246-F868-1BD2E570A141}"/>
          </ac:spMkLst>
        </pc:spChg>
        <pc:picChg chg="mod">
          <ac:chgData name="STUD - Peter Cyprich" userId="098f3bb1-c630-41a5-a724-4a8437abd012" providerId="ADAL" clId="{42F53ACF-DBEB-4543-97C3-7837ADE32E3A}" dt="2024-11-01T17:28:06.646" v="128" actId="14826"/>
          <ac:picMkLst>
            <pc:docMk/>
            <pc:sldMk cId="3569081930" sldId="265"/>
            <ac:picMk id="13" creationId="{233B5109-BCEB-DC42-A96B-D8AD39CBA0E1}"/>
          </ac:picMkLst>
        </pc:picChg>
      </pc:sldChg>
      <pc:sldChg chg="modSp">
        <pc:chgData name="STUD - Peter Cyprich" userId="098f3bb1-c630-41a5-a724-4a8437abd012" providerId="ADAL" clId="{42F53ACF-DBEB-4543-97C3-7837ADE32E3A}" dt="2024-11-01T19:38:30.903" v="1761" actId="20577"/>
        <pc:sldMkLst>
          <pc:docMk/>
          <pc:sldMk cId="158220927" sldId="266"/>
        </pc:sldMkLst>
        <pc:spChg chg="mod">
          <ac:chgData name="STUD - Peter Cyprich" userId="098f3bb1-c630-41a5-a724-4a8437abd012" providerId="ADAL" clId="{42F53ACF-DBEB-4543-97C3-7837ADE32E3A}" dt="2024-11-01T19:38:30.903" v="1761" actId="20577"/>
          <ac:spMkLst>
            <pc:docMk/>
            <pc:sldMk cId="158220927" sldId="266"/>
            <ac:spMk id="5" creationId="{69F58058-C1BC-D425-2752-E9C87570D131}"/>
          </ac:spMkLst>
        </pc:spChg>
        <pc:picChg chg="mod">
          <ac:chgData name="STUD - Peter Cyprich" userId="098f3bb1-c630-41a5-a724-4a8437abd012" providerId="ADAL" clId="{42F53ACF-DBEB-4543-97C3-7837ADE32E3A}" dt="2024-11-01T17:28:13.552" v="129" actId="14826"/>
          <ac:picMkLst>
            <pc:docMk/>
            <pc:sldMk cId="158220927" sldId="266"/>
            <ac:picMk id="13" creationId="{85A8E791-F1AC-CD58-4F83-422B14274B58}"/>
          </ac:picMkLst>
        </pc:picChg>
      </pc:sldChg>
      <pc:sldChg chg="modSp">
        <pc:chgData name="STUD - Peter Cyprich" userId="098f3bb1-c630-41a5-a724-4a8437abd012" providerId="ADAL" clId="{42F53ACF-DBEB-4543-97C3-7837ADE32E3A}" dt="2024-11-01T19:38:33.799" v="1762" actId="20577"/>
        <pc:sldMkLst>
          <pc:docMk/>
          <pc:sldMk cId="897356296" sldId="267"/>
        </pc:sldMkLst>
        <pc:spChg chg="mod">
          <ac:chgData name="STUD - Peter Cyprich" userId="098f3bb1-c630-41a5-a724-4a8437abd012" providerId="ADAL" clId="{42F53ACF-DBEB-4543-97C3-7837ADE32E3A}" dt="2024-11-01T19:38:33.799" v="1762" actId="20577"/>
          <ac:spMkLst>
            <pc:docMk/>
            <pc:sldMk cId="897356296" sldId="267"/>
            <ac:spMk id="5" creationId="{5A0E728C-49DA-69C4-B980-6991B2D5A83C}"/>
          </ac:spMkLst>
        </pc:spChg>
        <pc:picChg chg="mod">
          <ac:chgData name="STUD - Peter Cyprich" userId="098f3bb1-c630-41a5-a724-4a8437abd012" providerId="ADAL" clId="{42F53ACF-DBEB-4543-97C3-7837ADE32E3A}" dt="2024-11-01T17:28:23.106" v="130" actId="14826"/>
          <ac:picMkLst>
            <pc:docMk/>
            <pc:sldMk cId="897356296" sldId="267"/>
            <ac:picMk id="13" creationId="{84A2B2C0-2613-94EF-FB6B-C4B9644B320A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19:38:36.872" v="1763" actId="20577"/>
        <pc:sldMkLst>
          <pc:docMk/>
          <pc:sldMk cId="1249080901" sldId="268"/>
        </pc:sldMkLst>
        <pc:spChg chg="mod">
          <ac:chgData name="STUD - Peter Cyprich" userId="098f3bb1-c630-41a5-a724-4a8437abd012" providerId="ADAL" clId="{42F53ACF-DBEB-4543-97C3-7837ADE32E3A}" dt="2024-11-01T16:51:39.696" v="2" actId="20577"/>
          <ac:spMkLst>
            <pc:docMk/>
            <pc:sldMk cId="1249080901" sldId="268"/>
            <ac:spMk id="2" creationId="{B71805FC-91C9-834E-0229-46B97F1F8952}"/>
          </ac:spMkLst>
        </pc:spChg>
        <pc:spChg chg="mod">
          <ac:chgData name="STUD - Peter Cyprich" userId="098f3bb1-c630-41a5-a724-4a8437abd012" providerId="ADAL" clId="{42F53ACF-DBEB-4543-97C3-7837ADE32E3A}" dt="2024-11-01T19:38:36.872" v="1763" actId="20577"/>
          <ac:spMkLst>
            <pc:docMk/>
            <pc:sldMk cId="1249080901" sldId="268"/>
            <ac:spMk id="5" creationId="{A7F0A469-0573-5550-300F-C96803949B5A}"/>
          </ac:spMkLst>
        </pc:spChg>
        <pc:spChg chg="add del mod">
          <ac:chgData name="STUD - Peter Cyprich" userId="098f3bb1-c630-41a5-a724-4a8437abd012" providerId="ADAL" clId="{42F53ACF-DBEB-4543-97C3-7837ADE32E3A}" dt="2024-11-01T17:02:31.308" v="122" actId="478"/>
          <ac:spMkLst>
            <pc:docMk/>
            <pc:sldMk cId="1249080901" sldId="268"/>
            <ac:spMk id="7" creationId="{2B17D6C4-693D-40BD-E6F9-5635E4895327}"/>
          </ac:spMkLst>
        </pc:spChg>
        <pc:graphicFrameChg chg="mod modGraphic">
          <ac:chgData name="STUD - Peter Cyprich" userId="098f3bb1-c630-41a5-a724-4a8437abd012" providerId="ADAL" clId="{42F53ACF-DBEB-4543-97C3-7837ADE32E3A}" dt="2024-11-01T17:02:23.712" v="121" actId="20577"/>
          <ac:graphicFrameMkLst>
            <pc:docMk/>
            <pc:sldMk cId="1249080901" sldId="268"/>
            <ac:graphicFrameMk id="3" creationId="{3102BE6C-38E6-9E0F-A30C-7EC420EBC828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6:55:11.436" v="15" actId="20577"/>
          <ac:graphicFrameMkLst>
            <pc:docMk/>
            <pc:sldMk cId="1249080901" sldId="268"/>
            <ac:graphicFrameMk id="4" creationId="{A133992F-CF58-9B96-AE9E-C4A34FEFAD5C}"/>
          </ac:graphicFrameMkLst>
        </pc:graphicFrameChg>
        <pc:picChg chg="mod">
          <ac:chgData name="STUD - Peter Cyprich" userId="098f3bb1-c630-41a5-a724-4a8437abd012" providerId="ADAL" clId="{42F53ACF-DBEB-4543-97C3-7837ADE32E3A}" dt="2024-11-01T17:28:30.772" v="131" actId="14826"/>
          <ac:picMkLst>
            <pc:docMk/>
            <pc:sldMk cId="1249080901" sldId="268"/>
            <ac:picMk id="13" creationId="{F235D7E1-9446-5272-77C0-4ACDA5F09ED5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17:55:53.352" v="537" actId="478"/>
        <pc:sldMkLst>
          <pc:docMk/>
          <pc:sldMk cId="4249715077" sldId="269"/>
        </pc:sldMkLst>
        <pc:spChg chg="mod">
          <ac:chgData name="STUD - Peter Cyprich" userId="098f3bb1-c630-41a5-a724-4a8437abd012" providerId="ADAL" clId="{42F53ACF-DBEB-4543-97C3-7837ADE32E3A}" dt="2024-11-01T17:53:24.419" v="530" actId="20577"/>
          <ac:spMkLst>
            <pc:docMk/>
            <pc:sldMk cId="4249715077" sldId="269"/>
            <ac:spMk id="2" creationId="{34EDE2FF-854F-8DB2-DE6E-70C67D17070F}"/>
          </ac:spMkLst>
        </pc:spChg>
        <pc:spChg chg="del mod">
          <ac:chgData name="STUD - Peter Cyprich" userId="098f3bb1-c630-41a5-a724-4a8437abd012" providerId="ADAL" clId="{42F53ACF-DBEB-4543-97C3-7837ADE32E3A}" dt="2024-11-01T17:31:40.319" v="149"/>
          <ac:spMkLst>
            <pc:docMk/>
            <pc:sldMk cId="4249715077" sldId="269"/>
            <ac:spMk id="5" creationId="{2F2FC72A-511B-D2A8-326E-51A48F2E555F}"/>
          </ac:spMkLst>
        </pc:spChg>
        <pc:spChg chg="add del mod">
          <ac:chgData name="STUD - Peter Cyprich" userId="098f3bb1-c630-41a5-a724-4a8437abd012" providerId="ADAL" clId="{42F53ACF-DBEB-4543-97C3-7837ADE32E3A}" dt="2024-11-01T17:47:51.438" v="444" actId="931"/>
          <ac:spMkLst>
            <pc:docMk/>
            <pc:sldMk cId="4249715077" sldId="269"/>
            <ac:spMk id="7" creationId="{BC21B3AA-4A0B-2681-EDDE-BC42E199D078}"/>
          </ac:spMkLst>
        </pc:spChg>
        <pc:spChg chg="add del">
          <ac:chgData name="STUD - Peter Cyprich" userId="098f3bb1-c630-41a5-a724-4a8437abd012" providerId="ADAL" clId="{42F53ACF-DBEB-4543-97C3-7837ADE32E3A}" dt="2024-11-01T17:55:27.291" v="534" actId="22"/>
          <ac:spMkLst>
            <pc:docMk/>
            <pc:sldMk cId="4249715077" sldId="269"/>
            <ac:spMk id="16" creationId="{4361F36A-CDC2-CA20-B576-312A4DE819C7}"/>
          </ac:spMkLst>
        </pc:spChg>
        <pc:graphicFrameChg chg="del">
          <ac:chgData name="STUD - Peter Cyprich" userId="098f3bb1-c630-41a5-a724-4a8437abd012" providerId="ADAL" clId="{42F53ACF-DBEB-4543-97C3-7837ADE32E3A}" dt="2024-11-01T17:33:55.609" v="207" actId="478"/>
          <ac:graphicFrameMkLst>
            <pc:docMk/>
            <pc:sldMk cId="4249715077" sldId="269"/>
            <ac:graphicFrameMk id="3" creationId="{ACEE4D02-DEA6-2C84-ECAB-8727584FF6EE}"/>
          </ac:graphicFrameMkLst>
        </pc:graphicFrameChg>
        <pc:graphicFrameChg chg="del modGraphic">
          <ac:chgData name="STUD - Peter Cyprich" userId="098f3bb1-c630-41a5-a724-4a8437abd012" providerId="ADAL" clId="{42F53ACF-DBEB-4543-97C3-7837ADE32E3A}" dt="2024-11-01T17:33:52.494" v="206" actId="478"/>
          <ac:graphicFrameMkLst>
            <pc:docMk/>
            <pc:sldMk cId="4249715077" sldId="269"/>
            <ac:graphicFrameMk id="4" creationId="{46C0AA51-9CE6-4636-17CD-842AB666251A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19.100" v="532" actId="478"/>
          <ac:graphicFrameMkLst>
            <pc:docMk/>
            <pc:sldMk cId="4249715077" sldId="269"/>
            <ac:graphicFrameMk id="12" creationId="{0A380D69-657B-E9AA-00EC-20C8CEF33ABD}"/>
          </ac:graphicFrameMkLst>
        </pc:graphicFrameChg>
        <pc:graphicFrameChg chg="add del mod modGraphic">
          <ac:chgData name="STUD - Peter Cyprich" userId="098f3bb1-c630-41a5-a724-4a8437abd012" providerId="ADAL" clId="{42F53ACF-DBEB-4543-97C3-7837ADE32E3A}" dt="2024-11-01T17:55:53.352" v="537" actId="478"/>
          <ac:graphicFrameMkLst>
            <pc:docMk/>
            <pc:sldMk cId="4249715077" sldId="269"/>
            <ac:graphicFrameMk id="14" creationId="{868E84E4-FA31-E1C9-0DD0-2C5D28B53B24}"/>
          </ac:graphicFrameMkLst>
        </pc:graphicFrameChg>
        <pc:graphicFrameChg chg="add mod">
          <ac:chgData name="STUD - Peter Cyprich" userId="098f3bb1-c630-41a5-a724-4a8437abd012" providerId="ADAL" clId="{42F53ACF-DBEB-4543-97C3-7837ADE32E3A}" dt="2024-11-01T17:55:43.868" v="535"/>
          <ac:graphicFrameMkLst>
            <pc:docMk/>
            <pc:sldMk cId="4249715077" sldId="269"/>
            <ac:graphicFrameMk id="17" creationId="{33763D5A-409F-EE91-648F-64E2A5CC6895}"/>
          </ac:graphicFrameMkLst>
        </pc:graphicFrameChg>
        <pc:picChg chg="add mod">
          <ac:chgData name="STUD - Peter Cyprich" userId="098f3bb1-c630-41a5-a724-4a8437abd012" providerId="ADAL" clId="{42F53ACF-DBEB-4543-97C3-7837ADE32E3A}" dt="2024-11-01T17:47:41.585" v="443" actId="931"/>
          <ac:picMkLst>
            <pc:docMk/>
            <pc:sldMk cId="4249715077" sldId="269"/>
            <ac:picMk id="9" creationId="{D41E76F9-F410-ABF0-0763-95DCB6E2B9E0}"/>
          </ac:picMkLst>
        </pc:picChg>
        <pc:picChg chg="add mod">
          <ac:chgData name="STUD - Peter Cyprich" userId="098f3bb1-c630-41a5-a724-4a8437abd012" providerId="ADAL" clId="{42F53ACF-DBEB-4543-97C3-7837ADE32E3A}" dt="2024-11-01T17:55:05.920" v="531" actId="14826"/>
          <ac:picMkLst>
            <pc:docMk/>
            <pc:sldMk cId="4249715077" sldId="269"/>
            <ac:picMk id="11" creationId="{8203B0B2-41A1-80A3-103E-50D00CD12837}"/>
          </ac:picMkLst>
        </pc:picChg>
        <pc:picChg chg="del mod">
          <ac:chgData name="STUD - Peter Cyprich" userId="098f3bb1-c630-41a5-a724-4a8437abd012" providerId="ADAL" clId="{42F53ACF-DBEB-4543-97C3-7837ADE32E3A}" dt="2024-11-01T17:33:46.328" v="204" actId="478"/>
          <ac:picMkLst>
            <pc:docMk/>
            <pc:sldMk cId="4249715077" sldId="269"/>
            <ac:picMk id="13" creationId="{03A866E9-B60D-591C-AAA7-116184ED10E5}"/>
          </ac:picMkLst>
        </pc:picChg>
      </pc:sldChg>
      <pc:sldChg chg="modSp add mod">
        <pc:chgData name="STUD - Peter Cyprich" userId="098f3bb1-c630-41a5-a724-4a8437abd012" providerId="ADAL" clId="{42F53ACF-DBEB-4543-97C3-7837ADE32E3A}" dt="2024-11-01T18:04:15.328" v="714" actId="20577"/>
        <pc:sldMkLst>
          <pc:docMk/>
          <pc:sldMk cId="2729381998" sldId="270"/>
        </pc:sldMkLst>
        <pc:spChg chg="mod">
          <ac:chgData name="STUD - Peter Cyprich" userId="098f3bb1-c630-41a5-a724-4a8437abd012" providerId="ADAL" clId="{42F53ACF-DBEB-4543-97C3-7837ADE32E3A}" dt="2024-11-01T18:04:15.328" v="714" actId="20577"/>
          <ac:spMkLst>
            <pc:docMk/>
            <pc:sldMk cId="2729381998" sldId="270"/>
            <ac:spMk id="2" creationId="{3BC32748-CF3E-DC4C-68A4-B04280F3CB01}"/>
          </ac:spMkLst>
        </pc:spChg>
        <pc:graphicFrameChg chg="mod modGraphic">
          <ac:chgData name="STUD - Peter Cyprich" userId="098f3bb1-c630-41a5-a724-4a8437abd012" providerId="ADAL" clId="{42F53ACF-DBEB-4543-97C3-7837ADE32E3A}" dt="2024-11-01T17:52:45.032" v="518"/>
          <ac:graphicFrameMkLst>
            <pc:docMk/>
            <pc:sldMk cId="2729381998" sldId="270"/>
            <ac:graphicFrameMk id="12" creationId="{9C6215E1-3805-6F48-6EAF-6A83917A17C7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7:53:06.961" v="522" actId="1076"/>
          <ac:graphicFrameMkLst>
            <pc:docMk/>
            <pc:sldMk cId="2729381998" sldId="270"/>
            <ac:graphicFrameMk id="14" creationId="{E95C160B-379F-7788-B68C-E164989E0C0E}"/>
          </ac:graphicFrameMkLst>
        </pc:graphicFrameChg>
        <pc:picChg chg="mod">
          <ac:chgData name="STUD - Peter Cyprich" userId="098f3bb1-c630-41a5-a724-4a8437abd012" providerId="ADAL" clId="{42F53ACF-DBEB-4543-97C3-7837ADE32E3A}" dt="2024-11-01T17:57:02.563" v="538" actId="14826"/>
          <ac:picMkLst>
            <pc:docMk/>
            <pc:sldMk cId="2729381998" sldId="270"/>
            <ac:picMk id="11" creationId="{8498B767-2C9C-D0FC-5B55-A3A305297B7B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19:41:11.574" v="1837" actId="113"/>
        <pc:sldMkLst>
          <pc:docMk/>
          <pc:sldMk cId="1516702352" sldId="271"/>
        </pc:sldMkLst>
        <pc:spChg chg="mod">
          <ac:chgData name="STUD - Peter Cyprich" userId="098f3bb1-c630-41a5-a724-4a8437abd012" providerId="ADAL" clId="{42F53ACF-DBEB-4543-97C3-7837ADE32E3A}" dt="2024-11-01T19:40:42.244" v="1836" actId="20577"/>
          <ac:spMkLst>
            <pc:docMk/>
            <pc:sldMk cId="1516702352" sldId="271"/>
            <ac:spMk id="2" creationId="{7AB412C0-372C-C593-FDCE-96A103C549D5}"/>
          </ac:spMkLst>
        </pc:spChg>
        <pc:spChg chg="add mod">
          <ac:chgData name="STUD - Peter Cyprich" userId="098f3bb1-c630-41a5-a724-4a8437abd012" providerId="ADAL" clId="{42F53ACF-DBEB-4543-97C3-7837ADE32E3A}" dt="2024-11-01T18:28:21.946" v="1024"/>
          <ac:spMkLst>
            <pc:docMk/>
            <pc:sldMk cId="1516702352" sldId="271"/>
            <ac:spMk id="4" creationId="{F1E0D2FD-FE7C-63A8-AE2F-6FF5AB94E6B9}"/>
          </ac:spMkLst>
        </pc:spChg>
        <pc:spChg chg="add del">
          <ac:chgData name="STUD - Peter Cyprich" userId="098f3bb1-c630-41a5-a724-4a8437abd012" providerId="ADAL" clId="{42F53ACF-DBEB-4543-97C3-7837ADE32E3A}" dt="2024-11-01T18:28:10.100" v="1019" actId="22"/>
          <ac:spMkLst>
            <pc:docMk/>
            <pc:sldMk cId="1516702352" sldId="271"/>
            <ac:spMk id="6" creationId="{87B9FF9C-8841-43E9-9DC2-6CBC646AB2E2}"/>
          </ac:spMkLst>
        </pc:spChg>
        <pc:graphicFrameChg chg="add mod modGraphic">
          <ac:chgData name="STUD - Peter Cyprich" userId="098f3bb1-c630-41a5-a724-4a8437abd012" providerId="ADAL" clId="{42F53ACF-DBEB-4543-97C3-7837ADE32E3A}" dt="2024-11-01T19:41:11.574" v="1837" actId="113"/>
          <ac:graphicFrameMkLst>
            <pc:docMk/>
            <pc:sldMk cId="1516702352" sldId="271"/>
            <ac:graphicFrameMk id="7" creationId="{59586794-F201-693C-3F2D-73D6D5FCB7A0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29.520" v="793" actId="478"/>
          <ac:graphicFrameMkLst>
            <pc:docMk/>
            <pc:sldMk cId="1516702352" sldId="271"/>
            <ac:graphicFrameMk id="12" creationId="{A7077CBA-CC87-AC7E-8591-065B054FE1DB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18:23:30.626" v="794" actId="478"/>
          <ac:graphicFrameMkLst>
            <pc:docMk/>
            <pc:sldMk cId="1516702352" sldId="271"/>
            <ac:graphicFrameMk id="14" creationId="{9C545DB6-1732-F74C-E5AD-3E9D238F2387}"/>
          </ac:graphicFrameMkLst>
        </pc:graphicFrameChg>
        <pc:picChg chg="del">
          <ac:chgData name="STUD - Peter Cyprich" userId="098f3bb1-c630-41a5-a724-4a8437abd012" providerId="ADAL" clId="{42F53ACF-DBEB-4543-97C3-7837ADE32E3A}" dt="2024-11-01T18:23:26.678" v="792" actId="478"/>
          <ac:picMkLst>
            <pc:docMk/>
            <pc:sldMk cId="1516702352" sldId="271"/>
            <ac:picMk id="11" creationId="{B6CEF0BA-4AC5-71A9-2118-238785F86C8B}"/>
          </ac:picMkLst>
        </pc:picChg>
      </pc:sldChg>
      <pc:sldChg chg="add del">
        <pc:chgData name="STUD - Peter Cyprich" userId="098f3bb1-c630-41a5-a724-4a8437abd012" providerId="ADAL" clId="{42F53ACF-DBEB-4543-97C3-7837ADE32E3A}" dt="2024-11-01T18:22:55.489" v="746" actId="2696"/>
        <pc:sldMkLst>
          <pc:docMk/>
          <pc:sldMk cId="3073516407" sldId="272"/>
        </pc:sldMkLst>
      </pc:sldChg>
      <pc:sldChg chg="addSp delSp modSp add mod ord">
        <pc:chgData name="STUD - Peter Cyprich" userId="098f3bb1-c630-41a5-a724-4a8437abd012" providerId="ADAL" clId="{42F53ACF-DBEB-4543-97C3-7837ADE32E3A}" dt="2024-11-01T19:17:43.550" v="1560"/>
        <pc:sldMkLst>
          <pc:docMk/>
          <pc:sldMk cId="3497079234" sldId="272"/>
        </pc:sldMkLst>
        <pc:spChg chg="mod">
          <ac:chgData name="STUD - Peter Cyprich" userId="098f3bb1-c630-41a5-a724-4a8437abd012" providerId="ADAL" clId="{42F53ACF-DBEB-4543-97C3-7837ADE32E3A}" dt="2024-11-01T19:14:41.053" v="1545" actId="20577"/>
          <ac:spMkLst>
            <pc:docMk/>
            <pc:sldMk cId="3497079234" sldId="272"/>
            <ac:spMk id="2" creationId="{032EABA8-1907-CE61-38DE-B9EDB8992BA7}"/>
          </ac:spMkLst>
        </pc:spChg>
        <pc:spChg chg="mod">
          <ac:chgData name="STUD - Peter Cyprich" userId="098f3bb1-c630-41a5-a724-4a8437abd012" providerId="ADAL" clId="{42F53ACF-DBEB-4543-97C3-7837ADE32E3A}" dt="2024-11-01T19:15:01.823" v="1557" actId="20577"/>
          <ac:spMkLst>
            <pc:docMk/>
            <pc:sldMk cId="3497079234" sldId="272"/>
            <ac:spMk id="5" creationId="{9552E9D2-EB3E-E2AA-4D43-C9DA61DA285A}"/>
          </ac:spMkLst>
        </pc:spChg>
        <pc:spChg chg="add del mod">
          <ac:chgData name="STUD - Peter Cyprich" userId="098f3bb1-c630-41a5-a724-4a8437abd012" providerId="ADAL" clId="{42F53ACF-DBEB-4543-97C3-7837ADE32E3A}" dt="2024-11-01T18:44:49.443" v="1334" actId="478"/>
          <ac:spMkLst>
            <pc:docMk/>
            <pc:sldMk cId="3497079234" sldId="272"/>
            <ac:spMk id="7" creationId="{9E0E22FF-39A8-EF4C-2460-C7938E0E7415}"/>
          </ac:spMkLst>
        </pc:spChg>
        <pc:graphicFrameChg chg="mod modGraphic">
          <ac:chgData name="STUD - Peter Cyprich" userId="098f3bb1-c630-41a5-a724-4a8437abd012" providerId="ADAL" clId="{42F53ACF-DBEB-4543-97C3-7837ADE32E3A}" dt="2024-11-01T19:17:43.550" v="1560"/>
          <ac:graphicFrameMkLst>
            <pc:docMk/>
            <pc:sldMk cId="3497079234" sldId="272"/>
            <ac:graphicFrameMk id="3" creationId="{0E26E788-F760-CD4B-4A49-A43510D915DE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17:30.537" v="1559"/>
          <ac:graphicFrameMkLst>
            <pc:docMk/>
            <pc:sldMk cId="3497079234" sldId="272"/>
            <ac:graphicFrameMk id="4" creationId="{74D0B66F-18B4-94F2-23EA-7AC2CCA592CB}"/>
          </ac:graphicFrameMkLst>
        </pc:graphicFrameChg>
        <pc:picChg chg="mod">
          <ac:chgData name="STUD - Peter Cyprich" userId="098f3bb1-c630-41a5-a724-4a8437abd012" providerId="ADAL" clId="{42F53ACF-DBEB-4543-97C3-7837ADE32E3A}" dt="2024-11-01T19:17:12.937" v="1558" actId="14826"/>
          <ac:picMkLst>
            <pc:docMk/>
            <pc:sldMk cId="3497079234" sldId="272"/>
            <ac:picMk id="13" creationId="{2CAC2C26-1859-4080-6B2E-DBE95D8683B1}"/>
          </ac:picMkLst>
        </pc:picChg>
      </pc:sldChg>
      <pc:sldChg chg="delSp modSp add del mod setBg delDesignElem">
        <pc:chgData name="STUD - Peter Cyprich" userId="098f3bb1-c630-41a5-a724-4a8437abd012" providerId="ADAL" clId="{42F53ACF-DBEB-4543-97C3-7837ADE32E3A}" dt="2024-11-01T18:23:51.612" v="814" actId="2696"/>
        <pc:sldMkLst>
          <pc:docMk/>
          <pc:sldMk cId="4179921039" sldId="272"/>
        </pc:sldMkLst>
        <pc:spChg chg="mod">
          <ac:chgData name="STUD - Peter Cyprich" userId="098f3bb1-c630-41a5-a724-4a8437abd012" providerId="ADAL" clId="{42F53ACF-DBEB-4543-97C3-7837ADE32E3A}" dt="2024-11-01T18:23:08.145" v="766" actId="20577"/>
          <ac:spMkLst>
            <pc:docMk/>
            <pc:sldMk cId="4179921039" sldId="272"/>
            <ac:spMk id="3" creationId="{812A435A-2D0D-35E5-AC52-68B231DD0241}"/>
          </ac:spMkLst>
        </pc:spChg>
        <pc:spChg chg="del">
          <ac:chgData name="STUD - Peter Cyprich" userId="098f3bb1-c630-41a5-a724-4a8437abd012" providerId="ADAL" clId="{42F53ACF-DBEB-4543-97C3-7837ADE32E3A}" dt="2024-11-01T18:22:58.504" v="748"/>
          <ac:spMkLst>
            <pc:docMk/>
            <pc:sldMk cId="4179921039" sldId="272"/>
            <ac:spMk id="15" creationId="{1E1F4A11-D88F-7E53-09A0-409B03D7CD9A}"/>
          </ac:spMkLst>
        </pc:spChg>
      </pc:sldChg>
      <pc:sldChg chg="addSp delSp modSp add mod">
        <pc:chgData name="STUD - Peter Cyprich" userId="098f3bb1-c630-41a5-a724-4a8437abd012" providerId="ADAL" clId="{42F53ACF-DBEB-4543-97C3-7837ADE32E3A}" dt="2024-11-01T19:33:14.540" v="1624" actId="14826"/>
        <pc:sldMkLst>
          <pc:docMk/>
          <pc:sldMk cId="3530398725" sldId="273"/>
        </pc:sldMkLst>
        <pc:spChg chg="mod">
          <ac:chgData name="STUD - Peter Cyprich" userId="098f3bb1-c630-41a5-a724-4a8437abd012" providerId="ADAL" clId="{42F53ACF-DBEB-4543-97C3-7837ADE32E3A}" dt="2024-11-01T18:46:03.895" v="1359" actId="20577"/>
          <ac:spMkLst>
            <pc:docMk/>
            <pc:sldMk cId="3530398725" sldId="273"/>
            <ac:spMk id="2" creationId="{F69058D0-7837-44E5-78F5-B3BBD16A2E2C}"/>
          </ac:spMkLst>
        </pc:spChg>
        <pc:spChg chg="mod">
          <ac:chgData name="STUD - Peter Cyprich" userId="098f3bb1-c630-41a5-a724-4a8437abd012" providerId="ADAL" clId="{42F53ACF-DBEB-4543-97C3-7837ADE32E3A}" dt="2024-11-01T19:10:31.374" v="1479" actId="20577"/>
          <ac:spMkLst>
            <pc:docMk/>
            <pc:sldMk cId="3530398725" sldId="273"/>
            <ac:spMk id="5" creationId="{9D375E78-D2B1-AEB4-5812-55829F6BC50A}"/>
          </ac:spMkLst>
        </pc:spChg>
        <pc:spChg chg="add del mod">
          <ac:chgData name="STUD - Peter Cyprich" userId="098f3bb1-c630-41a5-a724-4a8437abd012" providerId="ADAL" clId="{42F53ACF-DBEB-4543-97C3-7837ADE32E3A}" dt="2024-11-01T18:48:34.534" v="1426" actId="478"/>
          <ac:spMkLst>
            <pc:docMk/>
            <pc:sldMk cId="3530398725" sldId="273"/>
            <ac:spMk id="7" creationId="{37930DAA-CC55-9979-7DA4-285C0C014119}"/>
          </ac:spMkLst>
        </pc:spChg>
        <pc:graphicFrameChg chg="modGraphic">
          <ac:chgData name="STUD - Peter Cyprich" userId="098f3bb1-c630-41a5-a724-4a8437abd012" providerId="ADAL" clId="{42F53ACF-DBEB-4543-97C3-7837ADE32E3A}" dt="2024-11-01T18:48:28.658" v="1425" actId="20577"/>
          <ac:graphicFrameMkLst>
            <pc:docMk/>
            <pc:sldMk cId="3530398725" sldId="273"/>
            <ac:graphicFrameMk id="3" creationId="{05D5CE4E-974A-AD8F-7ECE-77A418E81E3A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8:49:08.496" v="1440" actId="20577"/>
          <ac:graphicFrameMkLst>
            <pc:docMk/>
            <pc:sldMk cId="3530398725" sldId="273"/>
            <ac:graphicFrameMk id="4" creationId="{348051AB-27C7-2D81-2968-123C59A60610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14.540" v="1624" actId="14826"/>
          <ac:picMkLst>
            <pc:docMk/>
            <pc:sldMk cId="3530398725" sldId="273"/>
            <ac:picMk id="13" creationId="{B5B41E95-08DB-CC5C-F9AF-A0BE48DF6F38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19:59:24.952" v="2258" actId="478"/>
        <pc:sldMkLst>
          <pc:docMk/>
          <pc:sldMk cId="1358598712" sldId="274"/>
        </pc:sldMkLst>
        <pc:spChg chg="mod">
          <ac:chgData name="STUD - Peter Cyprich" userId="098f3bb1-c630-41a5-a724-4a8437abd012" providerId="ADAL" clId="{42F53ACF-DBEB-4543-97C3-7837ADE32E3A}" dt="2024-11-01T18:49:33.655" v="1449" actId="20577"/>
          <ac:spMkLst>
            <pc:docMk/>
            <pc:sldMk cId="1358598712" sldId="274"/>
            <ac:spMk id="2" creationId="{D3C3708B-2106-2DEE-4C4E-BBD8F7E5AA0A}"/>
          </ac:spMkLst>
        </pc:spChg>
        <pc:spChg chg="mod">
          <ac:chgData name="STUD - Peter Cyprich" userId="098f3bb1-c630-41a5-a724-4a8437abd012" providerId="ADAL" clId="{42F53ACF-DBEB-4543-97C3-7837ADE32E3A}" dt="2024-11-01T19:10:45.278" v="1486" actId="20577"/>
          <ac:spMkLst>
            <pc:docMk/>
            <pc:sldMk cId="1358598712" sldId="274"/>
            <ac:spMk id="5" creationId="{9970CDB1-F09A-9D7E-6ECA-91991B93B670}"/>
          </ac:spMkLst>
        </pc:spChg>
        <pc:spChg chg="add del mod">
          <ac:chgData name="STUD - Peter Cyprich" userId="098f3bb1-c630-41a5-a724-4a8437abd012" providerId="ADAL" clId="{42F53ACF-DBEB-4543-97C3-7837ADE32E3A}" dt="2024-11-01T19:58:50.657" v="2250" actId="478"/>
          <ac:spMkLst>
            <pc:docMk/>
            <pc:sldMk cId="1358598712" sldId="274"/>
            <ac:spMk id="7" creationId="{C5DF6DBF-99C5-C48C-F780-F24D1FE716D9}"/>
          </ac:spMkLst>
        </pc:spChg>
        <pc:spChg chg="add del">
          <ac:chgData name="STUD - Peter Cyprich" userId="098f3bb1-c630-41a5-a724-4a8437abd012" providerId="ADAL" clId="{42F53ACF-DBEB-4543-97C3-7837ADE32E3A}" dt="2024-11-01T19:59:24.952" v="2258" actId="478"/>
          <ac:spMkLst>
            <pc:docMk/>
            <pc:sldMk cId="1358598712" sldId="274"/>
            <ac:spMk id="9" creationId="{D32858DE-B47D-2DFB-7F7B-D26491338324}"/>
          </ac:spMkLst>
        </pc:spChg>
        <pc:graphicFrameChg chg="modGraphic">
          <ac:chgData name="STUD - Peter Cyprich" userId="098f3bb1-c630-41a5-a724-4a8437abd012" providerId="ADAL" clId="{42F53ACF-DBEB-4543-97C3-7837ADE32E3A}" dt="2024-11-01T19:59:20.608" v="2257" actId="20577"/>
          <ac:graphicFrameMkLst>
            <pc:docMk/>
            <pc:sldMk cId="1358598712" sldId="274"/>
            <ac:graphicFrameMk id="3" creationId="{3049F14F-5D27-0F1F-7F49-48FCC0FB7BAF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09:21.470" v="1464"/>
          <ac:graphicFrameMkLst>
            <pc:docMk/>
            <pc:sldMk cId="1358598712" sldId="274"/>
            <ac:graphicFrameMk id="4" creationId="{1A714DAA-4984-234C-8224-CEDB6B3E3BDB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06.932" v="1623" actId="14826"/>
          <ac:picMkLst>
            <pc:docMk/>
            <pc:sldMk cId="1358598712" sldId="274"/>
            <ac:picMk id="13" creationId="{AB8A4DD7-89D0-8A2E-681E-F99C80C04BFE}"/>
          </ac:picMkLst>
        </pc:picChg>
      </pc:sldChg>
      <pc:sldChg chg="add">
        <pc:chgData name="STUD - Peter Cyprich" userId="098f3bb1-c630-41a5-a724-4a8437abd012" providerId="ADAL" clId="{42F53ACF-DBEB-4543-97C3-7837ADE32E3A}" dt="2024-11-01T19:14:29.212" v="1529" actId="2890"/>
        <pc:sldMkLst>
          <pc:docMk/>
          <pc:sldMk cId="2849811255" sldId="275"/>
        </pc:sldMkLst>
      </pc:sldChg>
      <pc:sldChg chg="modSp add mod ord">
        <pc:chgData name="STUD - Peter Cyprich" userId="098f3bb1-c630-41a5-a724-4a8437abd012" providerId="ADAL" clId="{42F53ACF-DBEB-4543-97C3-7837ADE32E3A}" dt="2024-11-01T19:47:42.057" v="1942" actId="403"/>
        <pc:sldMkLst>
          <pc:docMk/>
          <pc:sldMk cId="1928293086" sldId="276"/>
        </pc:sldMkLst>
        <pc:spChg chg="mod">
          <ac:chgData name="STUD - Peter Cyprich" userId="098f3bb1-c630-41a5-a724-4a8437abd012" providerId="ADAL" clId="{42F53ACF-DBEB-4543-97C3-7837ADE32E3A}" dt="2024-11-01T19:35:37.784" v="1724" actId="20577"/>
          <ac:spMkLst>
            <pc:docMk/>
            <pc:sldMk cId="1928293086" sldId="276"/>
            <ac:spMk id="2" creationId="{4BA40622-A6D8-2A0A-2A48-4CA768657FE1}"/>
          </ac:spMkLst>
        </pc:spChg>
        <pc:graphicFrameChg chg="mod modGraphic">
          <ac:chgData name="STUD - Peter Cyprich" userId="098f3bb1-c630-41a5-a724-4a8437abd012" providerId="ADAL" clId="{42F53ACF-DBEB-4543-97C3-7837ADE32E3A}" dt="2024-11-01T19:47:42.057" v="1942" actId="403"/>
          <ac:graphicFrameMkLst>
            <pc:docMk/>
            <pc:sldMk cId="1928293086" sldId="276"/>
            <ac:graphicFrameMk id="17" creationId="{457862E9-EEC7-1E0B-3163-538B71D05339}"/>
          </ac:graphicFrameMkLst>
        </pc:graphicFrameChg>
        <pc:picChg chg="mod">
          <ac:chgData name="STUD - Peter Cyprich" userId="098f3bb1-c630-41a5-a724-4a8437abd012" providerId="ADAL" clId="{42F53ACF-DBEB-4543-97C3-7837ADE32E3A}" dt="2024-11-01T19:33:37.382" v="1625" actId="14826"/>
          <ac:picMkLst>
            <pc:docMk/>
            <pc:sldMk cId="1928293086" sldId="276"/>
            <ac:picMk id="11" creationId="{B6E95A58-20C6-3522-96EB-CE01A29F501C}"/>
          </ac:picMkLst>
        </pc:picChg>
      </pc:sldChg>
      <pc:sldChg chg="addSp modSp add mod">
        <pc:chgData name="STUD - Peter Cyprich" userId="098f3bb1-c630-41a5-a724-4a8437abd012" providerId="ADAL" clId="{42F53ACF-DBEB-4543-97C3-7837ADE32E3A}" dt="2024-11-01T19:53:38.063" v="2025" actId="20577"/>
        <pc:sldMkLst>
          <pc:docMk/>
          <pc:sldMk cId="3928419364" sldId="277"/>
        </pc:sldMkLst>
        <pc:spChg chg="mod">
          <ac:chgData name="STUD - Peter Cyprich" userId="098f3bb1-c630-41a5-a724-4a8437abd012" providerId="ADAL" clId="{42F53ACF-DBEB-4543-97C3-7837ADE32E3A}" dt="2024-11-01T19:53:38.063" v="2025" actId="20577"/>
          <ac:spMkLst>
            <pc:docMk/>
            <pc:sldMk cId="3928419364" sldId="277"/>
            <ac:spMk id="2" creationId="{4D2DD1BD-2F96-671A-C07B-6534FFFE725A}"/>
          </ac:spMkLst>
        </pc:spChg>
        <pc:graphicFrameChg chg="add">
          <ac:chgData name="STUD - Peter Cyprich" userId="098f3bb1-c630-41a5-a724-4a8437abd012" providerId="ADAL" clId="{42F53ACF-DBEB-4543-97C3-7837ADE32E3A}" dt="2024-11-01T19:48:22.626" v="1945"/>
          <ac:graphicFrameMkLst>
            <pc:docMk/>
            <pc:sldMk cId="3928419364" sldId="277"/>
            <ac:graphicFrameMk id="3" creationId="{7DE79B99-7C9B-4F5D-0985-24E759BB9D04}"/>
          </ac:graphicFrameMkLst>
        </pc:graphicFrameChg>
        <pc:graphicFrameChg chg="add mod modGraphic">
          <ac:chgData name="STUD - Peter Cyprich" userId="098f3bb1-c630-41a5-a724-4a8437abd012" providerId="ADAL" clId="{42F53ACF-DBEB-4543-97C3-7837ADE32E3A}" dt="2024-11-01T19:48:50.718" v="1962" actId="20577"/>
          <ac:graphicFrameMkLst>
            <pc:docMk/>
            <pc:sldMk cId="3928419364" sldId="277"/>
            <ac:graphicFrameMk id="4" creationId="{4DAC6C8E-64B3-9746-D82D-94AAD950DB87}"/>
          </ac:graphicFrameMkLst>
        </pc:graphicFrameChg>
        <pc:graphicFrameChg chg="mod">
          <ac:chgData name="STUD - Peter Cyprich" userId="098f3bb1-c630-41a5-a724-4a8437abd012" providerId="ADAL" clId="{42F53ACF-DBEB-4543-97C3-7837ADE32E3A}" dt="2024-11-01T19:49:27.688" v="1963"/>
          <ac:graphicFrameMkLst>
            <pc:docMk/>
            <pc:sldMk cId="3928419364" sldId="277"/>
            <ac:graphicFrameMk id="17" creationId="{758F012E-482D-3E02-5A74-232A130C9F66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42.746" v="2004" actId="14826"/>
          <ac:picMkLst>
            <pc:docMk/>
            <pc:sldMk cId="3928419364" sldId="277"/>
            <ac:picMk id="11" creationId="{8B179579-F7A1-7B79-0BDA-54E769654A4D}"/>
          </ac:picMkLst>
        </pc:picChg>
      </pc:sldChg>
      <pc:sldChg chg="addSp modSp add mod">
        <pc:chgData name="STUD - Peter Cyprich" userId="098f3bb1-c630-41a5-a724-4a8437abd012" providerId="ADAL" clId="{42F53ACF-DBEB-4543-97C3-7837ADE32E3A}" dt="2024-11-01T20:00:34.014" v="2327" actId="20577"/>
        <pc:sldMkLst>
          <pc:docMk/>
          <pc:sldMk cId="2258275765" sldId="278"/>
        </pc:sldMkLst>
        <pc:spChg chg="mod">
          <ac:chgData name="STUD - Peter Cyprich" userId="098f3bb1-c630-41a5-a724-4a8437abd012" providerId="ADAL" clId="{42F53ACF-DBEB-4543-97C3-7837ADE32E3A}" dt="2024-11-01T20:00:34.014" v="2327" actId="20577"/>
          <ac:spMkLst>
            <pc:docMk/>
            <pc:sldMk cId="2258275765" sldId="278"/>
            <ac:spMk id="2" creationId="{245630F8-9F50-1C4C-6F9A-CCA40939B4CF}"/>
          </ac:spMkLst>
        </pc:spChg>
        <pc:graphicFrameChg chg="add mod">
          <ac:chgData name="STUD - Peter Cyprich" userId="098f3bb1-c630-41a5-a724-4a8437abd012" providerId="ADAL" clId="{42F53ACF-DBEB-4543-97C3-7837ADE32E3A}" dt="2024-11-01T19:53:04.422" v="2007" actId="1076"/>
          <ac:graphicFrameMkLst>
            <pc:docMk/>
            <pc:sldMk cId="2258275765" sldId="278"/>
            <ac:graphicFrameMk id="3" creationId="{EC9FEC6C-44AD-EC1B-1811-11AFB5719699}"/>
          </ac:graphicFrameMkLst>
        </pc:graphicFrameChg>
        <pc:graphicFrameChg chg="mod modGraphic">
          <ac:chgData name="STUD - Peter Cyprich" userId="098f3bb1-c630-41a5-a724-4a8437abd012" providerId="ADAL" clId="{42F53ACF-DBEB-4543-97C3-7837ADE32E3A}" dt="2024-11-01T19:54:23.989" v="2029"/>
          <ac:graphicFrameMkLst>
            <pc:docMk/>
            <pc:sldMk cId="2258275765" sldId="278"/>
            <ac:graphicFrameMk id="4" creationId="{7B0F5333-A4F5-25B1-2D3E-5DF6A2858DFC}"/>
          </ac:graphicFrameMkLst>
        </pc:graphicFrameChg>
        <pc:picChg chg="mod">
          <ac:chgData name="STUD - Peter Cyprich" userId="098f3bb1-c630-41a5-a724-4a8437abd012" providerId="ADAL" clId="{42F53ACF-DBEB-4543-97C3-7837ADE32E3A}" dt="2024-11-01T19:52:50.717" v="2005" actId="14826"/>
          <ac:picMkLst>
            <pc:docMk/>
            <pc:sldMk cId="2258275765" sldId="278"/>
            <ac:picMk id="11" creationId="{C3AAD8D4-F51A-5666-346F-C0F14208B412}"/>
          </ac:picMkLst>
        </pc:picChg>
      </pc:sldChg>
      <pc:sldChg chg="addSp delSp modSp add mod">
        <pc:chgData name="STUD - Peter Cyprich" userId="098f3bb1-c630-41a5-a724-4a8437abd012" providerId="ADAL" clId="{42F53ACF-DBEB-4543-97C3-7837ADE32E3A}" dt="2024-11-01T21:07:46.264" v="2840" actId="20577"/>
        <pc:sldMkLst>
          <pc:docMk/>
          <pc:sldMk cId="3060554806" sldId="279"/>
        </pc:sldMkLst>
        <pc:spChg chg="mod">
          <ac:chgData name="STUD - Peter Cyprich" userId="098f3bb1-c630-41a5-a724-4a8437abd012" providerId="ADAL" clId="{42F53ACF-DBEB-4543-97C3-7837ADE32E3A}" dt="2024-11-01T21:07:46.264" v="2840" actId="20577"/>
          <ac:spMkLst>
            <pc:docMk/>
            <pc:sldMk cId="3060554806" sldId="279"/>
            <ac:spMk id="2" creationId="{2643B7FB-F4E3-422F-4BFF-46458993B357}"/>
          </ac:spMkLst>
        </pc:spChg>
        <pc:spChg chg="add mod">
          <ac:chgData name="STUD - Peter Cyprich" userId="098f3bb1-c630-41a5-a724-4a8437abd012" providerId="ADAL" clId="{42F53ACF-DBEB-4543-97C3-7837ADE32E3A}" dt="2024-11-01T20:56:30.097" v="2832" actId="1076"/>
          <ac:spMkLst>
            <pc:docMk/>
            <pc:sldMk cId="3060554806" sldId="279"/>
            <ac:spMk id="4" creationId="{19DB953E-A770-820B-A2D0-145EB4753A60}"/>
          </ac:spMkLst>
        </pc:spChg>
        <pc:spChg chg="add del mod">
          <ac:chgData name="STUD - Peter Cyprich" userId="098f3bb1-c630-41a5-a724-4a8437abd012" providerId="ADAL" clId="{42F53ACF-DBEB-4543-97C3-7837ADE32E3A}" dt="2024-11-01T20:30:43.879" v="2379" actId="478"/>
          <ac:spMkLst>
            <pc:docMk/>
            <pc:sldMk cId="3060554806" sldId="279"/>
            <ac:spMk id="6" creationId="{BA78B031-6473-DE6B-D19A-D5656DC7394C}"/>
          </ac:spMkLst>
        </pc:spChg>
        <pc:graphicFrameChg chg="del">
          <ac:chgData name="STUD - Peter Cyprich" userId="098f3bb1-c630-41a5-a724-4a8437abd012" providerId="ADAL" clId="{42F53ACF-DBEB-4543-97C3-7837ADE32E3A}" dt="2024-11-01T20:01:23.040" v="2332" actId="478"/>
          <ac:graphicFrameMkLst>
            <pc:docMk/>
            <pc:sldMk cId="3060554806" sldId="279"/>
            <ac:graphicFrameMk id="3" creationId="{980936A6-B68D-19EE-4795-4703AF2A35A6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9.682" v="2331" actId="478"/>
          <ac:graphicFrameMkLst>
            <pc:docMk/>
            <pc:sldMk cId="3060554806" sldId="279"/>
            <ac:graphicFrameMk id="4" creationId="{5AC7DFE3-0FBE-AAD9-F377-73EA5403EF29}"/>
          </ac:graphicFrameMkLst>
        </pc:graphicFrameChg>
        <pc:graphicFrameChg chg="del">
          <ac:chgData name="STUD - Peter Cyprich" userId="098f3bb1-c630-41a5-a724-4a8437abd012" providerId="ADAL" clId="{42F53ACF-DBEB-4543-97C3-7837ADE32E3A}" dt="2024-11-01T20:01:14.015" v="2330" actId="478"/>
          <ac:graphicFrameMkLst>
            <pc:docMk/>
            <pc:sldMk cId="3060554806" sldId="279"/>
            <ac:graphicFrameMk id="17" creationId="{EE8B0D78-D625-0433-7955-1B040C5646B8}"/>
          </ac:graphicFrameMkLst>
        </pc:graphicFrameChg>
        <pc:picChg chg="del">
          <ac:chgData name="STUD - Peter Cyprich" userId="098f3bb1-c630-41a5-a724-4a8437abd012" providerId="ADAL" clId="{42F53ACF-DBEB-4543-97C3-7837ADE32E3A}" dt="2024-11-01T20:01:11.402" v="2329" actId="478"/>
          <ac:picMkLst>
            <pc:docMk/>
            <pc:sldMk cId="3060554806" sldId="279"/>
            <ac:picMk id="11" creationId="{C35663EA-F962-9381-5348-83F252A4AF2C}"/>
          </ac:picMkLst>
        </pc:pic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2304050168" sldId="280"/>
        </pc:sldMkLst>
        <pc:spChg chg="mod">
          <ac:chgData name="STUD - Peter Cyprich" userId="098f3bb1-c630-41a5-a724-4a8437abd012" providerId="ADAL" clId="{42F53ACF-DBEB-4543-97C3-7837ADE32E3A}" dt="2024-11-01T20:43:47.797" v="2689" actId="20577"/>
          <ac:spMkLst>
            <pc:docMk/>
            <pc:sldMk cId="2304050168" sldId="280"/>
            <ac:spMk id="2" creationId="{B5870BDD-DA61-0785-155A-F7E49A019B07}"/>
          </ac:spMkLst>
        </pc:spChg>
        <pc:spChg chg="mod">
          <ac:chgData name="STUD - Peter Cyprich" userId="098f3bb1-c630-41a5-a724-4a8437abd012" providerId="ADAL" clId="{42F53ACF-DBEB-4543-97C3-7837ADE32E3A}" dt="2024-11-01T20:45:58.829" v="2758" actId="403"/>
          <ac:spMkLst>
            <pc:docMk/>
            <pc:sldMk cId="2304050168" sldId="280"/>
            <ac:spMk id="4" creationId="{02944277-A8C5-4EFF-C11A-7A75962F7F74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3230522652" sldId="281"/>
        </pc:sldMkLst>
        <pc:spChg chg="mod">
          <ac:chgData name="STUD - Peter Cyprich" userId="098f3bb1-c630-41a5-a724-4a8437abd012" providerId="ADAL" clId="{42F53ACF-DBEB-4543-97C3-7837ADE32E3A}" dt="2024-11-01T20:43:58.319" v="2694" actId="20577"/>
          <ac:spMkLst>
            <pc:docMk/>
            <pc:sldMk cId="3230522652" sldId="281"/>
            <ac:spMk id="2" creationId="{F2C5A9E0-91F0-98A8-F278-50D35673CFA8}"/>
          </ac:spMkLst>
        </pc:spChg>
        <pc:spChg chg="mod">
          <ac:chgData name="STUD - Peter Cyprich" userId="098f3bb1-c630-41a5-a724-4a8437abd012" providerId="ADAL" clId="{42F53ACF-DBEB-4543-97C3-7837ADE32E3A}" dt="2024-11-01T20:42:53.791" v="2645" actId="21"/>
          <ac:spMkLst>
            <pc:docMk/>
            <pc:sldMk cId="3230522652" sldId="281"/>
            <ac:spMk id="4" creationId="{218DFA1E-1DE8-0A03-5EDA-A86695D27A5B}"/>
          </ac:spMkLst>
        </pc:spChg>
      </pc:sldChg>
      <pc:sldChg chg="modSp add del mod">
        <pc:chgData name="STUD - Peter Cyprich" userId="098f3bb1-c630-41a5-a724-4a8437abd012" providerId="ADAL" clId="{42F53ACF-DBEB-4543-97C3-7837ADE32E3A}" dt="2024-11-01T20:46:05.269" v="2759" actId="2696"/>
        <pc:sldMkLst>
          <pc:docMk/>
          <pc:sldMk cId="756181930" sldId="282"/>
        </pc:sldMkLst>
        <pc:spChg chg="mod">
          <ac:chgData name="STUD - Peter Cyprich" userId="098f3bb1-c630-41a5-a724-4a8437abd012" providerId="ADAL" clId="{42F53ACF-DBEB-4543-97C3-7837ADE32E3A}" dt="2024-11-01T20:44:04.761" v="2697" actId="20577"/>
          <ac:spMkLst>
            <pc:docMk/>
            <pc:sldMk cId="756181930" sldId="282"/>
            <ac:spMk id="2" creationId="{AF0BE8BB-8280-9A17-1746-BC6762E75EBA}"/>
          </ac:spMkLst>
        </pc:spChg>
        <pc:spChg chg="mod">
          <ac:chgData name="STUD - Peter Cyprich" userId="098f3bb1-c630-41a5-a724-4a8437abd012" providerId="ADAL" clId="{42F53ACF-DBEB-4543-97C3-7837ADE32E3A}" dt="2024-11-01T20:43:15.988" v="2656" actId="20577"/>
          <ac:spMkLst>
            <pc:docMk/>
            <pc:sldMk cId="756181930" sldId="282"/>
            <ac:spMk id="4" creationId="{F7269FDE-8161-FD1F-4F3B-06F9D3553C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4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4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97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29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88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71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2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67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11/1/2024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3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yprich/AP/blob/master/data/zadanie3.m" TargetMode="External"/><Relationship Id="rId2" Type="http://schemas.openxmlformats.org/officeDocument/2006/relationships/hyperlink" Target="https://github.com/cyprich/AP/blob/master/data/zadanie3_cut.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White structure">
            <a:extLst>
              <a:ext uri="{FF2B5EF4-FFF2-40B4-BE49-F238E27FC236}">
                <a16:creationId xmlns:a16="http://schemas.microsoft.com/office/drawing/2014/main" id="{13F794D9-603A-2C9B-1B9E-00F7ACF62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8" r="27240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A78752-B862-F311-2BA7-1170DD81A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Polynomická</a:t>
            </a:r>
            <a:r>
              <a:rPr lang="en-US" b="1" dirty="0"/>
              <a:t> </a:t>
            </a:r>
            <a:r>
              <a:rPr lang="en-US" b="1" dirty="0" err="1"/>
              <a:t>regresia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53A1A-386F-88F2-809B-A8C036986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6" y="4731337"/>
            <a:ext cx="4206240" cy="1184584"/>
          </a:xfrm>
        </p:spPr>
        <p:txBody>
          <a:bodyPr>
            <a:normAutofit/>
          </a:bodyPr>
          <a:lstStyle/>
          <a:p>
            <a:pPr algn="l"/>
            <a:r>
              <a:rPr lang="en-US"/>
              <a:t>Peter Cyprich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5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A6939-FDA7-B978-A43E-E08C0116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1805FC-91C9-834E-0229-46B97F1F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Q8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F235D7E1-9446-5272-77C0-4ACDA5F09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3102BE6C-38E6-9E0F-A30C-7EC420EBC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315365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3.804e-06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-3.410e-08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1.594e-10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3102BE6C-38E6-9E0F-A30C-7EC420EBC8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1315365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3.804e-06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-3.410e-08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1.594e-10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A133992F-CF58-9B96-AE9E-C4A34FEF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879960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19.10</a:t>
                      </a:r>
                      <a:r>
                        <a:rPr lang="en-US" sz="1400" b="0" dirty="0"/>
                        <a:t>5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7F0A469-0573-5550-300F-C96803949B5A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7F0A469-0573-5550-300F-C96803949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l="-224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08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26C7F-FC94-224F-66FC-2628304E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EDE2FF-854F-8DB2-DE6E-70C67D17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Krátka</a:t>
            </a:r>
            <a:r>
              <a:rPr lang="en-US" dirty="0"/>
              <a:t> </a:t>
            </a:r>
            <a:r>
              <a:rPr lang="en-US" dirty="0" err="1"/>
              <a:t>úvaha</a:t>
            </a:r>
            <a:br>
              <a:rPr lang="en-US" dirty="0"/>
            </a:br>
            <a:r>
              <a:rPr lang="en-US" sz="1600" b="0" i="1" dirty="0"/>
              <a:t>“</a:t>
            </a:r>
            <a:r>
              <a:rPr lang="en-US" sz="1600" b="0" i="1" dirty="0" err="1"/>
              <a:t>Ktorý</a:t>
            </a:r>
            <a:r>
              <a:rPr lang="en-US" sz="1600" b="0" i="1" dirty="0"/>
              <a:t> </a:t>
            </a:r>
            <a:r>
              <a:rPr lang="en-US" sz="1600" b="0" i="1" dirty="0" err="1"/>
              <a:t>polynóm</a:t>
            </a:r>
            <a:r>
              <a:rPr lang="en-US" sz="1600" b="0" i="1" dirty="0"/>
              <a:t> by </a:t>
            </a:r>
            <a:r>
              <a:rPr lang="en-US" sz="1600" b="0" i="1" dirty="0" err="1"/>
              <a:t>ste</a:t>
            </a:r>
            <a:r>
              <a:rPr lang="en-US" sz="1600" b="0" i="1" dirty="0"/>
              <a:t> </a:t>
            </a:r>
            <a:r>
              <a:rPr lang="en-US" sz="1600" b="0" i="1" dirty="0" err="1"/>
              <a:t>vybrali</a:t>
            </a:r>
            <a:r>
              <a:rPr lang="en-US" sz="1600" b="0" i="1" dirty="0"/>
              <a:t>?”</a:t>
            </a:r>
            <a:br>
              <a:rPr lang="en-US" sz="1600" b="0" i="1" dirty="0"/>
            </a:br>
            <a:r>
              <a:rPr lang="en-US" sz="800" b="0" i="1" dirty="0"/>
              <a:t> </a:t>
            </a:r>
            <a:br>
              <a:rPr lang="en-US" sz="1600" b="0" i="1" dirty="0"/>
            </a:br>
            <a:r>
              <a:rPr lang="en-US" sz="1600" b="0" dirty="0"/>
              <a:t>Z </a:t>
            </a:r>
            <a:r>
              <a:rPr lang="en-US" sz="1600" b="0" dirty="0" err="1"/>
              <a:t>daných</a:t>
            </a:r>
            <a:r>
              <a:rPr lang="en-US" sz="1600" b="0" dirty="0"/>
              <a:t> </a:t>
            </a:r>
            <a:r>
              <a:rPr lang="en-US" sz="1600" b="0" dirty="0" err="1"/>
              <a:t>polynómov</a:t>
            </a:r>
            <a:r>
              <a:rPr lang="en-US" sz="1600" b="0" dirty="0"/>
              <a:t> by </a:t>
            </a:r>
            <a:r>
              <a:rPr lang="en-US" sz="1600" b="0" dirty="0" err="1"/>
              <a:t>som</a:t>
            </a:r>
            <a:r>
              <a:rPr lang="en-US" sz="1600" b="0" dirty="0"/>
              <a:t> </a:t>
            </a:r>
            <a:r>
              <a:rPr lang="en-US" sz="1600" b="0" dirty="0" err="1"/>
              <a:t>vybral</a:t>
            </a:r>
            <a:r>
              <a:rPr lang="en-US" sz="1600" b="0" dirty="0"/>
              <a:t> </a:t>
            </a:r>
            <a:r>
              <a:rPr lang="en-US" sz="1600" dirty="0" err="1"/>
              <a:t>polynóm</a:t>
            </a:r>
            <a:r>
              <a:rPr lang="en-US" sz="1600" dirty="0"/>
              <a:t> 5. </a:t>
            </a:r>
            <a:r>
              <a:rPr lang="en-US" sz="1600" dirty="0" err="1"/>
              <a:t>stupňa</a:t>
            </a:r>
            <a:r>
              <a:rPr lang="en-US" sz="1600" b="0" dirty="0"/>
              <a:t>. </a:t>
            </a:r>
            <a:r>
              <a:rPr lang="en-US" sz="1600" b="0" dirty="0" err="1"/>
              <a:t>Ponúka</a:t>
            </a:r>
            <a:r>
              <a:rPr lang="en-US" sz="1600" b="0" dirty="0"/>
              <a:t> </a:t>
            </a:r>
            <a:r>
              <a:rPr lang="en-US" sz="1600" b="0" dirty="0" err="1"/>
              <a:t>pomerne</a:t>
            </a:r>
            <a:r>
              <a:rPr lang="en-US" sz="1600" b="0" dirty="0"/>
              <a:t> </a:t>
            </a:r>
            <a:r>
              <a:rPr lang="en-US" sz="1600" b="0" dirty="0" err="1"/>
              <a:t>dobrú</a:t>
            </a:r>
            <a:r>
              <a:rPr lang="en-US" sz="1600" b="0" dirty="0"/>
              <a:t> </a:t>
            </a:r>
            <a:r>
              <a:rPr lang="en-US" sz="1600" b="0" dirty="0" err="1"/>
              <a:t>aproximáciu</a:t>
            </a:r>
            <a:r>
              <a:rPr lang="en-US" sz="1600" b="0" dirty="0"/>
              <a:t> </a:t>
            </a:r>
            <a:r>
              <a:rPr lang="en-US" sz="1600" b="0" dirty="0" err="1"/>
              <a:t>vzhľadom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jeho</a:t>
            </a:r>
            <a:r>
              <a:rPr lang="en-US" sz="1600" b="0" dirty="0"/>
              <a:t> </a:t>
            </a:r>
            <a:r>
              <a:rPr lang="en-US" sz="1600" b="0" dirty="0" err="1"/>
              <a:t>stupeň</a:t>
            </a:r>
            <a:r>
              <a:rPr lang="en-US" sz="1600" b="0" dirty="0"/>
              <a:t>.</a:t>
            </a:r>
            <a:br>
              <a:rPr lang="en-US" sz="1600" b="0" i="1" dirty="0"/>
            </a:br>
            <a:br>
              <a:rPr lang="sk-SK" dirty="0"/>
            </a:br>
            <a:endParaRPr lang="cs-CZ" sz="1600" b="0" dirty="0"/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8203B0B2-41A1-80A3-103E-50D00CD12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p:graphicFrame>
        <p:nvGraphicFramePr>
          <p:cNvPr id="17" name="Tabuľka 16">
            <a:extLst>
              <a:ext uri="{FF2B5EF4-FFF2-40B4-BE49-F238E27FC236}">
                <a16:creationId xmlns:a16="http://schemas.microsoft.com/office/drawing/2014/main" id="{33763D5A-409F-EE91-648F-64E2A5CC6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3996"/>
              </p:ext>
            </p:extLst>
          </p:nvPr>
        </p:nvGraphicFramePr>
        <p:xfrm>
          <a:off x="8986393" y="2431225"/>
          <a:ext cx="2596896" cy="10621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Polynóm</a:t>
                      </a:r>
                      <a:r>
                        <a:rPr lang="en-US" sz="1400" b="0" dirty="0"/>
                        <a:t> 5. </a:t>
                      </a:r>
                      <a:r>
                        <a:rPr lang="en-US" sz="1400" b="0" dirty="0" err="1"/>
                        <a:t>stupňa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71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672BD-8859-26D3-6521-437AD6BB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C32748-CF3E-DC4C-68A4-B04280F3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Krátka</a:t>
            </a:r>
            <a:r>
              <a:rPr lang="en-US" dirty="0"/>
              <a:t> </a:t>
            </a:r>
            <a:r>
              <a:rPr lang="en-US" dirty="0" err="1"/>
              <a:t>úvaha</a:t>
            </a:r>
            <a:br>
              <a:rPr lang="en-US" dirty="0"/>
            </a:br>
            <a:r>
              <a:rPr lang="en-US" sz="1600" b="0" i="1" dirty="0"/>
              <a:t>“</a:t>
            </a:r>
            <a:r>
              <a:rPr lang="en-US" sz="1600" b="0" i="1" dirty="0" err="1"/>
              <a:t>Ktorý</a:t>
            </a:r>
            <a:r>
              <a:rPr lang="en-US" sz="1600" b="0" i="1" dirty="0"/>
              <a:t> </a:t>
            </a:r>
            <a:r>
              <a:rPr lang="en-US" sz="1600" b="0" i="1" dirty="0" err="1"/>
              <a:t>polynóm</a:t>
            </a:r>
            <a:r>
              <a:rPr lang="en-US" sz="1600" b="0" i="1" dirty="0"/>
              <a:t> by </a:t>
            </a:r>
            <a:r>
              <a:rPr lang="en-US" sz="1600" b="0" i="1" dirty="0" err="1"/>
              <a:t>ste</a:t>
            </a:r>
            <a:r>
              <a:rPr lang="en-US" sz="1600" b="0" i="1" dirty="0"/>
              <a:t> </a:t>
            </a:r>
            <a:r>
              <a:rPr lang="en-US" sz="1600" b="0" i="1" dirty="0" err="1"/>
              <a:t>vybrali</a:t>
            </a:r>
            <a:r>
              <a:rPr lang="en-US" sz="1600" b="0" i="1" dirty="0"/>
              <a:t>?”</a:t>
            </a:r>
            <a:br>
              <a:rPr lang="en-US" sz="1600" b="0" i="1" dirty="0"/>
            </a:br>
            <a:r>
              <a:rPr lang="en-US" sz="800" b="0" i="1" dirty="0"/>
              <a:t> </a:t>
            </a:r>
            <a:br>
              <a:rPr lang="en-US" sz="1600" b="0" i="1" dirty="0"/>
            </a:br>
            <a:r>
              <a:rPr lang="en-US" sz="1600" b="0" dirty="0"/>
              <a:t>Z </a:t>
            </a:r>
            <a:r>
              <a:rPr lang="en-US" sz="1600" b="0" dirty="0" err="1"/>
              <a:t>daných</a:t>
            </a:r>
            <a:r>
              <a:rPr lang="en-US" sz="1600" b="0" dirty="0"/>
              <a:t> </a:t>
            </a:r>
            <a:r>
              <a:rPr lang="en-US" sz="1600" b="0" dirty="0" err="1"/>
              <a:t>polynómov</a:t>
            </a:r>
            <a:r>
              <a:rPr lang="en-US" sz="1600" b="0" dirty="0"/>
              <a:t> by </a:t>
            </a:r>
            <a:r>
              <a:rPr lang="en-US" sz="1600" b="0" dirty="0" err="1"/>
              <a:t>som</a:t>
            </a:r>
            <a:r>
              <a:rPr lang="en-US" sz="1600" b="0" dirty="0"/>
              <a:t> </a:t>
            </a:r>
            <a:r>
              <a:rPr lang="en-US" sz="1600" b="0" dirty="0" err="1"/>
              <a:t>vybral</a:t>
            </a:r>
            <a:r>
              <a:rPr lang="en-US" sz="1600" b="0" dirty="0"/>
              <a:t> </a:t>
            </a:r>
            <a:r>
              <a:rPr lang="en-US" sz="1600" dirty="0" err="1"/>
              <a:t>polynóm</a:t>
            </a:r>
            <a:r>
              <a:rPr lang="en-US" sz="1600" dirty="0"/>
              <a:t> 5. </a:t>
            </a:r>
            <a:r>
              <a:rPr lang="en-US" sz="1600" dirty="0" err="1"/>
              <a:t>stupňa</a:t>
            </a:r>
            <a:r>
              <a:rPr lang="en-US" sz="1600" b="0" dirty="0"/>
              <a:t>. </a:t>
            </a:r>
            <a:r>
              <a:rPr lang="en-US" sz="1600" b="0" dirty="0" err="1"/>
              <a:t>Ponúka</a:t>
            </a:r>
            <a:r>
              <a:rPr lang="en-US" sz="1600" b="0" dirty="0"/>
              <a:t> </a:t>
            </a:r>
            <a:r>
              <a:rPr lang="en-US" sz="1600" b="0" dirty="0" err="1"/>
              <a:t>pomerne</a:t>
            </a:r>
            <a:r>
              <a:rPr lang="en-US" sz="1600" b="0" dirty="0"/>
              <a:t> </a:t>
            </a:r>
            <a:r>
              <a:rPr lang="en-US" sz="1600" b="0" dirty="0" err="1"/>
              <a:t>dobrú</a:t>
            </a:r>
            <a:r>
              <a:rPr lang="en-US" sz="1600" b="0" dirty="0"/>
              <a:t> </a:t>
            </a:r>
            <a:r>
              <a:rPr lang="en-US" sz="1600" b="0" dirty="0" err="1"/>
              <a:t>aproximáciu</a:t>
            </a:r>
            <a:r>
              <a:rPr lang="en-US" sz="1600" b="0" dirty="0"/>
              <a:t> </a:t>
            </a:r>
            <a:r>
              <a:rPr lang="en-US" sz="1600" b="0" dirty="0" err="1"/>
              <a:t>vzhľadom</a:t>
            </a:r>
            <a:r>
              <a:rPr lang="en-US" sz="1600" b="0" dirty="0"/>
              <a:t> </a:t>
            </a:r>
            <a:r>
              <a:rPr lang="en-US" sz="1600" b="0" dirty="0" err="1"/>
              <a:t>na</a:t>
            </a:r>
            <a:r>
              <a:rPr lang="en-US" sz="1600" b="0" dirty="0"/>
              <a:t> </a:t>
            </a:r>
            <a:r>
              <a:rPr lang="en-US" sz="1600" b="0" dirty="0" err="1"/>
              <a:t>jeho</a:t>
            </a:r>
            <a:r>
              <a:rPr lang="en-US" sz="1600" b="0" dirty="0"/>
              <a:t> </a:t>
            </a:r>
            <a:r>
              <a:rPr lang="en-US" sz="1600" b="0" dirty="0" err="1"/>
              <a:t>stupeň</a:t>
            </a:r>
            <a:r>
              <a:rPr lang="en-US" sz="1600" b="0" dirty="0"/>
              <a:t>. Tu </a:t>
            </a:r>
            <a:r>
              <a:rPr lang="en-US" sz="1600" b="0" dirty="0" err="1"/>
              <a:t>môžeme</a:t>
            </a:r>
            <a:r>
              <a:rPr lang="en-US" sz="1600" b="0" dirty="0"/>
              <a:t> </a:t>
            </a:r>
            <a:r>
              <a:rPr lang="en-US" sz="1600" b="0" dirty="0" err="1"/>
              <a:t>vidieť</a:t>
            </a:r>
            <a:r>
              <a:rPr lang="en-US" sz="1600" b="0" dirty="0"/>
              <a:t> </a:t>
            </a:r>
            <a:r>
              <a:rPr lang="en-US" sz="1600" b="0" dirty="0" err="1"/>
              <a:t>jeho</a:t>
            </a:r>
            <a:r>
              <a:rPr lang="en-US" sz="1600" b="0" dirty="0"/>
              <a:t> </a:t>
            </a:r>
            <a:r>
              <a:rPr lang="en-US" sz="1600" b="0" dirty="0" err="1"/>
              <a:t>porovnanie</a:t>
            </a:r>
            <a:r>
              <a:rPr lang="en-US" sz="1600" b="0" dirty="0"/>
              <a:t> s </a:t>
            </a:r>
            <a:r>
              <a:rPr lang="en-US" sz="1600" b="0" dirty="0" err="1"/>
              <a:t>polynómom</a:t>
            </a:r>
            <a:r>
              <a:rPr lang="en-US" sz="1600" b="0" dirty="0"/>
              <a:t> 8. </a:t>
            </a:r>
            <a:r>
              <a:rPr lang="en-US" sz="1600" b="0" dirty="0" err="1"/>
              <a:t>stupňa</a:t>
            </a:r>
            <a:r>
              <a:rPr lang="en-US" sz="1600" b="0" dirty="0"/>
              <a:t> (</a:t>
            </a:r>
            <a:r>
              <a:rPr lang="en-US" sz="1600" b="0" dirty="0" err="1"/>
              <a:t>najnižšia</a:t>
            </a:r>
            <a:r>
              <a:rPr lang="en-US" sz="1600" b="0" dirty="0"/>
              <a:t> </a:t>
            </a:r>
            <a:r>
              <a:rPr lang="en-US" sz="1600" b="0" dirty="0" err="1"/>
              <a:t>chyba</a:t>
            </a:r>
            <a:r>
              <a:rPr lang="en-US" sz="1600" b="0" dirty="0"/>
              <a:t>).</a:t>
            </a:r>
            <a:br>
              <a:rPr lang="en-US" sz="1600" b="0" i="1" dirty="0"/>
            </a:br>
            <a:br>
              <a:rPr lang="sk-SK" dirty="0"/>
            </a:br>
            <a:endParaRPr lang="cs-CZ" sz="1600" b="0" dirty="0"/>
          </a:p>
        </p:txBody>
      </p:sp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8498B767-2C9C-D0FC-5B55-A3A305297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p:graphicFrame>
        <p:nvGraphicFramePr>
          <p:cNvPr id="12" name="Tabuľka 11">
            <a:extLst>
              <a:ext uri="{FF2B5EF4-FFF2-40B4-BE49-F238E27FC236}">
                <a16:creationId xmlns:a16="http://schemas.microsoft.com/office/drawing/2014/main" id="{9C6215E1-3805-6F48-6EAF-6A83917A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57786"/>
              </p:ext>
            </p:extLst>
          </p:nvPr>
        </p:nvGraphicFramePr>
        <p:xfrm>
          <a:off x="8986393" y="2431225"/>
          <a:ext cx="2596896" cy="10621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Polynóm</a:t>
                      </a:r>
                      <a:r>
                        <a:rPr lang="en-US" sz="1400" b="0" dirty="0"/>
                        <a:t> 5. </a:t>
                      </a:r>
                      <a:r>
                        <a:rPr lang="en-US" sz="1400" b="0" dirty="0" err="1"/>
                        <a:t>stupňa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  <p:graphicFrame>
        <p:nvGraphicFramePr>
          <p:cNvPr id="14" name="Tabuľka 13">
            <a:extLst>
              <a:ext uri="{FF2B5EF4-FFF2-40B4-BE49-F238E27FC236}">
                <a16:creationId xmlns:a16="http://schemas.microsoft.com/office/drawing/2014/main" id="{E95C160B-379F-7788-B68C-E164989E0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989958"/>
              </p:ext>
            </p:extLst>
          </p:nvPr>
        </p:nvGraphicFramePr>
        <p:xfrm>
          <a:off x="8986393" y="3914816"/>
          <a:ext cx="2596896" cy="106213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Polynóm</a:t>
                      </a:r>
                      <a:r>
                        <a:rPr lang="en-US" sz="1400" b="0" dirty="0"/>
                        <a:t> 8. </a:t>
                      </a:r>
                      <a:r>
                        <a:rPr lang="en-US" sz="1400" b="0" dirty="0" err="1"/>
                        <a:t>stupňa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19.1048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381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100A0-C1AB-7CA0-C604-3D870D0D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AB412C0-372C-C593-FDCE-96A103C549D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Druhá </a:t>
                </a:r>
                <a:r>
                  <a:rPr lang="en-US" dirty="0" err="1"/>
                  <a:t>časť</a:t>
                </a:r>
                <a:r>
                  <a:rPr lang="en-US" dirty="0"/>
                  <a:t> </a:t>
                </a:r>
                <a:r>
                  <a:rPr lang="en-US" dirty="0" err="1"/>
                  <a:t>zadania</a:t>
                </a:r>
                <a:br>
                  <a:rPr lang="en-US" dirty="0"/>
                </a:br>
                <a:r>
                  <a:rPr lang="en-US" sz="1600" b="0" dirty="0"/>
                  <a:t>Z </a:t>
                </a:r>
                <a:r>
                  <a:rPr lang="en-US" sz="1600" b="0" dirty="0" err="1"/>
                  <a:t>polynómu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budem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postupne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odstraňovať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koeficienty</a:t>
                </a:r>
                <a:r>
                  <a:rPr lang="en-US" sz="1600" b="0" dirty="0"/>
                  <a:t> s </a:t>
                </a:r>
                <a:r>
                  <a:rPr lang="en-US" sz="1600" b="0" dirty="0" err="1"/>
                  <a:t>najnižšími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veľkosťami</a:t>
                </a:r>
                <a:r>
                  <a:rPr lang="en-US" sz="1600" b="0" dirty="0"/>
                  <a:t> (v </a:t>
                </a:r>
                <a:r>
                  <a:rPr lang="en-US" sz="1600" b="0" dirty="0" err="1"/>
                  <a:t>absolútnej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hodnote</a:t>
                </a:r>
                <a:r>
                  <a:rPr lang="en-US" sz="1600" b="0" dirty="0"/>
                  <a:t>). Z </a:t>
                </a:r>
                <a:r>
                  <a:rPr lang="en-US" sz="1600" b="0" dirty="0" err="1"/>
                  <a:t>tabuľky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nižšie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môžeme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vidieť</a:t>
                </a:r>
                <a:r>
                  <a:rPr lang="en-US" sz="1600" b="0" dirty="0"/>
                  <a:t>, </a:t>
                </a:r>
                <a:r>
                  <a:rPr lang="en-US" sz="1600" b="0" dirty="0" err="1"/>
                  <a:t>že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sú</a:t>
                </a:r>
                <a:r>
                  <a:rPr lang="en-US" sz="1600" b="0" dirty="0"/>
                  <a:t> to </a:t>
                </a:r>
                <a:r>
                  <a:rPr lang="en-US" sz="1600" b="0" dirty="0" err="1"/>
                  <a:t>koeficienty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800" b="0" dirty="0"/>
                  <a:t> </a:t>
                </a:r>
                <a:br>
                  <a:rPr lang="en-US" sz="1600" b="0" dirty="0"/>
                </a:br>
                <a:br>
                  <a:rPr lang="en-US" dirty="0"/>
                </a:br>
                <a:br>
                  <a:rPr lang="en-US" sz="1600" b="0" i="1" dirty="0"/>
                </a:br>
                <a:r>
                  <a:rPr lang="en-US" sz="800" b="0" i="1" dirty="0"/>
                  <a:t> </a:t>
                </a: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7AB412C0-372C-C593-FDCE-96A103C54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F1E0D2FD-FE7C-63A8-AE2F-6FF5AB94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uľka 6">
                <a:extLst>
                  <a:ext uri="{FF2B5EF4-FFF2-40B4-BE49-F238E27FC236}">
                    <a16:creationId xmlns:a16="http://schemas.microsoft.com/office/drawing/2014/main" id="{59586794-F201-693C-3F2D-73D6D5FCB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52091"/>
                  </p:ext>
                </p:extLst>
              </p:nvPr>
            </p:nvGraphicFramePr>
            <p:xfrm>
              <a:off x="4643070" y="2346850"/>
              <a:ext cx="2592732" cy="333119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96366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296366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300295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/>
                            <a:t>Koeficienty</a:t>
                          </a:r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1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3.804e-06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1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-3.410e-08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1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1.594e-10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uľka 6">
                <a:extLst>
                  <a:ext uri="{FF2B5EF4-FFF2-40B4-BE49-F238E27FC236}">
                    <a16:creationId xmlns:a16="http://schemas.microsoft.com/office/drawing/2014/main" id="{59586794-F201-693C-3F2D-73D6D5FCB7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752091"/>
                  </p:ext>
                </p:extLst>
              </p:nvPr>
            </p:nvGraphicFramePr>
            <p:xfrm>
              <a:off x="4643070" y="2346850"/>
              <a:ext cx="2592732" cy="3331191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96366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296366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30246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/>
                            <a:t>Koeficienty</a:t>
                          </a:r>
                          <a:endParaRPr lang="cs-CZ" sz="16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100000" r="-101878" b="-8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200000" r="-101878" b="-71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294643" r="-101878" b="-6017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401818" r="-101878" b="-51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492857" r="-101878" b="-4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603636" r="-101878" b="-3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3.804e-06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703636" r="-101878" b="-21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-3.410e-08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789286" r="-101878" b="-1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1" dirty="0"/>
                            <a:t>1.594e-10</a:t>
                          </a:r>
                          <a:endParaRPr lang="cs-CZ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36525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469" t="-905455" r="-101878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670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43F07-9573-2DAB-A67C-1E5EF2F4E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2EABA8-1907-CE61-38DE-B9EDB899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71632" cy="1132258"/>
          </a:xfrm>
        </p:spPr>
        <p:txBody>
          <a:bodyPr>
            <a:noAutofit/>
          </a:bodyPr>
          <a:lstStyle/>
          <a:p>
            <a:r>
              <a:rPr lang="en-US" dirty="0"/>
              <a:t>Druhá </a:t>
            </a:r>
            <a:r>
              <a:rPr lang="en-US" dirty="0" err="1"/>
              <a:t>časť</a:t>
            </a:r>
            <a:r>
              <a:rPr lang="en-US" dirty="0"/>
              <a:t> </a:t>
            </a:r>
            <a:r>
              <a:rPr lang="en-US" dirty="0" err="1"/>
              <a:t>zadania</a:t>
            </a:r>
            <a:br>
              <a:rPr lang="en-US" dirty="0"/>
            </a:br>
            <a:r>
              <a:rPr lang="en-US" sz="1600" b="0" dirty="0" err="1"/>
              <a:t>Pôvodný</a:t>
            </a:r>
            <a:r>
              <a:rPr lang="en-US" sz="1600" b="0" dirty="0"/>
              <a:t> </a:t>
            </a:r>
            <a:r>
              <a:rPr lang="en-US" sz="1600" b="0" dirty="0" err="1"/>
              <a:t>polynóm</a:t>
            </a:r>
            <a:r>
              <a:rPr lang="en-US" sz="1600" b="0" dirty="0"/>
              <a:t> 8. </a:t>
            </a:r>
            <a:r>
              <a:rPr lang="en-US" sz="1600" b="0" dirty="0" err="1"/>
              <a:t>stupňa</a:t>
            </a:r>
            <a:br>
              <a:rPr lang="en-US" dirty="0"/>
            </a:b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2CAC2C26-1859-4080-6B2E-DBE95D868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20815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0E26E788-F760-CD4B-4A49-A43510D91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138480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3.804e-06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-3.410e-08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1.594e-10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0E26E788-F760-CD4B-4A49-A43510D915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138480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134.122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1.000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-0.124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-2.331e-04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3.804e-06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-3.410e-08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1.594e-10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-3.048e-13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74D0B66F-18B4-94F2-23EA-7AC2CCA59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95427"/>
              </p:ext>
            </p:extLst>
          </p:nvPr>
        </p:nvGraphicFramePr>
        <p:xfrm>
          <a:off x="9043416" y="2144748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19.10</a:t>
                      </a:r>
                      <a:r>
                        <a:rPr lang="en-US" sz="1400" b="0" dirty="0"/>
                        <a:t>5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552E9D2-EB3E-E2AA-4D43-C9DA61DA285A}"/>
                  </a:ext>
                </a:extLst>
              </p:cNvPr>
              <p:cNvSpPr txBox="1"/>
              <p:nvPr/>
            </p:nvSpPr>
            <p:spPr>
              <a:xfrm>
                <a:off x="618619" y="1457274"/>
                <a:ext cx="7200626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552E9D2-EB3E-E2AA-4D43-C9DA61DA2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" y="1457274"/>
                <a:ext cx="7200626" cy="280077"/>
              </a:xfrm>
              <a:prstGeom prst="rect">
                <a:avLst/>
              </a:prstGeom>
              <a:blipFill>
                <a:blip r:embed="rId4"/>
                <a:stretch>
                  <a:fillRect l="-1184" t="-2174" b="-28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07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67C1-D663-AA4A-B2A6-C73B67FAD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CABD80F-8F4E-5CF4-606B-CB38C758C9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Druhá </a:t>
                </a:r>
                <a:r>
                  <a:rPr lang="en-US" dirty="0" err="1"/>
                  <a:t>časť</a:t>
                </a:r>
                <a:r>
                  <a:rPr lang="en-US" dirty="0"/>
                  <a:t> </a:t>
                </a:r>
                <a:r>
                  <a:rPr lang="en-US" dirty="0" err="1"/>
                  <a:t>zadania</a:t>
                </a:r>
                <a:br>
                  <a:rPr lang="en-US" dirty="0"/>
                </a:br>
                <a:r>
                  <a:rPr lang="en-US" sz="1600" b="0" dirty="0" err="1"/>
                  <a:t>Polynóm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bez </a:t>
                </a:r>
                <a:r>
                  <a:rPr lang="en-US" sz="1600" b="0" dirty="0" err="1"/>
                  <a:t>koeficientu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1CABD80F-8F4E-5CF4-606B-CB38C758C9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  <a:blipFill>
                <a:blip r:embed="rId2"/>
                <a:stretch>
                  <a:fillRect l="-1754" t="-129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B90750E5-015D-A7A7-D2FC-71D05F0EC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20815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2E72AA93-ACFB-A3FA-62A4-50EF0B4F76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136.054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0.036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0.003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3.190e-04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-1.812e-05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2.696e-07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-1.374e-09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1.278e-14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2E72AA93-ACFB-A3FA-62A4-50EF0B4F76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136.054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0.036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0.003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3.190e-04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-1.812e-05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2.696e-07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-1.374e-09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1.278e-14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1DE58DBF-13CF-80FD-6357-5E557D701646}"/>
              </a:ext>
            </a:extLst>
          </p:cNvPr>
          <p:cNvGraphicFramePr>
            <a:graphicFrameLocks noGrp="1"/>
          </p:cNvGraphicFramePr>
          <p:nvPr/>
        </p:nvGraphicFramePr>
        <p:xfrm>
          <a:off x="9043416" y="2144748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19.461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0.15</a:t>
                      </a:r>
                      <a:r>
                        <a:rPr lang="en-US" sz="1400" b="0" dirty="0"/>
                        <a:t>7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6286D7F-C401-61BF-A127-D1782A4E131C}"/>
                  </a:ext>
                </a:extLst>
              </p:cNvPr>
              <p:cNvSpPr txBox="1"/>
              <p:nvPr/>
            </p:nvSpPr>
            <p:spPr>
              <a:xfrm>
                <a:off x="618619" y="1457274"/>
                <a:ext cx="6454459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6286D7F-C401-61BF-A127-D1782A4E1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" y="1457274"/>
                <a:ext cx="6454459" cy="280077"/>
              </a:xfrm>
              <a:prstGeom prst="rect">
                <a:avLst/>
              </a:prstGeom>
              <a:blipFill>
                <a:blip r:embed="rId5"/>
                <a:stretch>
                  <a:fillRect l="-1322" t="-2174" b="-28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11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65EB-4857-4B8B-F290-AB70289A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F69058D0-7837-44E5-78F5-B3BBD16A2E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Druhá </a:t>
                </a:r>
                <a:r>
                  <a:rPr lang="en-US" dirty="0" err="1"/>
                  <a:t>časť</a:t>
                </a:r>
                <a:r>
                  <a:rPr lang="en-US" dirty="0"/>
                  <a:t> </a:t>
                </a:r>
                <a:r>
                  <a:rPr lang="en-US" dirty="0" err="1"/>
                  <a:t>zadania</a:t>
                </a:r>
                <a:br>
                  <a:rPr lang="en-US" dirty="0"/>
                </a:br>
                <a:r>
                  <a:rPr lang="en-US" sz="1600" b="0" dirty="0" err="1"/>
                  <a:t>Polynóm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bez </a:t>
                </a:r>
                <a:r>
                  <a:rPr lang="en-US" sz="1600" b="0" dirty="0" err="1"/>
                  <a:t>koeficientov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F69058D0-7837-44E5-78F5-B3BBD16A2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  <a:blipFill>
                <a:blip r:embed="rId2"/>
                <a:stretch>
                  <a:fillRect l="-1754" t="-129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B5B41E95-08DB-CC5C-F9AF-A0BE48DF6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20815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05D5CE4E-974A-AD8F-7ECE-77A418E81E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9673283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137.048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-0.349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0.042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-0.001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1.373e-05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-5.136e-08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1.198e-15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05D5CE4E-974A-AD8F-7ECE-77A418E81E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9673283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137.048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-0.349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0.042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-0.001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1.373e-05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-5.136e-08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1.198e-15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48051AB-27C7-2D81-2968-123C59A60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43009"/>
              </p:ext>
            </p:extLst>
          </p:nvPr>
        </p:nvGraphicFramePr>
        <p:xfrm>
          <a:off x="9043416" y="2144748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19.585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0.15</a:t>
                      </a:r>
                      <a:r>
                        <a:rPr lang="en-US" sz="1400" b="0" dirty="0"/>
                        <a:t>8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D375E78-D2B1-AEB4-5812-55829F6BC50A}"/>
                  </a:ext>
                </a:extLst>
              </p:cNvPr>
              <p:cNvSpPr txBox="1"/>
              <p:nvPr/>
            </p:nvSpPr>
            <p:spPr>
              <a:xfrm>
                <a:off x="618619" y="1457274"/>
                <a:ext cx="5871800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D375E78-D2B1-AEB4-5812-55829F6BC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" y="1457274"/>
                <a:ext cx="5871800" cy="280077"/>
              </a:xfrm>
              <a:prstGeom prst="rect">
                <a:avLst/>
              </a:prstGeom>
              <a:blipFill>
                <a:blip r:embed="rId5"/>
                <a:stretch>
                  <a:fillRect l="-1452" t="-2174" b="-28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39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E1F9-B225-5539-CB7E-1B9CDD77E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D3C3708B-2106-2DEE-4C4E-BBD8F7E5AA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Druhá </a:t>
                </a:r>
                <a:r>
                  <a:rPr lang="en-US" dirty="0" err="1"/>
                  <a:t>časť</a:t>
                </a:r>
                <a:r>
                  <a:rPr lang="en-US" dirty="0"/>
                  <a:t> </a:t>
                </a:r>
                <a:r>
                  <a:rPr lang="en-US" dirty="0" err="1"/>
                  <a:t>zadania</a:t>
                </a:r>
                <a:br>
                  <a:rPr lang="en-US" dirty="0"/>
                </a:br>
                <a:r>
                  <a:rPr lang="en-US" sz="1600" b="0" dirty="0" err="1"/>
                  <a:t>Polynóm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bez </a:t>
                </a:r>
                <a:r>
                  <a:rPr lang="en-US" sz="1600" b="0" dirty="0" err="1"/>
                  <a:t>koeficientov</a:t>
                </a:r>
                <a:r>
                  <a:rPr lang="en-US" sz="16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br>
                  <a:rPr lang="en-US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D3C3708B-2106-2DEE-4C4E-BBD8F7E5A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2648" y="548640"/>
                <a:ext cx="10771632" cy="1132258"/>
              </a:xfrm>
              <a:blipFill>
                <a:blip r:embed="rId2"/>
                <a:stretch>
                  <a:fillRect l="-1754" t="-12903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AB8A4DD7-89D0-8A2E-681E-F99C80C04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201167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3049F14F-5D27-0F1F-7F49-48FCC0FB7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007940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135.383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0.125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3.384e-04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2.541e-06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-1.725e-15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3049F14F-5D27-0F1F-7F49-48FCC0FB7B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9007940"/>
                  </p:ext>
                </p:extLst>
              </p:nvPr>
            </p:nvGraphicFramePr>
            <p:xfrm>
              <a:off x="9317736" y="3181237"/>
              <a:ext cx="2322576" cy="3015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8000" r="-101571" b="-8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135.383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1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0.125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2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3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3.384e-04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4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2.541e-06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58627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7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8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4"/>
                          <a:stretch>
                            <a:fillRect l="-524" t="-9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-1.725e-15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6919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1A714DAA-4984-234C-8224-CEDB6B3E3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99628"/>
              </p:ext>
            </p:extLst>
          </p:nvPr>
        </p:nvGraphicFramePr>
        <p:xfrm>
          <a:off x="9043416" y="2144748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970CDB1-F09A-9D7E-6ECA-91991B93B670}"/>
                  </a:ext>
                </a:extLst>
              </p:cNvPr>
              <p:cNvSpPr txBox="1"/>
              <p:nvPr/>
            </p:nvSpPr>
            <p:spPr>
              <a:xfrm>
                <a:off x="618619" y="1457274"/>
                <a:ext cx="48595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9970CDB1-F09A-9D7E-6ECA-91991B93B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9" y="1457274"/>
                <a:ext cx="4859535" cy="276999"/>
              </a:xfrm>
              <a:prstGeom prst="rect">
                <a:avLst/>
              </a:prstGeom>
              <a:blipFill>
                <a:blip r:embed="rId5"/>
                <a:stretch>
                  <a:fillRect l="-1754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59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C8991-729F-15B5-AE9D-928A7C337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4BA40622-A6D8-2A0A-2A48-4CA768657FE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Krátka </a:t>
                </a:r>
                <a:r>
                  <a:rPr lang="en-US" dirty="0" err="1"/>
                  <a:t>úvaha</a:t>
                </a:r>
                <a:br>
                  <a:rPr lang="en-US" dirty="0"/>
                </a:br>
                <a:r>
                  <a:rPr lang="en-US" sz="800" b="0" i="1" dirty="0"/>
                  <a:t> </a:t>
                </a:r>
                <a:br>
                  <a:rPr lang="en-US" sz="1600" b="0" i="1" dirty="0"/>
                </a:br>
                <a:r>
                  <a:rPr lang="en-US" sz="1600" b="0" dirty="0"/>
                  <a:t>Z </a:t>
                </a:r>
                <a:r>
                  <a:rPr lang="en-US" sz="1600" b="0" dirty="0" err="1"/>
                  <a:t>daných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polynómov</a:t>
                </a:r>
                <a:r>
                  <a:rPr lang="en-US" sz="1600" b="0" dirty="0"/>
                  <a:t> by </a:t>
                </a:r>
                <a:r>
                  <a:rPr lang="en-US" sz="1600" b="0" dirty="0" err="1"/>
                  <a:t>som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vybral</a:t>
                </a:r>
                <a:r>
                  <a:rPr lang="en-US" sz="1600" b="0" dirty="0"/>
                  <a:t> </a:t>
                </a:r>
                <a:r>
                  <a:rPr lang="en-US" sz="1600" dirty="0" err="1"/>
                  <a:t>polynóm</a:t>
                </a:r>
                <a:r>
                  <a:rPr lang="en-US" sz="1600" dirty="0"/>
                  <a:t> bez </a:t>
                </a:r>
                <a:r>
                  <a:rPr lang="en-US" sz="1600" dirty="0" err="1"/>
                  <a:t>koeficientov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600" b="0" dirty="0"/>
                  <a:t>. </a:t>
                </a:r>
                <a:r>
                  <a:rPr lang="en-US" sz="1600" b="0" dirty="0" err="1"/>
                  <a:t>Má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podobnú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vlastnosť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ako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</a:t>
                </a:r>
                <a:r>
                  <a:rPr lang="en-US" sz="1600" b="0" dirty="0"/>
                  <a:t> 5.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z </a:t>
                </a:r>
                <a:r>
                  <a:rPr lang="en-US" sz="1600" b="0" dirty="0" err="1"/>
                  <a:t>predchádzajúcej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úvahy</a:t>
                </a:r>
                <a:r>
                  <a:rPr lang="en-US" sz="1600" b="0" dirty="0"/>
                  <a:t>. </a:t>
                </a:r>
                <a:br>
                  <a:rPr lang="en-US" sz="1600" b="0" i="1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4BA40622-A6D8-2A0A-2A48-4CA768657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 r="-630" b="-9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B6E95A58-20C6-3522-96EB-CE01A29F5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457862E9-EEC7-1E0B-3163-538B71D053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162"/>
                  </p:ext>
                </p:extLst>
              </p:nvPr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Polynóm bez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457862E9-EEC7-1E0B-3163-538B71D053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9162"/>
                  </p:ext>
                </p:extLst>
              </p:nvPr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302466">
                    <a:tc gridSpan="2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 anchor="ctr">
                        <a:blipFill>
                          <a:blip r:embed="rId4"/>
                          <a:stretch>
                            <a:fillRect l="-234" t="-2000" r="-703" b="-28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485346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829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BC48-6AB8-5BF4-9161-A6899A540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4D2DD1BD-2F96-671A-C07B-6534FFFE72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Krátka </a:t>
                </a:r>
                <a:r>
                  <a:rPr lang="en-US" dirty="0" err="1"/>
                  <a:t>úvaha</a:t>
                </a:r>
                <a:br>
                  <a:rPr lang="en-US" dirty="0"/>
                </a:br>
                <a:r>
                  <a:rPr lang="en-US" sz="800" b="0" i="1" dirty="0"/>
                  <a:t> </a:t>
                </a:r>
                <a:br>
                  <a:rPr lang="en-US" sz="1600" b="0" i="1" dirty="0"/>
                </a:br>
                <a:r>
                  <a:rPr lang="en-US" sz="1600" b="0" dirty="0"/>
                  <a:t>Z </a:t>
                </a:r>
                <a:r>
                  <a:rPr lang="en-US" sz="1600" b="0" dirty="0" err="1"/>
                  <a:t>daných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polynómov</a:t>
                </a:r>
                <a:r>
                  <a:rPr lang="en-US" sz="1600" b="0" dirty="0"/>
                  <a:t> by </a:t>
                </a:r>
                <a:r>
                  <a:rPr lang="en-US" sz="1600" b="0" dirty="0" err="1"/>
                  <a:t>som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vybral</a:t>
                </a:r>
                <a:r>
                  <a:rPr lang="en-US" sz="1600" b="0" dirty="0"/>
                  <a:t> </a:t>
                </a:r>
                <a:r>
                  <a:rPr lang="en-US" sz="1600" dirty="0" err="1"/>
                  <a:t>polynóm</a:t>
                </a:r>
                <a:r>
                  <a:rPr lang="en-US" sz="1600" dirty="0"/>
                  <a:t> bez </a:t>
                </a:r>
                <a:r>
                  <a:rPr lang="en-US" sz="1600" dirty="0" err="1"/>
                  <a:t>koeficientov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600" b="0" dirty="0"/>
                  <a:t>. </a:t>
                </a:r>
                <a:r>
                  <a:rPr lang="en-US" sz="1600" b="0" dirty="0" err="1"/>
                  <a:t>Má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podobnú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vlastnosť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ako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</a:t>
                </a:r>
                <a:r>
                  <a:rPr lang="en-US" sz="1600" b="0" dirty="0"/>
                  <a:t> 5.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z </a:t>
                </a:r>
                <a:r>
                  <a:rPr lang="en-US" sz="1600" b="0" dirty="0" err="1"/>
                  <a:t>predchádzajúcej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úvahy</a:t>
                </a:r>
                <a:r>
                  <a:rPr lang="en-US" sz="1600" b="0" dirty="0"/>
                  <a:t>. Tu </a:t>
                </a:r>
                <a:r>
                  <a:rPr lang="en-US" sz="1600" b="0" dirty="0" err="1"/>
                  <a:t>môžeme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vidieť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jeho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porovnanie</a:t>
                </a:r>
                <a:r>
                  <a:rPr lang="en-US" sz="1600" b="0" dirty="0"/>
                  <a:t> s </a:t>
                </a:r>
                <a:r>
                  <a:rPr lang="en-US" sz="1600" b="0" dirty="0" err="1"/>
                  <a:t>pôvodným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polynómom</a:t>
                </a:r>
                <a:r>
                  <a:rPr lang="en-US" sz="1600" b="0" dirty="0"/>
                  <a:t> 8.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.</a:t>
                </a:r>
                <a:br>
                  <a:rPr lang="en-US" sz="1600" b="0" i="1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4D2DD1BD-2F96-671A-C07B-6534FFFE72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 r="-630" b="-914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8B179579-F7A1-7B79-0BDA-54E769654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758F012E-482D-3E02-5A74-232A130C9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819713"/>
                  </p:ext>
                </p:extLst>
              </p:nvPr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Polynóm bez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758F012E-482D-3E02-5A74-232A130C9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819713"/>
                  </p:ext>
                </p:extLst>
              </p:nvPr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302466">
                    <a:tc gridSpan="2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 anchor="ctr">
                        <a:blipFill>
                          <a:blip r:embed="rId4"/>
                          <a:stretch>
                            <a:fillRect l="-234" t="-2000" r="-703" b="-28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485346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4DAC6C8E-64B3-9746-D82D-94AAD950D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38963"/>
              </p:ext>
            </p:extLst>
          </p:nvPr>
        </p:nvGraphicFramePr>
        <p:xfrm>
          <a:off x="8986393" y="3712618"/>
          <a:ext cx="2596896" cy="10316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Polynóm</a:t>
                      </a:r>
                      <a:r>
                        <a:rPr lang="en-US" sz="1200" b="0" dirty="0"/>
                        <a:t> 8. </a:t>
                      </a:r>
                      <a:r>
                        <a:rPr lang="en-US" sz="1200" b="0" dirty="0" err="1"/>
                        <a:t>stupňa</a:t>
                      </a:r>
                      <a:endParaRPr lang="cs-CZ" sz="12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419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77D64-2F56-48E0-4885-220619BB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3F13D1-2EB1-3392-93BB-1D60D6E1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Pôvodné</a:t>
            </a:r>
            <a:r>
              <a:rPr lang="en-US" dirty="0"/>
              <a:t> </a:t>
            </a:r>
            <a:r>
              <a:rPr lang="en-US" dirty="0" err="1"/>
              <a:t>dáta</a:t>
            </a:r>
            <a:br>
              <a:rPr lang="en-US" dirty="0"/>
            </a:br>
            <a:r>
              <a:rPr lang="en-US" sz="1600" b="0" dirty="0" err="1"/>
              <a:t>Časový</a:t>
            </a:r>
            <a:r>
              <a:rPr lang="en-US" sz="1600" b="0" dirty="0"/>
              <a:t> rad </a:t>
            </a:r>
            <a:r>
              <a:rPr lang="en-US" sz="1600" b="0" dirty="0" err="1"/>
              <a:t>zobrazuje</a:t>
            </a:r>
            <a:r>
              <a:rPr lang="en-US" sz="1600" b="0" dirty="0"/>
              <a:t> </a:t>
            </a:r>
            <a:r>
              <a:rPr lang="en-US" sz="1600" b="0" dirty="0" err="1"/>
              <a:t>hodnoty</a:t>
            </a:r>
            <a:r>
              <a:rPr lang="en-US" sz="1600" b="0" dirty="0"/>
              <a:t> </a:t>
            </a:r>
            <a:r>
              <a:rPr lang="en-US" sz="1600" b="0" dirty="0" err="1"/>
              <a:t>akcií</a:t>
            </a:r>
            <a:r>
              <a:rPr lang="en-US" sz="1600" b="0" dirty="0"/>
              <a:t> </a:t>
            </a:r>
            <a:r>
              <a:rPr lang="en-US" sz="1600" b="0" dirty="0" err="1"/>
              <a:t>spoločnosti</a:t>
            </a:r>
            <a:r>
              <a:rPr lang="en-US" sz="1600" b="0" dirty="0"/>
              <a:t> EA</a:t>
            </a:r>
            <a:br>
              <a:rPr lang="en-US" sz="1600" b="0" dirty="0"/>
            </a:br>
            <a:br>
              <a:rPr lang="en-US" sz="1600" b="0" dirty="0"/>
            </a:br>
            <a:endParaRPr lang="cs-CZ" sz="1600" b="0" dirty="0"/>
          </a:p>
        </p:txBody>
      </p:sp>
      <p:pic>
        <p:nvPicPr>
          <p:cNvPr id="6" name="Zástupný objekt pre obsah 5">
            <a:extLst>
              <a:ext uri="{FF2B5EF4-FFF2-40B4-BE49-F238E27FC236}">
                <a16:creationId xmlns:a16="http://schemas.microsoft.com/office/drawing/2014/main" id="{950E7234-EB03-886C-3573-73ED83127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7622" y="1726402"/>
            <a:ext cx="9144019" cy="4572009"/>
          </a:xfrm>
        </p:spPr>
      </p:pic>
    </p:spTree>
    <p:extLst>
      <p:ext uri="{BB962C8B-B14F-4D97-AF65-F5344CB8AC3E}">
        <p14:creationId xmlns:p14="http://schemas.microsoft.com/office/powerpoint/2010/main" val="174561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EC21-4EEE-78BC-58EF-0EB217EA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245630F8-9F50-1C4C-6F9A-CCA40939B4C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Krátka </a:t>
                </a:r>
                <a:r>
                  <a:rPr lang="en-US" dirty="0" err="1"/>
                  <a:t>úvaha</a:t>
                </a:r>
                <a:br>
                  <a:rPr lang="en-US" dirty="0"/>
                </a:br>
                <a:r>
                  <a:rPr lang="en-US" sz="800" b="0" i="1" dirty="0"/>
                  <a:t> </a:t>
                </a:r>
                <a:br>
                  <a:rPr lang="en-US" sz="1600" b="0" i="1" dirty="0"/>
                </a:br>
                <a:r>
                  <a:rPr lang="en-US" sz="1600" b="0" dirty="0"/>
                  <a:t>Z </a:t>
                </a:r>
                <a:r>
                  <a:rPr lang="en-US" sz="1600" b="0" dirty="0" err="1"/>
                  <a:t>daných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polynómov</a:t>
                </a:r>
                <a:r>
                  <a:rPr lang="en-US" sz="1600" b="0" dirty="0"/>
                  <a:t> by </a:t>
                </a:r>
                <a:r>
                  <a:rPr lang="en-US" sz="1600" b="0" dirty="0" err="1"/>
                  <a:t>som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vybral</a:t>
                </a:r>
                <a:r>
                  <a:rPr lang="en-US" sz="1600" b="0" dirty="0"/>
                  <a:t> </a:t>
                </a:r>
                <a:r>
                  <a:rPr lang="en-US" sz="1600" dirty="0" err="1"/>
                  <a:t>polynóm</a:t>
                </a:r>
                <a:r>
                  <a:rPr lang="en-US" sz="1600" dirty="0"/>
                  <a:t> bez </a:t>
                </a:r>
                <a:r>
                  <a:rPr lang="en-US" sz="1600" dirty="0" err="1"/>
                  <a:t>koeficientov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</m:oMath>
                </a14:m>
                <a:r>
                  <a:rPr lang="en-US" sz="1600" b="0" dirty="0"/>
                  <a:t>. </a:t>
                </a:r>
                <a:r>
                  <a:rPr lang="en-US" sz="1600" b="0" dirty="0" err="1"/>
                  <a:t>Má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podobnú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vlastnosť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ako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</a:t>
                </a:r>
                <a:r>
                  <a:rPr lang="en-US" sz="1600" b="0" dirty="0"/>
                  <a:t> 5.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z </a:t>
                </a:r>
                <a:r>
                  <a:rPr lang="en-US" sz="1600" b="0" dirty="0" err="1"/>
                  <a:t>predchádzajúcej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úvahy</a:t>
                </a:r>
                <a:r>
                  <a:rPr lang="en-US" sz="1600" b="0" dirty="0"/>
                  <a:t>. Tu </a:t>
                </a:r>
                <a:r>
                  <a:rPr lang="en-US" sz="1600" b="0" dirty="0" err="1"/>
                  <a:t>môžeme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vidieť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jeho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porovnanie</a:t>
                </a:r>
                <a:r>
                  <a:rPr lang="en-US" sz="1600" b="0" dirty="0"/>
                  <a:t> s </a:t>
                </a:r>
                <a:r>
                  <a:rPr lang="en-US" sz="1600" b="0" dirty="0" err="1"/>
                  <a:t>polynómom</a:t>
                </a:r>
                <a:r>
                  <a:rPr lang="en-US" sz="1600" b="0" dirty="0"/>
                  <a:t> 5. </a:t>
                </a:r>
                <a:r>
                  <a:rPr lang="en-US" sz="1600" b="0" dirty="0" err="1"/>
                  <a:t>stupňa</a:t>
                </a:r>
                <a:r>
                  <a:rPr lang="en-US" sz="1600" b="0" dirty="0"/>
                  <a:t> z </a:t>
                </a:r>
                <a:r>
                  <a:rPr lang="en-US" sz="1600" b="0" dirty="0" err="1"/>
                  <a:t>predchádzajúcej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úvahy</a:t>
                </a:r>
                <a:r>
                  <a:rPr lang="en-US" sz="1600" b="0" dirty="0"/>
                  <a:t>. </a:t>
                </a:r>
                <a:r>
                  <a:rPr lang="en-US" sz="1600" b="0" dirty="0" err="1"/>
                  <a:t>Vidíme</a:t>
                </a:r>
                <a:r>
                  <a:rPr lang="en-US" sz="1600" b="0" dirty="0"/>
                  <a:t>, </a:t>
                </a:r>
                <a:r>
                  <a:rPr lang="en-US" sz="1600" b="0" dirty="0" err="1"/>
                  <a:t>že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nový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polynóm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má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lepšiu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aproximáciu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na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začiatku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dát</a:t>
                </a:r>
                <a:r>
                  <a:rPr lang="en-US" sz="1600" b="0" dirty="0"/>
                  <a:t>, no </a:t>
                </a:r>
                <a:r>
                  <a:rPr lang="en-US" sz="1600" b="0" dirty="0" err="1"/>
                  <a:t>horšiu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na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konci</a:t>
                </a:r>
                <a:r>
                  <a:rPr lang="en-US" sz="1600" b="0" dirty="0"/>
                  <a:t> </a:t>
                </a:r>
                <a:r>
                  <a:rPr lang="en-US" sz="1600" b="0" dirty="0" err="1"/>
                  <a:t>dát</a:t>
                </a:r>
                <a:r>
                  <a:rPr lang="en-US" sz="1600" b="0" dirty="0"/>
                  <a:t>.</a:t>
                </a:r>
                <a:br>
                  <a:rPr lang="en-US" sz="1600" b="0" i="1" dirty="0"/>
                </a:br>
                <a:br>
                  <a:rPr lang="sk-SK" dirty="0"/>
                </a:br>
                <a:endParaRPr lang="cs-CZ" sz="1600" b="0" dirty="0"/>
              </a:p>
            </p:txBody>
          </p:sp>
        </mc:Choice>
        <mc:Fallback xmlns="">
          <p:sp>
            <p:nvSpPr>
              <p:cNvPr id="2" name="Nadpis 1">
                <a:extLst>
                  <a:ext uri="{FF2B5EF4-FFF2-40B4-BE49-F238E27FC236}">
                    <a16:creationId xmlns:a16="http://schemas.microsoft.com/office/drawing/2014/main" id="{245630F8-9F50-1C4C-6F9A-CCA40939B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74" t="-12903" r="-630" b="-28495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Zástupný objekt pre obsah 10">
            <a:extLst>
              <a:ext uri="{FF2B5EF4-FFF2-40B4-BE49-F238E27FC236}">
                <a16:creationId xmlns:a16="http://schemas.microsoft.com/office/drawing/2014/main" id="{C3AAD8D4-F51A-5666-346F-C0F14208B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09766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02FE63CD-84F4-9CC3-5BAD-8518BE06BD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Polynóm bez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uľka 16">
                <a:extLst>
                  <a:ext uri="{FF2B5EF4-FFF2-40B4-BE49-F238E27FC236}">
                    <a16:creationId xmlns:a16="http://schemas.microsoft.com/office/drawing/2014/main" id="{02FE63CD-84F4-9CC3-5BAD-8518BE06BD4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986393" y="2431225"/>
              <a:ext cx="2596896" cy="109261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639609">
                      <a:extLst>
                        <a:ext uri="{9D8B030D-6E8A-4147-A177-3AD203B41FA5}">
                          <a16:colId xmlns:a16="http://schemas.microsoft.com/office/drawing/2014/main" val="371896872"/>
                        </a:ext>
                      </a:extLst>
                    </a:gridCol>
                    <a:gridCol w="957287">
                      <a:extLst>
                        <a:ext uri="{9D8B030D-6E8A-4147-A177-3AD203B41FA5}">
                          <a16:colId xmlns:a16="http://schemas.microsoft.com/office/drawing/2014/main" val="2147984352"/>
                        </a:ext>
                      </a:extLst>
                    </a:gridCol>
                  </a:tblGrid>
                  <a:tr h="302466">
                    <a:tc gridSpan="2"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 anchor="ctr">
                        <a:blipFill>
                          <a:blip r:embed="rId4"/>
                          <a:stretch>
                            <a:fillRect l="-234" t="-2000" r="-703" b="-286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r"/>
                          <a:endParaRPr lang="cs-CZ" sz="1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331303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Celková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20.043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86235294"/>
                      </a:ext>
                    </a:extLst>
                  </a:tr>
                  <a:tr h="485346">
                    <a:tc>
                      <a:txBody>
                        <a:bodyPr/>
                        <a:lstStyle/>
                        <a:p>
                          <a:r>
                            <a:rPr lang="en-US" sz="1400" b="0" dirty="0" err="1"/>
                            <a:t>Priemerná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chyba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na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jedno</a:t>
                          </a:r>
                          <a:r>
                            <a:rPr lang="en-US" sz="1400" b="0" dirty="0"/>
                            <a:t> </a:t>
                          </a:r>
                          <a:r>
                            <a:rPr lang="en-US" sz="1400" b="0" dirty="0" err="1"/>
                            <a:t>meranie</a:t>
                          </a:r>
                          <a:endParaRPr lang="cs-CZ" sz="1400" b="0" dirty="0"/>
                        </a:p>
                      </a:txBody>
                      <a:tcPr marL="58626" marR="58626" marT="29313" marB="29313" anchor="ctr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b="0" dirty="0"/>
                            <a:t> 0.161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523806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7B0F5333-A4F5-25B1-2D3E-5DF6A2858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921789"/>
              </p:ext>
            </p:extLst>
          </p:nvPr>
        </p:nvGraphicFramePr>
        <p:xfrm>
          <a:off x="8986393" y="3712618"/>
          <a:ext cx="2596896" cy="10316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Polynóm</a:t>
                      </a:r>
                      <a:r>
                        <a:rPr lang="en-US" sz="1200" b="0" dirty="0"/>
                        <a:t> 5. </a:t>
                      </a:r>
                      <a:r>
                        <a:rPr lang="en-US" sz="1200" b="0" dirty="0" err="1"/>
                        <a:t>stupňa</a:t>
                      </a:r>
                      <a:endParaRPr lang="cs-CZ" sz="12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</a:t>
                      </a:r>
                      <a:r>
                        <a:rPr lang="en-US" sz="1400" b="0" dirty="0"/>
                        <a:t>60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</a:t>
                      </a:r>
                      <a:r>
                        <a:rPr lang="en-US" sz="1400" b="0" dirty="0"/>
                        <a:t>9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EC9FEC6C-44AD-EC1B-1811-11AFB5719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610850"/>
              </p:ext>
            </p:extLst>
          </p:nvPr>
        </p:nvGraphicFramePr>
        <p:xfrm>
          <a:off x="8986393" y="4933051"/>
          <a:ext cx="2596896" cy="103165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371896872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147984352"/>
                    </a:ext>
                  </a:extLst>
                </a:gridCol>
              </a:tblGrid>
              <a:tr h="2377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b="0" dirty="0" err="1"/>
                        <a:t>Polynóm</a:t>
                      </a:r>
                      <a:r>
                        <a:rPr lang="en-US" sz="1200" b="0" dirty="0"/>
                        <a:t> 8. </a:t>
                      </a:r>
                      <a:r>
                        <a:rPr lang="en-US" sz="1200" b="0" dirty="0" err="1"/>
                        <a:t>stupňa</a:t>
                      </a:r>
                      <a:endParaRPr lang="cs-CZ" sz="1200" b="0" dirty="0"/>
                    </a:p>
                  </a:txBody>
                  <a:tcPr marL="58626" marR="58626" marT="29313" marB="29313" anchor="ctr"/>
                </a:tc>
                <a:tc hMerge="1">
                  <a:txBody>
                    <a:bodyPr/>
                    <a:lstStyle/>
                    <a:p>
                      <a:pPr algn="r"/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313037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20.043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35294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 0.161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238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27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D521-AAFF-74F2-5981-6964DEC0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43B7FB-F4E3-422F-4BFF-4645899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Zdrojový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pre </a:t>
            </a:r>
            <a:r>
              <a:rPr lang="en-US" dirty="0" err="1"/>
              <a:t>druhú</a:t>
            </a:r>
            <a:r>
              <a:rPr lang="en-US" dirty="0"/>
              <a:t> </a:t>
            </a:r>
            <a:r>
              <a:rPr lang="en-US" dirty="0" err="1"/>
              <a:t>časť</a:t>
            </a:r>
            <a:r>
              <a:rPr lang="en-US" dirty="0"/>
              <a:t> </a:t>
            </a:r>
            <a:r>
              <a:rPr lang="en-US"/>
              <a:t>zadania</a:t>
            </a:r>
            <a:br>
              <a:rPr lang="en-US" dirty="0"/>
            </a:br>
            <a:r>
              <a:rPr lang="en-US" sz="1200" b="0" dirty="0" err="1"/>
              <a:t>Kód</a:t>
            </a:r>
            <a:r>
              <a:rPr lang="en-US" sz="1200" b="0" dirty="0"/>
              <a:t> je </a:t>
            </a:r>
            <a:r>
              <a:rPr lang="en-US" sz="1200" b="0" dirty="0" err="1"/>
              <a:t>pomerne</a:t>
            </a:r>
            <a:r>
              <a:rPr lang="en-US" sz="1200" b="0" dirty="0"/>
              <a:t> </a:t>
            </a:r>
            <a:r>
              <a:rPr lang="en-US" sz="1200" b="0" dirty="0" err="1"/>
              <a:t>dlhý</a:t>
            </a:r>
            <a:r>
              <a:rPr lang="en-US" sz="1200" b="0" dirty="0"/>
              <a:t> a </a:t>
            </a:r>
            <a:r>
              <a:rPr lang="en-US" sz="1200" b="0" dirty="0" err="1"/>
              <a:t>nevidno</a:t>
            </a:r>
            <a:r>
              <a:rPr lang="en-US" sz="1200" b="0" dirty="0"/>
              <a:t> ho </a:t>
            </a:r>
            <a:r>
              <a:rPr lang="en-US" sz="1200" b="0" dirty="0" err="1"/>
              <a:t>celý</a:t>
            </a:r>
            <a:r>
              <a:rPr lang="en-US" sz="1200" b="0" dirty="0"/>
              <a:t>. </a:t>
            </a:r>
            <a:r>
              <a:rPr lang="en-US" sz="1200" b="0" dirty="0" err="1"/>
              <a:t>Dá</a:t>
            </a:r>
            <a:r>
              <a:rPr lang="en-US" sz="1200" b="0" dirty="0"/>
              <a:t> </a:t>
            </a:r>
            <a:r>
              <a:rPr lang="en-US" sz="1200" b="0" dirty="0" err="1"/>
              <a:t>sa</a:t>
            </a:r>
            <a:r>
              <a:rPr lang="en-US" sz="1200" b="0" dirty="0"/>
              <a:t> ale </a:t>
            </a:r>
            <a:r>
              <a:rPr lang="en-US" sz="1200" b="0" dirty="0" err="1"/>
              <a:t>skopírovať</a:t>
            </a:r>
            <a:r>
              <a:rPr lang="en-US" sz="1200" b="0" dirty="0"/>
              <a:t> a </a:t>
            </a:r>
            <a:r>
              <a:rPr lang="en-US" sz="1200" b="0" dirty="0" err="1"/>
              <a:t>vložiť</a:t>
            </a:r>
            <a:r>
              <a:rPr lang="en-US" sz="1200" b="0" dirty="0"/>
              <a:t> do </a:t>
            </a:r>
            <a:r>
              <a:rPr lang="en-US" sz="1200" b="0" dirty="0" err="1"/>
              <a:t>Matlab</a:t>
            </a:r>
            <a:r>
              <a:rPr lang="en-US" sz="1200" b="0" dirty="0"/>
              <a:t>-u. V </a:t>
            </a:r>
            <a:r>
              <a:rPr lang="en-US" sz="1200" b="0" dirty="0" err="1"/>
              <a:t>prípade</a:t>
            </a:r>
            <a:r>
              <a:rPr lang="en-US" sz="1200" b="0" dirty="0"/>
              <a:t> </a:t>
            </a:r>
            <a:r>
              <a:rPr lang="en-US" sz="1200" b="0" dirty="0" err="1"/>
              <a:t>potreby</a:t>
            </a:r>
            <a:r>
              <a:rPr lang="en-US" sz="1200" b="0" dirty="0"/>
              <a:t> </a:t>
            </a:r>
            <a:r>
              <a:rPr lang="en-US" sz="1200" b="0" dirty="0" err="1"/>
              <a:t>mám</a:t>
            </a:r>
            <a:r>
              <a:rPr lang="en-US" sz="1200" b="0" dirty="0"/>
              <a:t> </a:t>
            </a:r>
            <a:r>
              <a:rPr lang="en-US" sz="1200" b="0" dirty="0" err="1"/>
              <a:t>kód</a:t>
            </a:r>
            <a:r>
              <a:rPr lang="en-US" sz="1200" b="0" dirty="0"/>
              <a:t> </a:t>
            </a:r>
            <a:r>
              <a:rPr lang="en-US" sz="1200" b="0" dirty="0" err="1"/>
              <a:t>uložený</a:t>
            </a:r>
            <a:r>
              <a:rPr lang="en-US" sz="1200" b="0" dirty="0"/>
              <a:t> </a:t>
            </a:r>
            <a:r>
              <a:rPr lang="en-US" sz="1200" b="0" dirty="0" err="1"/>
              <a:t>aj</a:t>
            </a:r>
            <a:r>
              <a:rPr lang="en-US" sz="1200" b="0" dirty="0"/>
              <a:t> </a:t>
            </a:r>
            <a:r>
              <a:rPr lang="en-US" sz="1200" b="0" dirty="0" err="1"/>
              <a:t>na</a:t>
            </a:r>
            <a:r>
              <a:rPr lang="en-US" sz="1200" b="0" dirty="0"/>
              <a:t> </a:t>
            </a:r>
            <a:r>
              <a:rPr lang="en-US" sz="1200" b="0" dirty="0" err="1"/>
              <a:t>Github</a:t>
            </a:r>
            <a:r>
              <a:rPr lang="en-US" sz="1200" b="0" dirty="0"/>
              <a:t>.</a:t>
            </a:r>
            <a:br>
              <a:rPr lang="en-US" sz="1200" b="0" dirty="0"/>
            </a:br>
            <a:r>
              <a:rPr lang="en-US" sz="400" b="0" dirty="0"/>
              <a:t> </a:t>
            </a:r>
            <a:br>
              <a:rPr lang="en-US" sz="1200" b="0" dirty="0"/>
            </a:br>
            <a:r>
              <a:rPr lang="pl-PL" sz="1200" b="0" dirty="0">
                <a:hlinkClick r:id="rId2"/>
              </a:rPr>
              <a:t>Kód pre druhú časť zadania na github.com</a:t>
            </a:r>
            <a:r>
              <a:rPr lang="en-US" sz="1200" b="0" dirty="0"/>
              <a:t> </a:t>
            </a:r>
            <a:r>
              <a:rPr lang="en-US" sz="1050" b="0" i="1" dirty="0"/>
              <a:t>(</a:t>
            </a:r>
            <a:r>
              <a:rPr lang="en-US" sz="1050" b="0" i="1" dirty="0" err="1"/>
              <a:t>alebo</a:t>
            </a:r>
            <a:r>
              <a:rPr lang="en-US" sz="1050" b="0" i="1" dirty="0"/>
              <a:t> </a:t>
            </a:r>
            <a:r>
              <a:rPr lang="en-US" sz="1050" b="0" i="1" dirty="0" err="1">
                <a:hlinkClick r:id="rId3"/>
              </a:rPr>
              <a:t>celý</a:t>
            </a:r>
            <a:r>
              <a:rPr lang="en-US" sz="1050" b="0" i="1" dirty="0">
                <a:hlinkClick r:id="rId3"/>
              </a:rPr>
              <a:t> </a:t>
            </a:r>
            <a:r>
              <a:rPr lang="en-US" sz="1050" b="0" i="1" dirty="0" err="1">
                <a:hlinkClick r:id="rId3"/>
              </a:rPr>
              <a:t>kód</a:t>
            </a:r>
            <a:r>
              <a:rPr lang="en-US" sz="1050" b="0" i="1" dirty="0"/>
              <a:t>)</a:t>
            </a:r>
            <a:br>
              <a:rPr lang="en-US" dirty="0"/>
            </a:br>
            <a:r>
              <a:rPr lang="en-US" sz="800" b="0" i="1" dirty="0"/>
              <a:t> </a:t>
            </a:r>
            <a:br>
              <a:rPr lang="en-US" sz="1600" b="0" i="1" dirty="0"/>
            </a:br>
            <a:endParaRPr lang="cs-CZ" sz="1600" b="0" dirty="0"/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19DB953E-A770-820B-A2D0-145EB4753A60}"/>
              </a:ext>
            </a:extLst>
          </p:cNvPr>
          <p:cNvSpPr txBox="1"/>
          <p:nvPr/>
        </p:nvSpPr>
        <p:spPr>
          <a:xfrm>
            <a:off x="0" y="1479730"/>
            <a:ext cx="12192000" cy="1218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600" b="0" i="0" dirty="0" err="1">
                <a:effectLst/>
                <a:latin typeface="Menlo"/>
              </a:rPr>
              <a:t>clear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close</a:t>
            </a:r>
            <a:r>
              <a:rPr lang="cs-CZ" sz="600" b="0" i="0" dirty="0"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all</a:t>
            </a:r>
            <a:r>
              <a:rPr lang="cs-CZ" sz="600" b="0" i="0" dirty="0">
                <a:effectLst/>
                <a:latin typeface="Menlo"/>
              </a:rPr>
              <a:t> 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zavrie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vsetky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predchadzajuce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otvore okna (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figures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casovy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vektor a data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t = </a:t>
            </a:r>
            <a:r>
              <a:rPr lang="cs-CZ" sz="600" b="0" i="0" dirty="0" err="1">
                <a:effectLst/>
                <a:latin typeface="Menlo"/>
              </a:rPr>
              <a:t>linspace</a:t>
            </a:r>
            <a:r>
              <a:rPr lang="cs-CZ" sz="600" b="0" i="0" dirty="0">
                <a:effectLst/>
                <a:latin typeface="Menlo"/>
              </a:rPr>
              <a:t>(1, 124, 124);</a:t>
            </a:r>
          </a:p>
          <a:p>
            <a:r>
              <a:rPr lang="cs-CZ" sz="600" b="0" i="0" dirty="0">
                <a:effectLst/>
                <a:latin typeface="Menlo"/>
              </a:rPr>
              <a:t>f = [ 135.5 135.78 135.88 135.76 135.95 136.14 137.72 137.56 138.26 137.95 137.0 136.62 138.75 137.64 138.22 139.85 138.76 139.07 139.58 138.42 134.61 137.43 137.82 136.0 135.47 136.04 137.0 138.6 140.41 136.83 139.79 143.24 144.12 141.77 140.66 142.38 143.5 142.59 142.58 138.82 140.58 139.08 140.45 137.66 137.14 135.94 135.63 134.94 136.44 135.97 136.96 134.45 134.15 131.67 133.36 132.5 132.9 131.63 130.39 131.05 132.18 132.82 132.99 132.18 133.2 129.22 130.29 130.49 129.9 129.08 128.53 128.21 127.72 126.87 127.09 126.05 127.74 127.3 126.5 128.49 126.72 127.65 127.39 126.64 128.74 129.12 129.99 130.47 127.09 125.27 126.16 127.43 125.95 127.15 128.08 128.14 127.54 127.65 129.2 135.47 134.27 133.2 131.28 131.61 131.21 132.88 132.48 136.93 137.9 138.0 136.17 135.32 137.02 135.68 135.58 135.63 137.73 137.77 138.4 139.5 141.01 140.22 141.21 139.91 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popisy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osi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, nadpis (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podla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parametra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) a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podobne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"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srandicky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" do grafu :)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cs-CZ" sz="6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(nadpis)</a:t>
            </a:r>
          </a:p>
          <a:p>
            <a:r>
              <a:rPr lang="cs-CZ" sz="600" b="0" i="0" dirty="0" err="1">
                <a:effectLst/>
                <a:latin typeface="Menlo"/>
              </a:rPr>
              <a:t>grid</a:t>
            </a:r>
            <a:r>
              <a:rPr lang="cs-CZ" sz="600" b="0" i="0" dirty="0">
                <a:effectLst/>
                <a:latin typeface="Menlo"/>
              </a:rPr>
              <a:t>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title</a:t>
            </a:r>
            <a:r>
              <a:rPr lang="cs-CZ" sz="600" b="0" i="0" dirty="0">
                <a:effectLst/>
                <a:latin typeface="Menlo"/>
              </a:rPr>
              <a:t>(nadpis)</a:t>
            </a:r>
          </a:p>
          <a:p>
            <a:r>
              <a:rPr lang="cs-CZ" sz="600" b="0" i="0" dirty="0" err="1">
                <a:effectLst/>
                <a:latin typeface="Menlo"/>
              </a:rPr>
              <a:t>xlim</a:t>
            </a:r>
            <a:r>
              <a:rPr lang="cs-CZ" sz="600" b="0" i="0" dirty="0">
                <a:effectLst/>
                <a:latin typeface="Menlo"/>
              </a:rPr>
              <a:t>([1 124])</a:t>
            </a:r>
          </a:p>
          <a:p>
            <a:r>
              <a:rPr lang="cs-CZ" sz="600" b="0" i="0" dirty="0" err="1">
                <a:effectLst/>
                <a:latin typeface="Menlo"/>
              </a:rPr>
              <a:t>xlabel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"Počet dní od 1. 1. 2024"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 err="1">
                <a:effectLst/>
                <a:latin typeface="Menlo"/>
              </a:rPr>
              <a:t>ylabel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"Hodnota akcie [$]"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legend</a:t>
            </a: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off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E00FF"/>
                </a:solidFill>
                <a:effectLst/>
                <a:latin typeface="Menlo"/>
              </a:rPr>
              <a:t>end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bazicke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vektory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b0 = t.^0;</a:t>
            </a:r>
          </a:p>
          <a:p>
            <a:r>
              <a:rPr lang="cs-CZ" sz="600" b="0" i="0" dirty="0">
                <a:effectLst/>
                <a:latin typeface="Menlo"/>
              </a:rPr>
              <a:t>b1 = t.^1;</a:t>
            </a:r>
          </a:p>
          <a:p>
            <a:r>
              <a:rPr lang="cs-CZ" sz="600" b="0" i="0" dirty="0">
                <a:effectLst/>
                <a:latin typeface="Menlo"/>
              </a:rPr>
              <a:t>b2 = t.^2;</a:t>
            </a:r>
          </a:p>
          <a:p>
            <a:r>
              <a:rPr lang="cs-CZ" sz="600" b="0" i="0" dirty="0">
                <a:effectLst/>
                <a:latin typeface="Menlo"/>
              </a:rPr>
              <a:t>b3 = t.^3;</a:t>
            </a:r>
          </a:p>
          <a:p>
            <a:r>
              <a:rPr lang="cs-CZ" sz="600" b="0" i="0" dirty="0">
                <a:effectLst/>
                <a:latin typeface="Menlo"/>
              </a:rPr>
              <a:t>b4 = t.^4;</a:t>
            </a:r>
          </a:p>
          <a:p>
            <a:r>
              <a:rPr lang="cs-CZ" sz="600" b="0" i="0" dirty="0">
                <a:effectLst/>
                <a:latin typeface="Menlo"/>
              </a:rPr>
              <a:t>b5 = t.^5;</a:t>
            </a:r>
          </a:p>
          <a:p>
            <a:r>
              <a:rPr lang="cs-CZ" sz="600" b="0" i="0" dirty="0">
                <a:effectLst/>
                <a:latin typeface="Menlo"/>
              </a:rPr>
              <a:t>b6 = t.^6;</a:t>
            </a:r>
          </a:p>
          <a:p>
            <a:r>
              <a:rPr lang="cs-CZ" sz="600" b="0" i="0" dirty="0">
                <a:effectLst/>
                <a:latin typeface="Menlo"/>
              </a:rPr>
              <a:t>b7 = t.^7;</a:t>
            </a:r>
          </a:p>
          <a:p>
            <a:r>
              <a:rPr lang="cs-CZ" sz="600" b="0" i="0" dirty="0">
                <a:effectLst/>
                <a:latin typeface="Menlo"/>
              </a:rPr>
              <a:t>b8 = t.^8;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polynom Q8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vykreslenie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do grafu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 = [ b0; b1; b2; b3; b4; b5; b6; b7; b8 ];</a:t>
            </a:r>
          </a:p>
          <a:p>
            <a:r>
              <a:rPr lang="cs-CZ" sz="600" b="0" i="0" dirty="0">
                <a:effectLst/>
                <a:latin typeface="Menlo"/>
              </a:rPr>
              <a:t>A = [ b0*b0' b1*b0' b2*b0' b3*b0' b4*b0' b5*b0' b6*b0' b7*b0' b8*b0'</a:t>
            </a:r>
          </a:p>
          <a:p>
            <a:r>
              <a:rPr lang="cs-CZ" sz="600" b="0" i="0" dirty="0">
                <a:effectLst/>
                <a:latin typeface="Menlo"/>
              </a:rPr>
              <a:t>b0*b1' b1*b1' b2*b1' b3*b1' b4*b1' b5*b1' b6*b1' b7*b1' b8*b1'</a:t>
            </a:r>
          </a:p>
          <a:p>
            <a:r>
              <a:rPr lang="cs-CZ" sz="600" b="0" i="0" dirty="0">
                <a:effectLst/>
                <a:latin typeface="Menlo"/>
              </a:rPr>
              <a:t>b0*b2' b1*b2' b2*b2' b3*b2' b4*b2' b5*b2' b6*b2' b7*b2' b8*b2'</a:t>
            </a:r>
          </a:p>
          <a:p>
            <a:r>
              <a:rPr lang="cs-CZ" sz="600" b="0" i="0" dirty="0">
                <a:effectLst/>
                <a:latin typeface="Menlo"/>
              </a:rPr>
              <a:t>b0*b3' b1*b3' b2*b3' b3*b3' b4*b3' b5*b3' b6*b3' b7*b3' b8*b3'</a:t>
            </a:r>
          </a:p>
          <a:p>
            <a:r>
              <a:rPr lang="cs-CZ" sz="600" b="0" i="0" dirty="0">
                <a:effectLst/>
                <a:latin typeface="Menlo"/>
              </a:rPr>
              <a:t>b0*b4' b1*b4' b2*b4' b3*b4' b4*b4' b5*b4' b6*b4' b7*b4' b8*b4'</a:t>
            </a:r>
          </a:p>
          <a:p>
            <a:r>
              <a:rPr lang="cs-CZ" sz="600" b="0" i="0" dirty="0">
                <a:effectLst/>
                <a:latin typeface="Menlo"/>
              </a:rPr>
              <a:t>b0*b5' b1*b5' b2*b5' b3*b5' b4*b5' b5*b5' b6*b5' b7*b5' b8*b5'</a:t>
            </a:r>
          </a:p>
          <a:p>
            <a:r>
              <a:rPr lang="cs-CZ" sz="600" b="0" i="0" dirty="0">
                <a:effectLst/>
                <a:latin typeface="Menlo"/>
              </a:rPr>
              <a:t>b0*b6' b1*b6' b2*b6' b3*b6' b4*b6' b5*b6' b6*b6' b7*b6' b8*b6'</a:t>
            </a:r>
          </a:p>
          <a:p>
            <a:r>
              <a:rPr lang="cs-CZ" sz="600" b="0" i="0" dirty="0">
                <a:effectLst/>
                <a:latin typeface="Menlo"/>
              </a:rPr>
              <a:t>b0*b7' b1*b7' b2*b7' b3*b7' b4*b7' b5*b7' b6*b7' b7*b7' b8*b7'</a:t>
            </a:r>
          </a:p>
          <a:p>
            <a:r>
              <a:rPr lang="cs-CZ" sz="600" b="0" i="0" dirty="0">
                <a:effectLst/>
                <a:latin typeface="Menlo"/>
              </a:rPr>
              <a:t>b0*b8' b1*b8' b2*b8' b3*b8' b4*b8' b5*b8' b6*b8' b7*b8' b8*b8'];</a:t>
            </a:r>
          </a:p>
          <a:p>
            <a:r>
              <a:rPr lang="cs-CZ" sz="600" b="0" i="0" dirty="0">
                <a:effectLst/>
                <a:latin typeface="Menlo"/>
              </a:rPr>
              <a:t>a = [f*b0'; f*b1'; f*b2'; f*b3'; f*b4'; f*b5'; f*b6'; f*b7'; f*b8'];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c8 = A\a;</a:t>
            </a:r>
          </a:p>
          <a:p>
            <a:r>
              <a:rPr lang="cs-CZ" sz="600" b="0" i="0" dirty="0">
                <a:effectLst/>
                <a:latin typeface="Menlo"/>
              </a:rPr>
              <a:t>fp8 = c8'*B;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figure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plot(t, f,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fp8,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########################################################################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premenne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B, A, a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som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nepotreboval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viac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krat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, tak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som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ich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vzdy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prepisoval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novou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premennou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, aby to bolo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prehladnejsie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a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menej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premennych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---------------------------- bez Q7 -------------------------------------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 = [ b0; b1; b2; b3; b4; b5; b6; b8 ];</a:t>
            </a:r>
          </a:p>
          <a:p>
            <a:r>
              <a:rPr lang="cs-CZ" sz="600" b="0" i="0" dirty="0">
                <a:effectLst/>
                <a:latin typeface="Menlo"/>
              </a:rPr>
              <a:t>A = [ b0*b0' b1*b0' b2*b0' b3*b0' b4*b0' b5*b0' b6*b0' b8*b0'</a:t>
            </a:r>
          </a:p>
          <a:p>
            <a:r>
              <a:rPr lang="cs-CZ" sz="600" b="0" i="0" dirty="0">
                <a:effectLst/>
                <a:latin typeface="Menlo"/>
              </a:rPr>
              <a:t>b0*b1' b1*b1' b2*b1' b3*b1' b4*b1' b5*b1' b6*b1' b8*b1'</a:t>
            </a:r>
          </a:p>
          <a:p>
            <a:r>
              <a:rPr lang="cs-CZ" sz="600" b="0" i="0" dirty="0">
                <a:effectLst/>
                <a:latin typeface="Menlo"/>
              </a:rPr>
              <a:t>b0*b2' b1*b2' b2*b2' b3*b2' b4*b2' b5*b2' b6*b2' b8*b2'</a:t>
            </a:r>
          </a:p>
          <a:p>
            <a:r>
              <a:rPr lang="cs-CZ" sz="600" b="0" i="0" dirty="0">
                <a:effectLst/>
                <a:latin typeface="Menlo"/>
              </a:rPr>
              <a:t>b0*b3' b1*b3' b2*b3' b3*b3' b4*b3' b5*b3' b6*b3' b8*b3'</a:t>
            </a:r>
          </a:p>
          <a:p>
            <a:r>
              <a:rPr lang="cs-CZ" sz="600" b="0" i="0" dirty="0">
                <a:effectLst/>
                <a:latin typeface="Menlo"/>
              </a:rPr>
              <a:t>b0*b4' b1*b4' b2*b4' b3*b4' b4*b4' b5*b4' b6*b4' b8*b4'</a:t>
            </a:r>
          </a:p>
          <a:p>
            <a:r>
              <a:rPr lang="cs-CZ" sz="600" b="0" i="0" dirty="0">
                <a:effectLst/>
                <a:latin typeface="Menlo"/>
              </a:rPr>
              <a:t>b0*b5' b1*b5' b2*b5' b3*b5' b4*b5' b5*b5' b6*b5' b8*b5'</a:t>
            </a:r>
          </a:p>
          <a:p>
            <a:r>
              <a:rPr lang="cs-CZ" sz="600" b="0" i="0" dirty="0">
                <a:effectLst/>
                <a:latin typeface="Menlo"/>
              </a:rPr>
              <a:t>b0*b6' b1*b6' b2*b6' b3*b6' b4*b6' b5*b6' b6*b6' b8*b6'</a:t>
            </a:r>
          </a:p>
          <a:p>
            <a:r>
              <a:rPr lang="cs-CZ" sz="600" b="0" i="0" dirty="0">
                <a:effectLst/>
                <a:latin typeface="Menlo"/>
              </a:rPr>
              <a:t>b0*b8' b1*b8' b2*b8' b3*b8' b4*b8' b5*b8' b6*b8' b8*b8'];</a:t>
            </a:r>
          </a:p>
          <a:p>
            <a:r>
              <a:rPr lang="cs-CZ" sz="600" b="0" i="0" dirty="0">
                <a:effectLst/>
                <a:latin typeface="Menlo"/>
              </a:rPr>
              <a:t>a = [f*b0'; f*b1'; f*b2'; f*b3'; f*b4'; f*b5'; f*b6'; f*b8'];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cx7 = A\a; 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koeficienty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fpx7 = cx7'*B; 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polynom bez x^7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ex7 = </a:t>
            </a:r>
            <a:r>
              <a:rPr lang="cs-CZ" sz="600" b="0" i="0" dirty="0" err="1">
                <a:effectLst/>
                <a:latin typeface="Menlo"/>
              </a:rPr>
              <a:t>sqrt</a:t>
            </a:r>
            <a:r>
              <a:rPr lang="cs-CZ" sz="600" b="0" i="0" dirty="0">
                <a:effectLst/>
                <a:latin typeface="Menlo"/>
              </a:rPr>
              <a:t>(sum((f - fpx7).^2)); 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celkova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chyba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ex7/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length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(f) 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priemerna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chyba na jedno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meranie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figure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plot(t, f,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fp8,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fpx7,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bez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zložky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x^7"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LineWidth</a:t>
            </a:r>
            <a:r>
              <a:rPr lang="cs-CZ" sz="600" b="0" i="0" dirty="0">
                <a:effectLst/>
                <a:latin typeface="Menlo"/>
              </a:rPr>
              <a:t>=1.25)</a:t>
            </a:r>
          </a:p>
          <a:p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"Polynomická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regresia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zložky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------------------------ bez Q6 ---------------------------------------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 = [ b0; b1; b2; b3; b4; b5; b8 ];</a:t>
            </a:r>
          </a:p>
          <a:p>
            <a:r>
              <a:rPr lang="cs-CZ" sz="600" b="0" i="0" dirty="0">
                <a:effectLst/>
                <a:latin typeface="Menlo"/>
              </a:rPr>
              <a:t>A = [ b0*b0' b1*b0' b2*b0' b3*b0' b4*b0' b5*b0' b8*b0'</a:t>
            </a:r>
          </a:p>
          <a:p>
            <a:r>
              <a:rPr lang="cs-CZ" sz="600" b="0" i="0" dirty="0">
                <a:effectLst/>
                <a:latin typeface="Menlo"/>
              </a:rPr>
              <a:t>b0*b1' b1*b1' b2*b1' b3*b1' b4*b1' b5*b1' b8*b1'</a:t>
            </a:r>
          </a:p>
          <a:p>
            <a:r>
              <a:rPr lang="cs-CZ" sz="600" b="0" i="0" dirty="0">
                <a:effectLst/>
                <a:latin typeface="Menlo"/>
              </a:rPr>
              <a:t>b0*b2' b1*b2' b2*b2' b3*b2' b4*b2' b5*b2' b8*b2'</a:t>
            </a:r>
          </a:p>
          <a:p>
            <a:r>
              <a:rPr lang="cs-CZ" sz="600" b="0" i="0" dirty="0">
                <a:effectLst/>
                <a:latin typeface="Menlo"/>
              </a:rPr>
              <a:t>b0*b3' b1*b3' b2*b3' b3*b3' b4*b3' b5*b3' b8*b3'</a:t>
            </a:r>
          </a:p>
          <a:p>
            <a:r>
              <a:rPr lang="cs-CZ" sz="600" b="0" i="0" dirty="0">
                <a:effectLst/>
                <a:latin typeface="Menlo"/>
              </a:rPr>
              <a:t>b0*b4' b1*b4' b2*b4' b3*b4' b4*b4' b5*b4' b8*b4'</a:t>
            </a:r>
          </a:p>
          <a:p>
            <a:r>
              <a:rPr lang="cs-CZ" sz="600" b="0" i="0" dirty="0">
                <a:effectLst/>
                <a:latin typeface="Menlo"/>
              </a:rPr>
              <a:t>b0*b5' b1*b5' b2*b5' b3*b5' b4*b5' b5*b5' b8*b5'</a:t>
            </a:r>
          </a:p>
          <a:p>
            <a:r>
              <a:rPr lang="cs-CZ" sz="600" b="0" i="0" dirty="0">
                <a:effectLst/>
                <a:latin typeface="Menlo"/>
              </a:rPr>
              <a:t>b0*b8' b1*b8' b2*b8' b3*b8' b4*b8' b5*b8' b8*b8'];</a:t>
            </a:r>
          </a:p>
          <a:p>
            <a:r>
              <a:rPr lang="cs-CZ" sz="600" b="0" i="0" dirty="0">
                <a:effectLst/>
                <a:latin typeface="Menlo"/>
              </a:rPr>
              <a:t>a = [f*b0'; f*b1'; f*b2'; f*b3'; f*b4'; f*b5'; f*b8'];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cx6 = A\a;</a:t>
            </a:r>
          </a:p>
          <a:p>
            <a:r>
              <a:rPr lang="cs-CZ" sz="600" b="0" i="0" dirty="0">
                <a:effectLst/>
                <a:latin typeface="Menlo"/>
              </a:rPr>
              <a:t>fpx6 = cx6'*B;</a:t>
            </a:r>
          </a:p>
          <a:p>
            <a:r>
              <a:rPr lang="cs-CZ" sz="600" b="0" i="0" dirty="0">
                <a:effectLst/>
                <a:latin typeface="Menlo"/>
              </a:rPr>
              <a:t>ex6 = </a:t>
            </a:r>
            <a:r>
              <a:rPr lang="cs-CZ" sz="600" b="0" i="0" dirty="0" err="1">
                <a:effectLst/>
                <a:latin typeface="Menlo"/>
              </a:rPr>
              <a:t>sqrt</a:t>
            </a:r>
            <a:r>
              <a:rPr lang="cs-CZ" sz="600" b="0" i="0" dirty="0">
                <a:effectLst/>
                <a:latin typeface="Menlo"/>
              </a:rPr>
              <a:t>(sum((f - fpx6).^2));</a:t>
            </a: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ex6/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length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(f)</a:t>
            </a:r>
            <a:endParaRPr lang="en-US" sz="600" dirty="0">
              <a:solidFill>
                <a:srgbClr val="008013"/>
              </a:solidFill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figure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plot(t, f,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fp8,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fpx7,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zložky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fpx6,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x^6 a x^7"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LineWidth</a:t>
            </a:r>
            <a:r>
              <a:rPr lang="cs-CZ" sz="600" b="0" i="0" dirty="0">
                <a:effectLst/>
                <a:latin typeface="Menlo"/>
              </a:rPr>
              <a:t>=1.25)</a:t>
            </a:r>
          </a:p>
          <a:p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"Polynomická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regresia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x^6 a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------------------------ bez Q5 ---------------------------------------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B = [ b0; b1; b2; b3; b4; b8 ];</a:t>
            </a:r>
          </a:p>
          <a:p>
            <a:r>
              <a:rPr lang="cs-CZ" sz="600" b="0" i="0" dirty="0">
                <a:effectLst/>
                <a:latin typeface="Menlo"/>
              </a:rPr>
              <a:t>A = [ b0*b0' b1*b0' b2*b0' b3*b0' b4*b0' b8*b0'</a:t>
            </a:r>
          </a:p>
          <a:p>
            <a:r>
              <a:rPr lang="cs-CZ" sz="600" b="0" i="0" dirty="0">
                <a:effectLst/>
                <a:latin typeface="Menlo"/>
              </a:rPr>
              <a:t>b0*b1' b1*b1' b2*b1' b3*b1' b4*b1' b8*b1'</a:t>
            </a:r>
          </a:p>
          <a:p>
            <a:r>
              <a:rPr lang="cs-CZ" sz="600" b="0" i="0" dirty="0">
                <a:effectLst/>
                <a:latin typeface="Menlo"/>
              </a:rPr>
              <a:t>b0*b2' b1*b2' b2*b2' b3*b2' b4*b2' b8*b2'</a:t>
            </a:r>
          </a:p>
          <a:p>
            <a:r>
              <a:rPr lang="cs-CZ" sz="600" b="0" i="0" dirty="0">
                <a:effectLst/>
                <a:latin typeface="Menlo"/>
              </a:rPr>
              <a:t>b0*b3' b1*b3' b2*b3' b3*b3' b4*b3' b8*b3'</a:t>
            </a:r>
          </a:p>
          <a:p>
            <a:r>
              <a:rPr lang="cs-CZ" sz="600" b="0" i="0" dirty="0">
                <a:effectLst/>
                <a:latin typeface="Menlo"/>
              </a:rPr>
              <a:t>b0*b4' b1*b4' b2*b4' b3*b4' b4*b4' b8*b4'</a:t>
            </a:r>
          </a:p>
          <a:p>
            <a:r>
              <a:rPr lang="cs-CZ" sz="600" b="0" i="0" dirty="0">
                <a:effectLst/>
                <a:latin typeface="Menlo"/>
              </a:rPr>
              <a:t>b0*b8' b1*b8' b2*b8' b3*b8' b4*b8' b8*b8'];</a:t>
            </a:r>
          </a:p>
          <a:p>
            <a:r>
              <a:rPr lang="cs-CZ" sz="600" b="0" i="0" dirty="0">
                <a:effectLst/>
                <a:latin typeface="Menlo"/>
              </a:rPr>
              <a:t>a = [f*b0'; f*b1'; f*b2'; f*b3'; f*b4'; f*b8'];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cx5 = A\a;</a:t>
            </a:r>
          </a:p>
          <a:p>
            <a:r>
              <a:rPr lang="cs-CZ" sz="600" b="0" i="0" dirty="0">
                <a:effectLst/>
                <a:latin typeface="Menlo"/>
              </a:rPr>
              <a:t>fpx5 = cx5'*B;</a:t>
            </a:r>
          </a:p>
          <a:p>
            <a:r>
              <a:rPr lang="cs-CZ" sz="600" b="0" i="0" dirty="0">
                <a:effectLst/>
                <a:latin typeface="Menlo"/>
              </a:rPr>
              <a:t>ex5 = </a:t>
            </a:r>
            <a:r>
              <a:rPr lang="cs-CZ" sz="600" b="0" i="0" dirty="0" err="1">
                <a:effectLst/>
                <a:latin typeface="Menlo"/>
              </a:rPr>
              <a:t>sqrt</a:t>
            </a:r>
            <a:r>
              <a:rPr lang="cs-CZ" sz="600" b="0" i="0" dirty="0">
                <a:effectLst/>
                <a:latin typeface="Menlo"/>
              </a:rPr>
              <a:t>(sum((f - fpx5).^2));</a:t>
            </a: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ex5/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length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(f)</a:t>
            </a:r>
            <a:endParaRPr lang="cs-CZ" sz="600" b="0" i="0" dirty="0">
              <a:effectLst/>
              <a:latin typeface="Menlo"/>
            </a:endParaRP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 err="1">
                <a:effectLst/>
                <a:latin typeface="Menlo"/>
              </a:rPr>
              <a:t>figure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hold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effectLst/>
                <a:latin typeface="Menlo"/>
              </a:rPr>
              <a:t>plot(t, f,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"Hodnoty akcií"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fp8,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Pôvodný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fpx7,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zložky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fpx6,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x^6 a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r>
              <a:rPr lang="cs-CZ" sz="600" b="0" i="0" dirty="0">
                <a:effectLst/>
                <a:latin typeface="Menlo"/>
              </a:rPr>
              <a:t>plot(t, fpx5, 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"-"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DisplayName</a:t>
            </a:r>
            <a:r>
              <a:rPr lang="cs-CZ" sz="600" b="0" i="0" dirty="0">
                <a:effectLst/>
                <a:latin typeface="Menlo"/>
              </a:rPr>
              <a:t>=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x^5 až x^7"</a:t>
            </a:r>
            <a:r>
              <a:rPr lang="cs-CZ" sz="600" b="0" i="0" dirty="0">
                <a:effectLst/>
                <a:latin typeface="Menlo"/>
              </a:rPr>
              <a:t>, </a:t>
            </a:r>
            <a:r>
              <a:rPr lang="cs-CZ" sz="600" b="0" i="0" dirty="0" err="1">
                <a:effectLst/>
                <a:latin typeface="Menlo"/>
              </a:rPr>
              <a:t>LineWidth</a:t>
            </a:r>
            <a:r>
              <a:rPr lang="cs-CZ" sz="600" b="0" i="0" dirty="0">
                <a:effectLst/>
                <a:latin typeface="Menlo"/>
              </a:rPr>
              <a:t>=1.25)</a:t>
            </a:r>
          </a:p>
          <a:p>
            <a:r>
              <a:rPr lang="cs-CZ" sz="600" b="0" i="0" dirty="0" err="1">
                <a:effectLst/>
                <a:latin typeface="Menlo"/>
              </a:rPr>
              <a:t>srandicky_do_grafu</a:t>
            </a:r>
            <a:r>
              <a:rPr lang="cs-CZ" sz="600" b="0" i="0" dirty="0">
                <a:effectLst/>
                <a:latin typeface="Menlo"/>
              </a:rPr>
              <a:t>(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"Polynomická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regresia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-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Polynóm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8.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stupňa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bez </a:t>
            </a:r>
            <a:r>
              <a:rPr lang="cs-CZ" sz="600" b="0" i="0" dirty="0" err="1">
                <a:solidFill>
                  <a:srgbClr val="A709F5"/>
                </a:solidFill>
                <a:effectLst/>
                <a:latin typeface="Menlo"/>
              </a:rPr>
              <a:t>zložiek</a:t>
            </a:r>
            <a:r>
              <a:rPr lang="cs-CZ" sz="600" b="0" i="0" dirty="0">
                <a:solidFill>
                  <a:srgbClr val="A709F5"/>
                </a:solidFill>
                <a:effectLst/>
                <a:latin typeface="Menlo"/>
              </a:rPr>
              <a:t> x^5 až x^7"</a:t>
            </a:r>
            <a:r>
              <a:rPr lang="cs-CZ" sz="600" b="0" i="0" dirty="0">
                <a:effectLst/>
                <a:latin typeface="Menlo"/>
              </a:rPr>
              <a:t>)</a:t>
            </a:r>
          </a:p>
          <a:p>
            <a:endParaRPr lang="cs-CZ" sz="600" b="0" i="0" dirty="0">
              <a:effectLst/>
              <a:latin typeface="Menlo"/>
            </a:endParaRPr>
          </a:p>
          <a:p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close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all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%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zavrie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vsetky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otvorene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 okna (</a:t>
            </a:r>
            <a:r>
              <a:rPr lang="cs-CZ" sz="600" b="0" i="0" dirty="0" err="1">
                <a:solidFill>
                  <a:srgbClr val="008013"/>
                </a:solidFill>
                <a:effectLst/>
                <a:latin typeface="Menlo"/>
              </a:rPr>
              <a:t>figures</a:t>
            </a:r>
            <a:r>
              <a:rPr lang="cs-CZ" sz="600" b="0" i="0" dirty="0">
                <a:solidFill>
                  <a:srgbClr val="008013"/>
                </a:solidFill>
                <a:effectLst/>
                <a:latin typeface="Menlo"/>
              </a:rPr>
              <a:t>)</a:t>
            </a:r>
            <a:endParaRPr lang="cs-CZ" sz="600" b="0" i="0" dirty="0"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06055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C5E7-C5A0-024C-A0BF-0AF9862A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uľka 5">
                <a:extLst>
                  <a:ext uri="{FF2B5EF4-FFF2-40B4-BE49-F238E27FC236}">
                    <a16:creationId xmlns:a16="http://schemas.microsoft.com/office/drawing/2014/main" id="{C3790642-29C0-8D89-EA60-71B332E233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385623"/>
                  </p:ext>
                </p:extLst>
              </p:nvPr>
            </p:nvGraphicFramePr>
            <p:xfrm>
              <a:off x="9317736" y="3181237"/>
              <a:ext cx="2322576" cy="8815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137.679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-0.053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uľka 5">
                <a:extLst>
                  <a:ext uri="{FF2B5EF4-FFF2-40B4-BE49-F238E27FC236}">
                    <a16:creationId xmlns:a16="http://schemas.microsoft.com/office/drawing/2014/main" id="{C3790642-29C0-8D89-EA60-71B332E233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8385623"/>
                  </p:ext>
                </p:extLst>
              </p:nvPr>
            </p:nvGraphicFramePr>
            <p:xfrm>
              <a:off x="9317736" y="3181237"/>
              <a:ext cx="2322576" cy="8815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96078" r="-101571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137.679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2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-0.053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E53870C5-93BF-E1AA-E279-3CDAC4EA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Q1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327BCD26-3F12-D1C9-A544-4D318377A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2D1F2379-019F-EAD7-24BD-0B2537968E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6743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49.56</a:t>
                      </a:r>
                      <a:r>
                        <a:rPr lang="en-US" sz="1400" b="0" dirty="0"/>
                        <a:t>3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</a:t>
                      </a:r>
                      <a:r>
                        <a:rPr lang="en-US" sz="1400" b="0" dirty="0"/>
                        <a:t>400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FFB062A-1FEC-B21A-F071-4FAE41786046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1669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FFB062A-1FEC-B21A-F071-4FAE41786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1669688" cy="276999"/>
              </a:xfrm>
              <a:prstGeom prst="rect">
                <a:avLst/>
              </a:prstGeom>
              <a:blipFill>
                <a:blip r:embed="rId4"/>
                <a:stretch>
                  <a:fillRect l="-5128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63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D49D-2C9E-63A5-435A-0C5A3642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uľka 9">
                <a:extLst>
                  <a:ext uri="{FF2B5EF4-FFF2-40B4-BE49-F238E27FC236}">
                    <a16:creationId xmlns:a16="http://schemas.microsoft.com/office/drawing/2014/main" id="{1038B117-6037-CC9D-8825-7A1DA7D762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042546"/>
                  </p:ext>
                </p:extLst>
              </p:nvPr>
            </p:nvGraphicFramePr>
            <p:xfrm>
              <a:off x="9317736" y="3181237"/>
              <a:ext cx="2322576" cy="11863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142.651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-0.290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</a:t>
                          </a:r>
                          <a:r>
                            <a:rPr lang="en-US" sz="1400" dirty="0"/>
                            <a:t>002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uľka 9">
                <a:extLst>
                  <a:ext uri="{FF2B5EF4-FFF2-40B4-BE49-F238E27FC236}">
                    <a16:creationId xmlns:a16="http://schemas.microsoft.com/office/drawing/2014/main" id="{1038B117-6037-CC9D-8825-7A1DA7D762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042546"/>
                  </p:ext>
                </p:extLst>
              </p:nvPr>
            </p:nvGraphicFramePr>
            <p:xfrm>
              <a:off x="9317736" y="3181237"/>
              <a:ext cx="2322576" cy="11863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98000" r="-10157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142.651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194118" r="-101571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-0.290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2"/>
                          <a:stretch>
                            <a:fillRect l="-524" t="-3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cs-CZ" sz="1400" dirty="0"/>
                            <a:t>0.</a:t>
                          </a:r>
                          <a:r>
                            <a:rPr lang="en-US" sz="1400" dirty="0"/>
                            <a:t>002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Nadpis 1">
            <a:extLst>
              <a:ext uri="{FF2B5EF4-FFF2-40B4-BE49-F238E27FC236}">
                <a16:creationId xmlns:a16="http://schemas.microsoft.com/office/drawing/2014/main" id="{BDA1A748-BC23-51F6-5C1F-05D1F5685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Q2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280532B9-49F8-E1AA-3476-38340266A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0FBC15A7-3474-7837-FC98-C5E35623D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73431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43.27</a:t>
                      </a:r>
                      <a:r>
                        <a:rPr lang="en-US" sz="1400" b="0" dirty="0"/>
                        <a:t>2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70AA961-2E0B-4B01-43AC-97536D6B28B4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2467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C70AA961-2E0B-4B01-43AC-97536D6B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2467149" cy="276999"/>
              </a:xfrm>
              <a:prstGeom prst="rect">
                <a:avLst/>
              </a:prstGeom>
              <a:blipFill>
                <a:blip r:embed="rId4"/>
                <a:stretch>
                  <a:fillRect l="-3465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907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DDC4-1004-B581-4699-4D492140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42AA00-A789-78E3-7AD8-14387865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Q3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A7052643-C15F-3006-D8FA-CF0550473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AF99C2E1-D012-312B-A809-B445F915A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0369413"/>
                  </p:ext>
                </p:extLst>
              </p:nvPr>
            </p:nvGraphicFramePr>
            <p:xfrm>
              <a:off x="9317736" y="3181237"/>
              <a:ext cx="2322576" cy="1491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133.588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0.563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</a:t>
                          </a:r>
                          <a:r>
                            <a:rPr lang="cs-CZ" sz="1400" dirty="0"/>
                            <a:t>0.0</a:t>
                          </a:r>
                          <a:r>
                            <a:rPr lang="en-US" sz="1400" dirty="0"/>
                            <a:t>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.0</a:t>
                          </a:r>
                          <a:r>
                            <a:rPr lang="en-US" sz="1400" dirty="0"/>
                            <a:t>62e-05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AF99C2E1-D012-312B-A809-B445F915AA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0369413"/>
                  </p:ext>
                </p:extLst>
              </p:nvPr>
            </p:nvGraphicFramePr>
            <p:xfrm>
              <a:off x="9317736" y="3181237"/>
              <a:ext cx="2322576" cy="14911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133.588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2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0.563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2157" r="-101571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</a:t>
                          </a:r>
                          <a:r>
                            <a:rPr lang="cs-CZ" sz="1400" dirty="0"/>
                            <a:t>0.0</a:t>
                          </a:r>
                          <a:r>
                            <a:rPr lang="en-US" sz="1400" dirty="0"/>
                            <a:t>15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.0</a:t>
                          </a:r>
                          <a:r>
                            <a:rPr lang="en-US" sz="1400" dirty="0"/>
                            <a:t>62e-05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B3478323-D947-D1C6-F19A-66BE5D777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31781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23.48</a:t>
                      </a:r>
                      <a:r>
                        <a:rPr lang="en-US" sz="1400" b="0" dirty="0"/>
                        <a:t>9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2F856F42-50CF-0B8F-8721-0728D96F5540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264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2F856F42-50CF-0B8F-8721-0728D96F5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264612" cy="276999"/>
              </a:xfrm>
              <a:prstGeom prst="rect">
                <a:avLst/>
              </a:prstGeom>
              <a:blipFill>
                <a:blip r:embed="rId4"/>
                <a:stretch>
                  <a:fillRect l="-261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13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B53C3-FF1C-5C6A-3BBD-4A7306405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A00A5A-456A-53C3-A502-03FAF4D6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Q4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4DC08BAD-6B93-DC0B-4EE7-9F3E46E6C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0E86CDE-6781-24AA-9038-7B67DEFFC8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772929"/>
                  </p:ext>
                </p:extLst>
              </p:nvPr>
            </p:nvGraphicFramePr>
            <p:xfrm>
              <a:off x="9317736" y="3181237"/>
              <a:ext cx="2322576" cy="17959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132.394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0.748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</a:t>
                          </a:r>
                          <a:r>
                            <a:rPr lang="cs-CZ" sz="1400" dirty="0"/>
                            <a:t>0.</a:t>
                          </a:r>
                          <a:r>
                            <a:rPr lang="en-US" sz="1400" dirty="0"/>
                            <a:t>022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722e-04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-3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264e-07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10E86CDE-6781-24AA-9038-7B67DEFFC8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23772929"/>
                  </p:ext>
                </p:extLst>
              </p:nvPr>
            </p:nvGraphicFramePr>
            <p:xfrm>
              <a:off x="9317736" y="3181237"/>
              <a:ext cx="2322576" cy="17959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132.394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0.748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2157" r="-10157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</a:t>
                          </a:r>
                          <a:r>
                            <a:rPr lang="cs-CZ" sz="1400" dirty="0"/>
                            <a:t>0.</a:t>
                          </a:r>
                          <a:r>
                            <a:rPr lang="en-US" sz="1400" dirty="0"/>
                            <a:t>022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722e-04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5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-3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264e-07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3B0D762C-0342-54E5-74E5-61ECC3B82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371293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23.130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0.18</a:t>
                      </a:r>
                      <a:r>
                        <a:rPr lang="en-US" sz="1400" b="0" dirty="0"/>
                        <a:t>7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2A6C3D5-83D9-3E7B-EEA5-C6F770B72CA5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…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A2A6C3D5-83D9-3E7B-EEA5-C6F770B72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l="-224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6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86CA-A4D2-803C-DDC9-CF743333E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9A0A7FD-B485-3270-778E-BA27A1AB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Q5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233B5109-BCEB-DC42-A96B-D8AD39CBA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E9E5D403-98E5-74F5-F415-9A10E8C2AE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39053"/>
                  </p:ext>
                </p:extLst>
              </p:nvPr>
            </p:nvGraphicFramePr>
            <p:xfrm>
              <a:off x="9317736" y="3181237"/>
              <a:ext cx="2322576" cy="21007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136.490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-0.183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0.030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153e-04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441e-06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-3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126e-08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E9E5D403-98E5-74F5-F415-9A10E8C2AE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2439053"/>
                  </p:ext>
                </p:extLst>
              </p:nvPr>
            </p:nvGraphicFramePr>
            <p:xfrm>
              <a:off x="9317736" y="3181237"/>
              <a:ext cx="2322576" cy="21007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136.490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-0.183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0.030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0196" r="-10157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153e-04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5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9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441e-06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6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-3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126e-08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5B0D43E6-AB4E-9285-B333-A941B510E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19554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</a:t>
                      </a:r>
                      <a:r>
                        <a:rPr lang="en-US" sz="1400" b="0" dirty="0"/>
                        <a:t>60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</a:t>
                      </a:r>
                      <a:r>
                        <a:rPr lang="en-US" sz="1400" b="0" dirty="0"/>
                        <a:t>9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E17BED6-C8A2-D246-F868-1BD2E570A141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E17BED6-C8A2-D246-F868-1BD2E570A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80077"/>
              </a:xfrm>
              <a:prstGeom prst="rect">
                <a:avLst/>
              </a:prstGeom>
              <a:blipFill>
                <a:blip r:embed="rId4"/>
                <a:stretch>
                  <a:fillRect l="-2247" t="-4348" b="-2826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8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C6B13-7645-ACCB-69C9-6806BEC6A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31C6A6-FFED-93C7-51D9-69C64F48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Q6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85A8E791-F1AC-CD58-4F83-422B14274B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443296EF-A17B-2ED9-B233-93EDA82D3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765788"/>
                  </p:ext>
                </p:extLst>
              </p:nvPr>
            </p:nvGraphicFramePr>
            <p:xfrm>
              <a:off x="9317736" y="3181237"/>
              <a:ext cx="2322576" cy="24055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137.028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-0.350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0.043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328e-03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1.561e-05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-7.462e-08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1.156e-10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443296EF-A17B-2ED9-B233-93EDA82D30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5765788"/>
                  </p:ext>
                </p:extLst>
              </p:nvPr>
            </p:nvGraphicFramePr>
            <p:xfrm>
              <a:off x="9317736" y="3181237"/>
              <a:ext cx="2322576" cy="24055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137.028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-0.350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0.043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8000" r="-10157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</a:t>
                          </a:r>
                          <a:r>
                            <a:rPr lang="cs-CZ" sz="1400" dirty="0"/>
                            <a:t>.</a:t>
                          </a:r>
                          <a:r>
                            <a:rPr lang="en-US" sz="1400" dirty="0"/>
                            <a:t>328e-03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88235" r="-101571" b="-2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1.561e-05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6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-7.462e-08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7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1.156e-10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863E604E-FF7C-2AF2-1DC0-76A941D39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832755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19.6</a:t>
                      </a:r>
                      <a:r>
                        <a:rPr lang="en-US" sz="1400" b="0" dirty="0"/>
                        <a:t>10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69F58058-C1BC-D425-2752-E9C87570D131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69F58058-C1BC-D425-2752-E9C87570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l="-224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2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AD2F-B5E9-D9B8-7B2D-1FE94172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C9A417-333E-A92B-D710-8538A03B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Polynomická</a:t>
            </a:r>
            <a:r>
              <a:rPr lang="en-US" dirty="0"/>
              <a:t> </a:t>
            </a:r>
            <a:r>
              <a:rPr lang="en-US" dirty="0" err="1"/>
              <a:t>regresia</a:t>
            </a:r>
            <a:r>
              <a:rPr lang="en-US" dirty="0"/>
              <a:t> Q7</a:t>
            </a:r>
            <a:br>
              <a:rPr lang="sk-SK" dirty="0"/>
            </a:br>
            <a:endParaRPr lang="cs-CZ" sz="1600" b="0" dirty="0"/>
          </a:p>
        </p:txBody>
      </p:sp>
      <p:pic>
        <p:nvPicPr>
          <p:cNvPr id="13" name="Zástupný objekt pre obsah 12">
            <a:extLst>
              <a:ext uri="{FF2B5EF4-FFF2-40B4-BE49-F238E27FC236}">
                <a16:creationId xmlns:a16="http://schemas.microsoft.com/office/drawing/2014/main" id="{84A2B2C0-2613-94EF-FB6B-C4B9644B3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37351"/>
            <a:ext cx="9144019" cy="4572009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7988CED5-5079-2ED1-C16C-81E3229AD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7974520"/>
                  </p:ext>
                </p:extLst>
              </p:nvPr>
            </p:nvGraphicFramePr>
            <p:xfrm>
              <a:off x="9317736" y="3181237"/>
              <a:ext cx="2322576" cy="27103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37761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135.880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0.113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-0.005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7.897e-04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1.561e-05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4.562e-07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-2.947e-09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237761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cs-CZ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7.001e-12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uľka 2">
                <a:extLst>
                  <a:ext uri="{FF2B5EF4-FFF2-40B4-BE49-F238E27FC236}">
                    <a16:creationId xmlns:a16="http://schemas.microsoft.com/office/drawing/2014/main" id="{7988CED5-5079-2ED1-C16C-81E3229ADA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7974520"/>
                  </p:ext>
                </p:extLst>
              </p:nvPr>
            </p:nvGraphicFramePr>
            <p:xfrm>
              <a:off x="9317736" y="3181237"/>
              <a:ext cx="2322576" cy="2710386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161288">
                      <a:extLst>
                        <a:ext uri="{9D8B030D-6E8A-4147-A177-3AD203B41FA5}">
                          <a16:colId xmlns:a16="http://schemas.microsoft.com/office/drawing/2014/main" val="1500619754"/>
                        </a:ext>
                      </a:extLst>
                    </a:gridCol>
                    <a:gridCol w="1161288">
                      <a:extLst>
                        <a:ext uri="{9D8B030D-6E8A-4147-A177-3AD203B41FA5}">
                          <a16:colId xmlns:a16="http://schemas.microsoft.com/office/drawing/2014/main" val="2812287426"/>
                        </a:ext>
                      </a:extLst>
                    </a:gridCol>
                  </a:tblGrid>
                  <a:tr h="271986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 err="1"/>
                            <a:t>Koeficienty</a:t>
                          </a:r>
                          <a:endParaRPr lang="cs-CZ" sz="1400" b="0" dirty="0"/>
                        </a:p>
                      </a:txBody>
                      <a:tcPr marL="58626" marR="58626" marT="29313" marB="29313"/>
                    </a:tc>
                    <a:tc hMerge="1">
                      <a:txBody>
                        <a:bodyPr/>
                        <a:lstStyle/>
                        <a:p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3897700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98000" r="-101571" b="-7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135.880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64821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198000" r="-101571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0.113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285210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298000" r="-101571" b="-5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-0.005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73850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398000" r="-101571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7.897e-04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1271551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488235" r="-101571" b="-3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1.561e-05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10601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600000" r="-101571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/>
                            <a:t>4.562e-07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919784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700000" r="-1015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-2.947e-09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867098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cs-CZ"/>
                        </a:p>
                      </a:txBody>
                      <a:tcPr marL="58626" marR="58626" marT="29313" marB="29313">
                        <a:blipFill>
                          <a:blip r:embed="rId3"/>
                          <a:stretch>
                            <a:fillRect l="-524" t="-800000" r="-1015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/>
                            <a:t>7.001e-12</a:t>
                          </a:r>
                          <a:endParaRPr lang="cs-CZ" sz="14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4675753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uľka 3">
            <a:extLst>
              <a:ext uri="{FF2B5EF4-FFF2-40B4-BE49-F238E27FC236}">
                <a16:creationId xmlns:a16="http://schemas.microsoft.com/office/drawing/2014/main" id="{A1319D44-6397-180B-09CC-F9B56B7F2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957765"/>
              </p:ext>
            </p:extLst>
          </p:nvPr>
        </p:nvGraphicFramePr>
        <p:xfrm>
          <a:off x="9043416" y="2217900"/>
          <a:ext cx="2596896" cy="79014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639609">
                  <a:extLst>
                    <a:ext uri="{9D8B030D-6E8A-4147-A177-3AD203B41FA5}">
                      <a16:colId xmlns:a16="http://schemas.microsoft.com/office/drawing/2014/main" val="1500619754"/>
                    </a:ext>
                  </a:extLst>
                </a:gridCol>
                <a:gridCol w="957287">
                  <a:extLst>
                    <a:ext uri="{9D8B030D-6E8A-4147-A177-3AD203B41FA5}">
                      <a16:colId xmlns:a16="http://schemas.microsoft.com/office/drawing/2014/main" val="2812287426"/>
                    </a:ext>
                  </a:extLst>
                </a:gridCol>
              </a:tblGrid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Celková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19.432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1648213"/>
                  </a:ext>
                </a:extLst>
              </a:tr>
              <a:tr h="237761">
                <a:tc>
                  <a:txBody>
                    <a:bodyPr/>
                    <a:lstStyle/>
                    <a:p>
                      <a:r>
                        <a:rPr lang="en-US" sz="1400" b="0" dirty="0" err="1"/>
                        <a:t>Priemerná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chyba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na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jedno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dirty="0" err="1"/>
                        <a:t>meranie</a:t>
                      </a:r>
                      <a:endParaRPr lang="cs-CZ" sz="1400" b="0" dirty="0"/>
                    </a:p>
                  </a:txBody>
                  <a:tcPr marL="58626" marR="58626" marT="29313" marB="29313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400" b="0" dirty="0"/>
                        <a:t>0.15</a:t>
                      </a:r>
                      <a:r>
                        <a:rPr lang="en-US" sz="1400" b="0" dirty="0"/>
                        <a:t>7</a:t>
                      </a:r>
                      <a:endParaRPr lang="cs-CZ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39945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A0E728C-49DA-69C4-B980-6991B2D5A83C}"/>
                  </a:ext>
                </a:extLst>
              </p:cNvPr>
              <p:cNvSpPr txBox="1"/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 +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cs-CZ" dirty="0"/>
              </a:p>
            </p:txBody>
          </p:sp>
        </mc:Choice>
        <mc:Fallback xmlns="">
          <p:sp>
            <p:nvSpPr>
              <p:cNvPr id="5" name="BlokTextu 4">
                <a:extLst>
                  <a:ext uri="{FF2B5EF4-FFF2-40B4-BE49-F238E27FC236}">
                    <a16:creationId xmlns:a16="http://schemas.microsoft.com/office/drawing/2014/main" id="{5A0E728C-49DA-69C4-B980-6991B2D5A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48" y="1113970"/>
                <a:ext cx="3803221" cy="276999"/>
              </a:xfrm>
              <a:prstGeom prst="rect">
                <a:avLst/>
              </a:prstGeom>
              <a:blipFill>
                <a:blip r:embed="rId4"/>
                <a:stretch>
                  <a:fillRect l="-2247" t="-2222" b="-28889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35629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1E5E07130354F4C90B7AEF965F7F7CF" ma:contentTypeVersion="16" ma:contentTypeDescription="Umožňuje vytvoriť nový dokument." ma:contentTypeScope="" ma:versionID="9e31676eadb4c6163cc2bdb453290bee">
  <xsd:schema xmlns:xsd="http://www.w3.org/2001/XMLSchema" xmlns:xs="http://www.w3.org/2001/XMLSchema" xmlns:p="http://schemas.microsoft.com/office/2006/metadata/properties" xmlns:ns3="231c4eac-96b6-4cf2-b251-23b838f7cf09" xmlns:ns4="3c9e0e30-e467-4344-9c23-ea945731e275" targetNamespace="http://schemas.microsoft.com/office/2006/metadata/properties" ma:root="true" ma:fieldsID="a11fbbdd28f19cbff9eff49f54037749" ns3:_="" ns4:_="">
    <xsd:import namespace="231c4eac-96b6-4cf2-b251-23b838f7cf09"/>
    <xsd:import namespace="3c9e0e30-e467-4344-9c23-ea945731e27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c4eac-96b6-4cf2-b251-23b838f7c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9e0e30-e467-4344-9c23-ea945731e27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Zdieľa sa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Zdieľané s podrobnosťa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ríkaz hash indikátora zdieľ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1c4eac-96b6-4cf2-b251-23b838f7cf09" xsi:nil="true"/>
  </documentManagement>
</p:properties>
</file>

<file path=customXml/itemProps1.xml><?xml version="1.0" encoding="utf-8"?>
<ds:datastoreItem xmlns:ds="http://schemas.openxmlformats.org/officeDocument/2006/customXml" ds:itemID="{6D246073-CAEC-4C36-8D16-35E55B4945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2C5ADA-C04A-49B0-BB4B-58CF2286EF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1c4eac-96b6-4cf2-b251-23b838f7cf09"/>
    <ds:schemaRef ds:uri="3c9e0e30-e467-4344-9c23-ea945731e2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713122-4ECF-4DD7-90B5-FD69ADB75CA5}">
  <ds:schemaRefs>
    <ds:schemaRef ds:uri="http://schemas.microsoft.com/office/2006/documentManagement/types"/>
    <ds:schemaRef ds:uri="231c4eac-96b6-4cf2-b251-23b838f7cf09"/>
    <ds:schemaRef ds:uri="http://www.w3.org/XML/1998/namespace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c9e0e30-e467-4344-9c23-ea945731e27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3046</Words>
  <Application>Microsoft Office PowerPoint</Application>
  <PresentationFormat>Širokouhlá</PresentationFormat>
  <Paragraphs>448</Paragraphs>
  <Slides>21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Menlo</vt:lpstr>
      <vt:lpstr>Neue Haas Grotesk Text Pro</vt:lpstr>
      <vt:lpstr>VanillaVTI</vt:lpstr>
      <vt:lpstr>Polynomická regresia</vt:lpstr>
      <vt:lpstr>Pôvodné dáta Časový rad zobrazuje hodnoty akcií spoločnosti EA  </vt:lpstr>
      <vt:lpstr>Polynomická regresia Q1 </vt:lpstr>
      <vt:lpstr>Polynomická regresia Q2 </vt:lpstr>
      <vt:lpstr>Polynomická regresia Q3 </vt:lpstr>
      <vt:lpstr>Polynomická regresia Q4 </vt:lpstr>
      <vt:lpstr>Polynomická regresia Q5 </vt:lpstr>
      <vt:lpstr>Polynomická regresia Q6 </vt:lpstr>
      <vt:lpstr>Polynomická regresia Q7 </vt:lpstr>
      <vt:lpstr>Polynomická regresia Q8 </vt:lpstr>
      <vt:lpstr>Krátka úvaha “Ktorý polynóm by ste vybrali?”   Z daných polynómov by som vybral polynóm 5. stupňa. Ponúka pomerne dobrú aproximáciu vzhľadom na jeho stupeň.  </vt:lpstr>
      <vt:lpstr>Krátka úvaha “Ktorý polynóm by ste vybrali?”   Z daných polynómov by som vybral polynóm 5. stupňa. Ponúka pomerne dobrú aproximáciu vzhľadom na jeho stupeň. Tu môžeme vidieť jeho porovnanie s polynómom 8. stupňa (najnižšia chyba).  </vt:lpstr>
      <vt:lpstr>Druhá časť zadania Z polynómu 8. stupňa budem postupne odstraňovať koeficienty s najnižšími veľkosťami (v absolútnej hodnote). Z tabuľky nižšie môžeme vidieť, že sú to koeficienty c_7, c_6, c_5     </vt:lpstr>
      <vt:lpstr>Druhá časť zadania Pôvodný polynóm 8. stupňa  </vt:lpstr>
      <vt:lpstr>Druhá časť zadania Polynóm 8. stupňa bez koeficientu 〖 c〗_7  </vt:lpstr>
      <vt:lpstr>Druhá časť zadania Polynóm 8. stupňa bez koeficientov 〖 c〗_7, c_6  </vt:lpstr>
      <vt:lpstr>Druhá časť zadania Polynóm 8. stupňa bez koeficientov 〖 c〗_7, c_6, c_5  </vt:lpstr>
      <vt:lpstr>Krátka úvaha   Z daných polynómov by som vybral polynóm bez koeficientov c_7, c_6, c_5. Má podobnú vlastnosť ako polynóm 5. stupňa z predchádzajúcej úvahy.   </vt:lpstr>
      <vt:lpstr>Krátka úvaha   Z daných polynómov by som vybral polynóm bez koeficientov c_7, c_6, c_5. Má podobnú vlastnosť ako polynóm 5. stupňa z predchádzajúcej úvahy. Tu môžeme vidieť jeho porovnanie s pôvodným polynómom 8. stupňa.  </vt:lpstr>
      <vt:lpstr>Krátka úvaha   Z daných polynómov by som vybral polynóm bez koeficientov c_7, c_6, c_5. Má podobnú vlastnosť ako polynóm 5. stupňa z predchádzajúcej úvahy. Tu môžeme vidieť jeho porovnanie s polynómom 5. stupňa z predchádzajúcej úvahy. Vidíme, že nový polynóm má lepšiu aproximáciu na začiatku dát, no horšiu na konci dát.  </vt:lpstr>
      <vt:lpstr>Zdrojový kód pre druhú časť zadania Kód je pomerne dlhý a nevidno ho celý. Dá sa ale skopírovať a vložiť do Matlab-u. V prípade potreby mám kód uložený aj na Github.   Kód pre druhú časť zadania na github.com (alebo celý kód)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Peter Cyprich</dc:creator>
  <cp:lastModifiedBy>STUD - Peter Cyprich</cp:lastModifiedBy>
  <cp:revision>2</cp:revision>
  <dcterms:created xsi:type="dcterms:W3CDTF">2024-09-29T13:42:32Z</dcterms:created>
  <dcterms:modified xsi:type="dcterms:W3CDTF">2024-11-01T21:07:56Z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0x010100F1E5E07130354F4C90B7AEF965F7F7CF</vt:lpwstr>
  </property>
</Properties>
</file>