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4" r:id="rId2"/>
    <p:sldId id="866" r:id="rId3"/>
    <p:sldId id="867" r:id="rId4"/>
    <p:sldId id="868" r:id="rId5"/>
    <p:sldId id="869" r:id="rId6"/>
    <p:sldId id="870" r:id="rId7"/>
    <p:sldId id="871" r:id="rId8"/>
    <p:sldId id="872" r:id="rId9"/>
    <p:sldId id="873" r:id="rId10"/>
    <p:sldId id="874" r:id="rId11"/>
    <p:sldId id="875" r:id="rId12"/>
    <p:sldId id="876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BF93A5-DB67-8318-5653-C07E9C73E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9DCB42-1CB4-7C23-D99D-248B805F7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1AAF84B-7BC8-6655-73D5-0A370527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E9DE759-DAFA-F923-9710-0EB2FFE4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01F4210-0565-3D8E-B172-0A2E7202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362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B56D3C-B37E-D128-2A39-45248AFC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80E5BAA-28C3-F0C0-219D-3C9E5C056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5F0A9FD-8302-69FB-9EDA-E50297D8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6ABF3FF-B697-F8D5-ABF6-C140FAED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379524F-CAE1-0CF5-6CE0-A7C6415F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748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F59C0F3E-9A4A-D407-3615-F5E4D09B1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D6D245C-0095-E2A0-8C6E-68D74D825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8EE9021-C27E-6C28-D36A-95159247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D5C1474-72F7-46FA-6698-43E78C44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747F0FD-F772-A70D-CD6A-016B4EB7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45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9020BD-26CF-4A04-DE21-AB394E97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5801124-2580-6156-558D-61DAF327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18686C8-C347-614D-2026-AB657D3D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91FA9DD-3739-895E-CD1D-FBC0C07F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A623D05-D406-CF3B-EA87-93A52C33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668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6389A6-026F-BA92-F597-C3573116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F4B8D4F-AA93-9379-FC33-FA1D16B0A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F4AEB32-FCFF-3E0C-C297-D7AFC2B9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931ABA7-614C-0737-2EA8-0EA839AA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7F870B-02C9-BE4D-1C84-D5E4A746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69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1B0FD1-8A5B-451B-5668-C6C9BECD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D8DE01-758C-D9FE-698B-680C3157C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894D1E5-4E91-1DBB-E2BF-8B01ADC9C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962326E-6BEB-4C25-5B4A-D07B8995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C735E4D-DCAC-930D-4214-C5C8CC60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5EB116D-4B60-DBE1-1193-BD3348E4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587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98FDCD-9154-C62D-1EE3-938672E2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B1CCC2E-D864-453F-3DE9-DF2ED370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ABDE3B7-BBEF-D8A2-05EA-413423BF7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1380EE2-BC56-D7FB-3BE6-AD03AFAFE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C1FF76E-EEBF-27F0-4316-467E87BF0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9B1EDE89-BD7E-8309-DBD8-CB415F82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D7CCF18E-9E12-EFE6-9F7E-9D1BD64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D9C71305-7763-C878-9C46-95589C8F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926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7D6604-159B-ED11-C94F-2A642B33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78FD33EB-19A0-7CF6-10FF-89154304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2C49D9D-9979-A470-B200-1B044D0F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70B89D8-43AE-DC32-6526-3DABC171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55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220ED75-FDB5-5E67-4DED-D306A2A9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888931A-9D7D-4631-0DA6-47974463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25D2E0C-6C3D-235C-E177-69EE6093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32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789783-745B-85B0-B13C-A4EECDF7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1C5D69-3343-CF02-6D3B-61840D0D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0BFCF7C-1593-91CB-DB4B-0F809B9FF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E202E9C-1A43-66D6-D14B-6B5D9B91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EB0986D5-31B3-3213-6D63-74450701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7425F18-E6C1-7ADC-BCEE-F214443C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003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A63491-EA6D-6D05-CC05-046A5F27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D1C6D622-44EC-2B65-80D5-54941A1E1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920D107-6E86-3A49-9198-BF731AE5B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4BF6357-4220-8C15-4BB1-2219AAC1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5A9774D2-1633-0A93-A02F-C3BF410B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1644E00-0FF6-BB28-47A4-1E20F98E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609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FBA1190-ED97-B5C2-02C9-8BF1314C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AE2FED4-31F4-A1F0-F48F-91D79F4F9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4D83745-05FC-69A1-61E9-0A7C81819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9069-73A9-4542-BDC8-B3732BCF7088}" type="datetimeFigureOut">
              <a:rPr lang="sk-SK" smtClean="0"/>
              <a:t>27. 10. 2023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D960B38-926F-51A6-C3BD-B5D989F09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387CD29-C4B9-3A7D-967C-96CEF5395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43DB-DE65-4FE0-8534-60AD83A57F0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16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4.png"/><Relationship Id="rId5" Type="http://schemas.openxmlformats.org/officeDocument/2006/relationships/image" Target="../media/image24.png"/><Relationship Id="rId10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5.png"/><Relationship Id="rId5" Type="http://schemas.openxmlformats.org/officeDocument/2006/relationships/image" Target="../media/image11.pn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366732"/>
                  </p:ext>
                </p:extLst>
              </p:nvPr>
            </p:nvGraphicFramePr>
            <p:xfrm>
              <a:off x="1346810" y="1877569"/>
              <a:ext cx="6201586" cy="1785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366732"/>
                  </p:ext>
                </p:extLst>
              </p:nvPr>
            </p:nvGraphicFramePr>
            <p:xfrm>
              <a:off x="1346810" y="1877569"/>
              <a:ext cx="6201586" cy="1785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3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2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877569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571051" y="1112001"/>
                <a:ext cx="2172150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051" y="1112001"/>
                <a:ext cx="2172150" cy="455116"/>
              </a:xfrm>
              <a:prstGeom prst="rect">
                <a:avLst/>
              </a:prstGeom>
              <a:blipFill>
                <a:blip r:embed="rId3"/>
                <a:stretch>
                  <a:fillRect l="-281" r="-1404"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2324541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6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460257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460257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1333" r="-582000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309589" r="-582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460257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1907229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/>
              <p:nvPr/>
            </p:nvSpPr>
            <p:spPr bwMode="auto">
              <a:xfrm>
                <a:off x="193463" y="890157"/>
                <a:ext cx="2909345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890157"/>
                <a:ext cx="2909345" cy="392320"/>
              </a:xfrm>
              <a:prstGeom prst="rect">
                <a:avLst/>
              </a:prstGeom>
              <a:blipFill>
                <a:blip r:embed="rId3"/>
                <a:stretch>
                  <a:fillRect l="-419" b="-28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/>
              <p:nvPr/>
            </p:nvSpPr>
            <p:spPr bwMode="auto">
              <a:xfrm>
                <a:off x="7819993" y="3245587"/>
                <a:ext cx="1907799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0.2161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9993" y="3245587"/>
                <a:ext cx="1907799" cy="392320"/>
              </a:xfrm>
              <a:prstGeom prst="rect">
                <a:avLst/>
              </a:prstGeom>
              <a:blipFill>
                <a:blip r:embed="rId4"/>
                <a:stretch>
                  <a:fillRect t="-9231" b="-4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uľka 8">
                <a:extLst>
                  <a:ext uri="{FF2B5EF4-FFF2-40B4-BE49-F238E27FC236}">
                    <a16:creationId xmlns:a16="http://schemas.microsoft.com/office/drawing/2014/main" id="{A13435A4-D65E-CF1F-484D-50CDCAC82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177403"/>
                  </p:ext>
                </p:extLst>
              </p:nvPr>
            </p:nvGraphicFramePr>
            <p:xfrm>
              <a:off x="1358059" y="4417226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uľka 8">
                <a:extLst>
                  <a:ext uri="{FF2B5EF4-FFF2-40B4-BE49-F238E27FC236}">
                    <a16:creationId xmlns:a16="http://schemas.microsoft.com/office/drawing/2014/main" id="{A13435A4-D65E-CF1F-484D-50CDCAC82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177403"/>
                  </p:ext>
                </p:extLst>
              </p:nvPr>
            </p:nvGraphicFramePr>
            <p:xfrm>
              <a:off x="1358059" y="4417226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201333" r="-582000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309589" r="-582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4FA73BED-0C5A-AFA7-1534-CA7445257346}"/>
              </a:ext>
            </a:extLst>
          </p:cNvPr>
          <p:cNvCxnSpPr>
            <a:cxnSpLocks/>
          </p:cNvCxnSpPr>
          <p:nvPr/>
        </p:nvCxnSpPr>
        <p:spPr>
          <a:xfrm>
            <a:off x="2272766" y="4417226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D3112B4E-89D6-D36C-026B-46A80C7C9968}"/>
              </a:ext>
            </a:extLst>
          </p:cNvPr>
          <p:cNvCxnSpPr>
            <a:cxnSpLocks/>
          </p:cNvCxnSpPr>
          <p:nvPr/>
        </p:nvCxnSpPr>
        <p:spPr>
          <a:xfrm>
            <a:off x="1383889" y="4864198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7">
                <a:extLst>
                  <a:ext uri="{FF2B5EF4-FFF2-40B4-BE49-F238E27FC236}">
                    <a16:creationId xmlns:a16="http://schemas.microsoft.com/office/drawing/2014/main" id="{F7E92B44-3F17-C58E-68E2-D03F0194C96B}"/>
                  </a:ext>
                </a:extLst>
              </p:cNvPr>
              <p:cNvSpPr txBox="1"/>
              <p:nvPr/>
            </p:nvSpPr>
            <p:spPr bwMode="auto">
              <a:xfrm>
                <a:off x="193463" y="3847126"/>
                <a:ext cx="2898096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4.0066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0.5989</m:t>
                          </m:r>
                        </m:sup>
                      </m:sSup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7">
                <a:extLst>
                  <a:ext uri="{FF2B5EF4-FFF2-40B4-BE49-F238E27FC236}">
                    <a16:creationId xmlns:a16="http://schemas.microsoft.com/office/drawing/2014/main" id="{F7E92B44-3F17-C58E-68E2-D03F0194C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3847126"/>
                <a:ext cx="2898096" cy="392320"/>
              </a:xfrm>
              <a:prstGeom prst="rect">
                <a:avLst/>
              </a:prstGeom>
              <a:blipFill>
                <a:blip r:embed="rId6"/>
                <a:stretch>
                  <a:fillRect l="-421" b="-218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5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460257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460257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1333" r="-582000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309589" r="-582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460257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1907229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/>
              <p:nvPr/>
            </p:nvSpPr>
            <p:spPr bwMode="auto">
              <a:xfrm>
                <a:off x="193463" y="890157"/>
                <a:ext cx="2909345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890157"/>
                <a:ext cx="2909345" cy="392320"/>
              </a:xfrm>
              <a:prstGeom prst="rect">
                <a:avLst/>
              </a:prstGeom>
              <a:blipFill>
                <a:blip r:embed="rId3"/>
                <a:stretch>
                  <a:fillRect l="-419" b="-28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/>
              <p:nvPr/>
            </p:nvSpPr>
            <p:spPr bwMode="auto">
              <a:xfrm>
                <a:off x="7819993" y="3245587"/>
                <a:ext cx="1907799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0.2161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9993" y="3245587"/>
                <a:ext cx="1907799" cy="392320"/>
              </a:xfrm>
              <a:prstGeom prst="rect">
                <a:avLst/>
              </a:prstGeom>
              <a:blipFill>
                <a:blip r:embed="rId4"/>
                <a:stretch>
                  <a:fillRect t="-9231" b="-4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uľka 8">
                <a:extLst>
                  <a:ext uri="{FF2B5EF4-FFF2-40B4-BE49-F238E27FC236}">
                    <a16:creationId xmlns:a16="http://schemas.microsoft.com/office/drawing/2014/main" id="{A13435A4-D65E-CF1F-484D-50CDCAC829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58059" y="4417226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0.0036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uľka 8">
                <a:extLst>
                  <a:ext uri="{FF2B5EF4-FFF2-40B4-BE49-F238E27FC236}">
                    <a16:creationId xmlns:a16="http://schemas.microsoft.com/office/drawing/2014/main" id="{A13435A4-D65E-CF1F-484D-50CDCAC829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58059" y="4417226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201333" r="-582000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309589" r="-582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0.0036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4FA73BED-0C5A-AFA7-1534-CA7445257346}"/>
              </a:ext>
            </a:extLst>
          </p:cNvPr>
          <p:cNvCxnSpPr>
            <a:cxnSpLocks/>
          </p:cNvCxnSpPr>
          <p:nvPr/>
        </p:nvCxnSpPr>
        <p:spPr>
          <a:xfrm>
            <a:off x="2272766" y="4417226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D3112B4E-89D6-D36C-026B-46A80C7C9968}"/>
              </a:ext>
            </a:extLst>
          </p:cNvPr>
          <p:cNvCxnSpPr>
            <a:cxnSpLocks/>
          </p:cNvCxnSpPr>
          <p:nvPr/>
        </p:nvCxnSpPr>
        <p:spPr>
          <a:xfrm>
            <a:off x="1383889" y="4864198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7">
                <a:extLst>
                  <a:ext uri="{FF2B5EF4-FFF2-40B4-BE49-F238E27FC236}">
                    <a16:creationId xmlns:a16="http://schemas.microsoft.com/office/drawing/2014/main" id="{31A211D8-7748-C861-E5E0-8E226740EC46}"/>
                  </a:ext>
                </a:extLst>
              </p:cNvPr>
              <p:cNvSpPr txBox="1"/>
              <p:nvPr/>
            </p:nvSpPr>
            <p:spPr bwMode="auto">
              <a:xfrm>
                <a:off x="193463" y="3847126"/>
                <a:ext cx="2898096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4.0066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0.5989</m:t>
                          </m:r>
                        </m:sup>
                      </m:sSup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7">
                <a:extLst>
                  <a:ext uri="{FF2B5EF4-FFF2-40B4-BE49-F238E27FC236}">
                    <a16:creationId xmlns:a16="http://schemas.microsoft.com/office/drawing/2014/main" id="{31A211D8-7748-C861-E5E0-8E226740E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3847126"/>
                <a:ext cx="2898096" cy="392320"/>
              </a:xfrm>
              <a:prstGeom prst="rect">
                <a:avLst/>
              </a:prstGeom>
              <a:blipFill>
                <a:blip r:embed="rId6"/>
                <a:stretch>
                  <a:fillRect l="-421" b="-218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6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460257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460257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1333" r="-582000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309589" r="-582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460257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1907229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/>
              <p:nvPr/>
            </p:nvSpPr>
            <p:spPr bwMode="auto">
              <a:xfrm>
                <a:off x="193463" y="890157"/>
                <a:ext cx="2909345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890157"/>
                <a:ext cx="2909345" cy="392320"/>
              </a:xfrm>
              <a:prstGeom prst="rect">
                <a:avLst/>
              </a:prstGeom>
              <a:blipFill>
                <a:blip r:embed="rId3"/>
                <a:stretch>
                  <a:fillRect l="-419" b="-28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/>
              <p:nvPr/>
            </p:nvSpPr>
            <p:spPr bwMode="auto">
              <a:xfrm>
                <a:off x="7819993" y="3245587"/>
                <a:ext cx="1907799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0.2161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9993" y="3245587"/>
                <a:ext cx="1907799" cy="392320"/>
              </a:xfrm>
              <a:prstGeom prst="rect">
                <a:avLst/>
              </a:prstGeom>
              <a:blipFill>
                <a:blip r:embed="rId4"/>
                <a:stretch>
                  <a:fillRect t="-9231" b="-4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uľka 8">
                <a:extLst>
                  <a:ext uri="{FF2B5EF4-FFF2-40B4-BE49-F238E27FC236}">
                    <a16:creationId xmlns:a16="http://schemas.microsoft.com/office/drawing/2014/main" id="{A13435A4-D65E-CF1F-484D-50CDCAC82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388248"/>
                  </p:ext>
                </p:extLst>
              </p:nvPr>
            </p:nvGraphicFramePr>
            <p:xfrm>
              <a:off x="1358059" y="4417226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0.0026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uľka 8">
                <a:extLst>
                  <a:ext uri="{FF2B5EF4-FFF2-40B4-BE49-F238E27FC236}">
                    <a16:creationId xmlns:a16="http://schemas.microsoft.com/office/drawing/2014/main" id="{A13435A4-D65E-CF1F-484D-50CDCAC82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388248"/>
                  </p:ext>
                </p:extLst>
              </p:nvPr>
            </p:nvGraphicFramePr>
            <p:xfrm>
              <a:off x="1358059" y="4417226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201333" r="-582000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309589" r="-582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0.0016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0.0001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0.0026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4FA73BED-0C5A-AFA7-1534-CA7445257346}"/>
              </a:ext>
            </a:extLst>
          </p:cNvPr>
          <p:cNvCxnSpPr>
            <a:cxnSpLocks/>
          </p:cNvCxnSpPr>
          <p:nvPr/>
        </p:nvCxnSpPr>
        <p:spPr>
          <a:xfrm>
            <a:off x="2272766" y="4417226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D3112B4E-89D6-D36C-026B-46A80C7C9968}"/>
              </a:ext>
            </a:extLst>
          </p:cNvPr>
          <p:cNvCxnSpPr>
            <a:cxnSpLocks/>
          </p:cNvCxnSpPr>
          <p:nvPr/>
        </p:nvCxnSpPr>
        <p:spPr>
          <a:xfrm>
            <a:off x="1383889" y="4864198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7">
                <a:extLst>
                  <a:ext uri="{FF2B5EF4-FFF2-40B4-BE49-F238E27FC236}">
                    <a16:creationId xmlns:a16="http://schemas.microsoft.com/office/drawing/2014/main" id="{72B7C01B-6CEF-D9E5-CED4-614C971A5A69}"/>
                  </a:ext>
                </a:extLst>
              </p:cNvPr>
              <p:cNvSpPr txBox="1"/>
              <p:nvPr/>
            </p:nvSpPr>
            <p:spPr bwMode="auto">
              <a:xfrm>
                <a:off x="7831242" y="6202556"/>
                <a:ext cx="1907799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0.0494</a:t>
                </a:r>
                <a:endParaRPr lang="sk-SK" sz="2200" dirty="0"/>
              </a:p>
            </p:txBody>
          </p:sp>
        </mc:Choice>
        <mc:Fallback xmlns="">
          <p:sp>
            <p:nvSpPr>
              <p:cNvPr id="19" name="Object 17">
                <a:extLst>
                  <a:ext uri="{FF2B5EF4-FFF2-40B4-BE49-F238E27FC236}">
                    <a16:creationId xmlns:a16="http://schemas.microsoft.com/office/drawing/2014/main" id="{72B7C01B-6CEF-D9E5-CED4-614C971A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242" y="6202556"/>
                <a:ext cx="1907799" cy="392320"/>
              </a:xfrm>
              <a:prstGeom prst="rect">
                <a:avLst/>
              </a:prstGeom>
              <a:blipFill>
                <a:blip r:embed="rId6"/>
                <a:stretch>
                  <a:fillRect t="-9231" b="-4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817DEEF3-8032-AB0A-D1E9-C0C2335C8812}"/>
                  </a:ext>
                </a:extLst>
              </p:cNvPr>
              <p:cNvSpPr txBox="1"/>
              <p:nvPr/>
            </p:nvSpPr>
            <p:spPr bwMode="auto">
              <a:xfrm>
                <a:off x="193463" y="3847126"/>
                <a:ext cx="2898096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4.0066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0.5989</m:t>
                          </m:r>
                        </m:sup>
                      </m:sSup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0" name="Object 17">
                <a:extLst>
                  <a:ext uri="{FF2B5EF4-FFF2-40B4-BE49-F238E27FC236}">
                    <a16:creationId xmlns:a16="http://schemas.microsoft.com/office/drawing/2014/main" id="{817DEEF3-8032-AB0A-D1E9-C0C2335C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3847126"/>
                <a:ext cx="2898096" cy="392320"/>
              </a:xfrm>
              <a:prstGeom prst="rect">
                <a:avLst/>
              </a:prstGeom>
              <a:blipFill>
                <a:blip r:embed="rId7"/>
                <a:stretch>
                  <a:fillRect l="-421" b="-218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6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877569"/>
              <a:ext cx="6201586" cy="1785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877569"/>
              <a:ext cx="6201586" cy="1785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3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2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877569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blipFill>
                <a:blip r:embed="rId3"/>
                <a:stretch>
                  <a:fillRect r="-1266"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9CC1810E-EC22-A8D6-A7F8-9F4C56CAF422}"/>
                  </a:ext>
                </a:extLst>
              </p:cNvPr>
              <p:cNvSpPr txBox="1"/>
              <p:nvPr/>
            </p:nvSpPr>
            <p:spPr bwMode="auto">
              <a:xfrm>
                <a:off x="193463" y="4976806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9CC1810E-EC22-A8D6-A7F8-9F4C56CAF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4976806"/>
                <a:ext cx="2088232" cy="504056"/>
              </a:xfrm>
              <a:prstGeom prst="rect">
                <a:avLst/>
              </a:prstGeom>
              <a:blipFill>
                <a:blip r:embed="rId4"/>
                <a:stretch>
                  <a:fillRect l="-585" t="-7229" b="-9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8">
                <a:extLst>
                  <a:ext uri="{FF2B5EF4-FFF2-40B4-BE49-F238E27FC236}">
                    <a16:creationId xmlns:a16="http://schemas.microsoft.com/office/drawing/2014/main" id="{958F02F6-74D1-FB4C-B5C6-073EC9EC1A23}"/>
                  </a:ext>
                </a:extLst>
              </p:cNvPr>
              <p:cNvSpPr txBox="1"/>
              <p:nvPr/>
            </p:nvSpPr>
            <p:spPr bwMode="auto">
              <a:xfrm>
                <a:off x="193464" y="5401433"/>
                <a:ext cx="3335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(ln1, ln2, ln3, ln4, ln5)</a:t>
                </a:r>
                <a:endParaRPr lang="sk-SK" sz="2200" dirty="0"/>
              </a:p>
            </p:txBody>
          </p:sp>
        </mc:Choice>
        <mc:Fallback xmlns="">
          <p:sp>
            <p:nvSpPr>
              <p:cNvPr id="29" name="Object 18">
                <a:extLst>
                  <a:ext uri="{FF2B5EF4-FFF2-40B4-BE49-F238E27FC236}">
                    <a16:creationId xmlns:a16="http://schemas.microsoft.com/office/drawing/2014/main" id="{958F02F6-74D1-FB4C-B5C6-073EC9EC1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4" y="5401433"/>
                <a:ext cx="3335213" cy="504056"/>
              </a:xfrm>
              <a:prstGeom prst="rect">
                <a:avLst/>
              </a:prstGeom>
              <a:blipFill>
                <a:blip r:embed="rId5"/>
                <a:stretch>
                  <a:fillRect l="-366" t="-8434" b="-963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Rovná spojnica 30">
            <a:extLst>
              <a:ext uri="{FF2B5EF4-FFF2-40B4-BE49-F238E27FC236}">
                <a16:creationId xmlns:a16="http://schemas.microsoft.com/office/drawing/2014/main" id="{0E036EA2-95E4-F519-049D-A033BFBFF148}"/>
              </a:ext>
            </a:extLst>
          </p:cNvPr>
          <p:cNvCxnSpPr>
            <a:cxnSpLocks/>
          </p:cNvCxnSpPr>
          <p:nvPr/>
        </p:nvCxnSpPr>
        <p:spPr>
          <a:xfrm>
            <a:off x="5322329" y="4279744"/>
            <a:ext cx="0" cy="566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17">
                <a:extLst>
                  <a:ext uri="{FF2B5EF4-FFF2-40B4-BE49-F238E27FC236}">
                    <a16:creationId xmlns:a16="http://schemas.microsoft.com/office/drawing/2014/main" id="{F0A9A557-5431-55FD-648D-E4246E11E296}"/>
                  </a:ext>
                </a:extLst>
              </p:cNvPr>
              <p:cNvSpPr txBox="1"/>
              <p:nvPr/>
            </p:nvSpPr>
            <p:spPr bwMode="auto">
              <a:xfrm>
                <a:off x="148941" y="4200277"/>
                <a:ext cx="979052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34" name="Object 17">
                <a:extLst>
                  <a:ext uri="{FF2B5EF4-FFF2-40B4-BE49-F238E27FC236}">
                    <a16:creationId xmlns:a16="http://schemas.microsoft.com/office/drawing/2014/main" id="{F0A9A557-5431-55FD-648D-E4246E11E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41" y="4200277"/>
                <a:ext cx="979052" cy="455116"/>
              </a:xfrm>
              <a:prstGeom prst="rect">
                <a:avLst/>
              </a:prstGeom>
              <a:blipFill>
                <a:blip r:embed="rId6"/>
                <a:stretch>
                  <a:fillRect l="-621" b="-2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2324541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">
            <a:extLst>
              <a:ext uri="{FF2B5EF4-FFF2-40B4-BE49-F238E27FC236}">
                <a16:creationId xmlns:a16="http://schemas.microsoft.com/office/drawing/2014/main" id="{45BD9097-F401-B97E-A311-7C32E180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345" y="6127539"/>
            <a:ext cx="2994813" cy="5686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247DB620-C671-BEDE-F427-151A478D6456}"/>
                  </a:ext>
                </a:extLst>
              </p:cNvPr>
              <p:cNvSpPr txBox="1"/>
              <p:nvPr/>
            </p:nvSpPr>
            <p:spPr bwMode="auto">
              <a:xfrm>
                <a:off x="4497456" y="6203446"/>
                <a:ext cx="2909345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247DB620-C671-BEDE-F427-151A478D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7456" y="6203446"/>
                <a:ext cx="2909345" cy="392320"/>
              </a:xfrm>
              <a:prstGeom prst="rect">
                <a:avLst/>
              </a:prstGeom>
              <a:blipFill>
                <a:blip r:embed="rId7"/>
                <a:stretch>
                  <a:fillRect l="-419" b="-28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Rovná spojnica 37">
            <a:extLst>
              <a:ext uri="{FF2B5EF4-FFF2-40B4-BE49-F238E27FC236}">
                <a16:creationId xmlns:a16="http://schemas.microsoft.com/office/drawing/2014/main" id="{00CF3826-3AFA-6F72-8C1C-692770B07452}"/>
              </a:ext>
            </a:extLst>
          </p:cNvPr>
          <p:cNvCxnSpPr>
            <a:cxnSpLocks/>
          </p:cNvCxnSpPr>
          <p:nvPr/>
        </p:nvCxnSpPr>
        <p:spPr>
          <a:xfrm>
            <a:off x="3475320" y="4211249"/>
            <a:ext cx="2" cy="1633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17">
                <a:extLst>
                  <a:ext uri="{FF2B5EF4-FFF2-40B4-BE49-F238E27FC236}">
                    <a16:creationId xmlns:a16="http://schemas.microsoft.com/office/drawing/2014/main" id="{17CACAA5-81F8-E220-4068-DBB0BC8260B4}"/>
                  </a:ext>
                </a:extLst>
              </p:cNvPr>
              <p:cNvSpPr txBox="1"/>
              <p:nvPr/>
            </p:nvSpPr>
            <p:spPr bwMode="auto">
              <a:xfrm>
                <a:off x="3604881" y="4200277"/>
                <a:ext cx="2687385" cy="8719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6.20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34.96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44" name="Object 17">
                <a:extLst>
                  <a:ext uri="{FF2B5EF4-FFF2-40B4-BE49-F238E27FC236}">
                    <a16:creationId xmlns:a16="http://schemas.microsoft.com/office/drawing/2014/main" id="{17CACAA5-81F8-E220-4068-DBB0BC826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4881" y="4200277"/>
                <a:ext cx="2687385" cy="8719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17">
                <a:extLst>
                  <a:ext uri="{FF2B5EF4-FFF2-40B4-BE49-F238E27FC236}">
                    <a16:creationId xmlns:a16="http://schemas.microsoft.com/office/drawing/2014/main" id="{6065465D-9675-1E16-628D-65AB98007D0F}"/>
                  </a:ext>
                </a:extLst>
              </p:cNvPr>
              <p:cNvSpPr txBox="1"/>
              <p:nvPr/>
            </p:nvSpPr>
            <p:spPr bwMode="auto">
              <a:xfrm>
                <a:off x="6193526" y="4197743"/>
                <a:ext cx="2687385" cy="7771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sk-SK" sz="22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</a:t>
                </a:r>
                <a:r>
                  <a:rPr lang="en-US" sz="22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k-SK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0.96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5.40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1.30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7.31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k-SK" sz="22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</a:t>
                </a:r>
                <a:endParaRPr lang="sk-SK" sz="2200" dirty="0"/>
              </a:p>
            </p:txBody>
          </p:sp>
        </mc:Choice>
        <mc:Fallback xmlns="">
          <p:sp>
            <p:nvSpPr>
              <p:cNvPr id="48" name="Object 17">
                <a:extLst>
                  <a:ext uri="{FF2B5EF4-FFF2-40B4-BE49-F238E27FC236}">
                    <a16:creationId xmlns:a16="http://schemas.microsoft.com/office/drawing/2014/main" id="{6065465D-9675-1E16-628D-65AB98007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3526" y="4197743"/>
                <a:ext cx="2687385" cy="777138"/>
              </a:xfrm>
              <a:prstGeom prst="rect">
                <a:avLst/>
              </a:prstGeom>
              <a:blipFill>
                <a:blip r:embed="rId9"/>
                <a:stretch>
                  <a:fillRect l="-2948" r="-136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/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+</a:t>
                </a: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blipFill>
                <a:blip r:embed="rId10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/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200" dirty="0"/>
                  <a:t> </a:t>
                </a:r>
                <a:endParaRPr lang="sk-SK" sz="2200" dirty="0"/>
              </a:p>
            </p:txBody>
          </p:sp>
        </mc:Choice>
        <mc:Fallback xmlns="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blipFill>
                <a:blip r:embed="rId11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/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blipFill>
                <a:blip r:embed="rId12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/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Rovná spojnica 52">
            <a:extLst>
              <a:ext uri="{FF2B5EF4-FFF2-40B4-BE49-F238E27FC236}">
                <a16:creationId xmlns:a16="http://schemas.microsoft.com/office/drawing/2014/main" id="{87D49F61-1E1A-3F31-4698-D247479FBE48}"/>
              </a:ext>
            </a:extLst>
          </p:cNvPr>
          <p:cNvCxnSpPr>
            <a:cxnSpLocks/>
          </p:cNvCxnSpPr>
          <p:nvPr/>
        </p:nvCxnSpPr>
        <p:spPr>
          <a:xfrm>
            <a:off x="8972166" y="2096453"/>
            <a:ext cx="1716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/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blipFill>
                <a:blip r:embed="rId1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17">
                <a:extLst>
                  <a:ext uri="{FF2B5EF4-FFF2-40B4-BE49-F238E27FC236}">
                    <a16:creationId xmlns:a16="http://schemas.microsoft.com/office/drawing/2014/main" id="{1D176C58-785B-2538-BDE4-A6025D5481F3}"/>
                  </a:ext>
                </a:extLst>
              </p:cNvPr>
              <p:cNvSpPr txBox="1"/>
              <p:nvPr/>
            </p:nvSpPr>
            <p:spPr bwMode="auto">
              <a:xfrm>
                <a:off x="734030" y="4200920"/>
                <a:ext cx="2551546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200" dirty="0"/>
                  <a:t> </a:t>
                </a:r>
                <a:endParaRPr lang="sk-SK" sz="2200" dirty="0"/>
              </a:p>
            </p:txBody>
          </p:sp>
        </mc:Choice>
        <mc:Fallback xmlns="">
          <p:sp>
            <p:nvSpPr>
              <p:cNvPr id="59" name="Object 17">
                <a:extLst>
                  <a:ext uri="{FF2B5EF4-FFF2-40B4-BE49-F238E27FC236}">
                    <a16:creationId xmlns:a16="http://schemas.microsoft.com/office/drawing/2014/main" id="{1D176C58-785B-2538-BDE4-A6025D54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4030" y="4200920"/>
                <a:ext cx="2551546" cy="455116"/>
              </a:xfrm>
              <a:prstGeom prst="rect">
                <a:avLst/>
              </a:prstGeom>
              <a:blipFill>
                <a:blip r:embed="rId15"/>
                <a:stretch>
                  <a:fillRect t="-9333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Rovná spojnica 59">
            <a:extLst>
              <a:ext uri="{FF2B5EF4-FFF2-40B4-BE49-F238E27FC236}">
                <a16:creationId xmlns:a16="http://schemas.microsoft.com/office/drawing/2014/main" id="{CC085947-C3AC-03EC-358C-A2509013463B}"/>
              </a:ext>
            </a:extLst>
          </p:cNvPr>
          <p:cNvCxnSpPr>
            <a:cxnSpLocks/>
          </p:cNvCxnSpPr>
          <p:nvPr/>
        </p:nvCxnSpPr>
        <p:spPr>
          <a:xfrm>
            <a:off x="7726972" y="4266445"/>
            <a:ext cx="0" cy="566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ovná spojnica 61">
            <a:extLst>
              <a:ext uri="{FF2B5EF4-FFF2-40B4-BE49-F238E27FC236}">
                <a16:creationId xmlns:a16="http://schemas.microsoft.com/office/drawing/2014/main" id="{C5B26C01-0BDD-6AD3-C957-EE902268C9FD}"/>
              </a:ext>
            </a:extLst>
          </p:cNvPr>
          <p:cNvCxnSpPr>
            <a:cxnSpLocks/>
          </p:cNvCxnSpPr>
          <p:nvPr/>
        </p:nvCxnSpPr>
        <p:spPr>
          <a:xfrm>
            <a:off x="5172989" y="5197499"/>
            <a:ext cx="0" cy="566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bject 17">
                <a:extLst>
                  <a:ext uri="{FF2B5EF4-FFF2-40B4-BE49-F238E27FC236}">
                    <a16:creationId xmlns:a16="http://schemas.microsoft.com/office/drawing/2014/main" id="{1B579D57-0C91-126F-047E-EAEFA78504B5}"/>
                  </a:ext>
                </a:extLst>
              </p:cNvPr>
              <p:cNvSpPr txBox="1"/>
              <p:nvPr/>
            </p:nvSpPr>
            <p:spPr bwMode="auto">
              <a:xfrm>
                <a:off x="6013499" y="5131383"/>
                <a:ext cx="2507042" cy="7771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sk-SK" sz="22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</a:t>
                </a:r>
                <a:r>
                  <a:rPr lang="en-US" sz="22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k-SK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0.96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5.40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5.61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63" name="Object 17">
                <a:extLst>
                  <a:ext uri="{FF2B5EF4-FFF2-40B4-BE49-F238E27FC236}">
                    <a16:creationId xmlns:a16="http://schemas.microsoft.com/office/drawing/2014/main" id="{1B579D57-0C91-126F-047E-EAEFA7850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3499" y="5131383"/>
                <a:ext cx="2507042" cy="777138"/>
              </a:xfrm>
              <a:prstGeom prst="rect">
                <a:avLst/>
              </a:prstGeom>
              <a:blipFill>
                <a:blip r:embed="rId16"/>
                <a:stretch>
                  <a:fillRect l="-315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bject 17">
                <a:extLst>
                  <a:ext uri="{FF2B5EF4-FFF2-40B4-BE49-F238E27FC236}">
                    <a16:creationId xmlns:a16="http://schemas.microsoft.com/office/drawing/2014/main" id="{FEAF86B3-5D36-CDF4-0967-65A755A53A88}"/>
                  </a:ext>
                </a:extLst>
              </p:cNvPr>
              <p:cNvSpPr txBox="1"/>
              <p:nvPr/>
            </p:nvSpPr>
            <p:spPr bwMode="auto">
              <a:xfrm>
                <a:off x="3626243" y="5128841"/>
                <a:ext cx="2507042" cy="77713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sk-SK" sz="22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</a:t>
                </a:r>
                <a:r>
                  <a:rPr lang="en-US" sz="22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sk-SK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0.96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5.40</m:t>
                              </m:r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0.34</m:t>
                              </m:r>
                            </m:e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1.91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64" name="Object 17">
                <a:extLst>
                  <a:ext uri="{FF2B5EF4-FFF2-40B4-BE49-F238E27FC236}">
                    <a16:creationId xmlns:a16="http://schemas.microsoft.com/office/drawing/2014/main" id="{FEAF86B3-5D36-CDF4-0967-65A755A53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6243" y="5128841"/>
                <a:ext cx="2507042" cy="777138"/>
              </a:xfrm>
              <a:prstGeom prst="rect">
                <a:avLst/>
              </a:prstGeom>
              <a:blipFill>
                <a:blip r:embed="rId17"/>
                <a:stretch>
                  <a:fillRect l="-316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Rovná spojnica 64">
            <a:extLst>
              <a:ext uri="{FF2B5EF4-FFF2-40B4-BE49-F238E27FC236}">
                <a16:creationId xmlns:a16="http://schemas.microsoft.com/office/drawing/2014/main" id="{E33A08D3-5C37-976F-101D-FDB5FA442130}"/>
              </a:ext>
            </a:extLst>
          </p:cNvPr>
          <p:cNvCxnSpPr>
            <a:cxnSpLocks/>
          </p:cNvCxnSpPr>
          <p:nvPr/>
        </p:nvCxnSpPr>
        <p:spPr>
          <a:xfrm>
            <a:off x="7548396" y="5184528"/>
            <a:ext cx="0" cy="566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ovná spojnica 68">
            <a:extLst>
              <a:ext uri="{FF2B5EF4-FFF2-40B4-BE49-F238E27FC236}">
                <a16:creationId xmlns:a16="http://schemas.microsoft.com/office/drawing/2014/main" id="{754B8EC1-A131-1D33-AA8B-E9C169F6C957}"/>
              </a:ext>
            </a:extLst>
          </p:cNvPr>
          <p:cNvCxnSpPr>
            <a:cxnSpLocks/>
          </p:cNvCxnSpPr>
          <p:nvPr/>
        </p:nvCxnSpPr>
        <p:spPr>
          <a:xfrm>
            <a:off x="8855536" y="4211248"/>
            <a:ext cx="2" cy="1633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bject 17">
                <a:extLst>
                  <a:ext uri="{FF2B5EF4-FFF2-40B4-BE49-F238E27FC236}">
                    <a16:creationId xmlns:a16="http://schemas.microsoft.com/office/drawing/2014/main" id="{6AD73264-4579-7547-AA06-DDDBCBD2049A}"/>
                  </a:ext>
                </a:extLst>
              </p:cNvPr>
              <p:cNvSpPr txBox="1"/>
              <p:nvPr/>
            </p:nvSpPr>
            <p:spPr bwMode="auto">
              <a:xfrm>
                <a:off x="9382982" y="4126173"/>
                <a:ext cx="1767788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5.61</a:t>
                </a:r>
                <a:endParaRPr lang="sk-SK" sz="2200" dirty="0"/>
              </a:p>
            </p:txBody>
          </p:sp>
        </mc:Choice>
        <mc:Fallback xmlns="">
          <p:sp>
            <p:nvSpPr>
              <p:cNvPr id="70" name="Object 17">
                <a:extLst>
                  <a:ext uri="{FF2B5EF4-FFF2-40B4-BE49-F238E27FC236}">
                    <a16:creationId xmlns:a16="http://schemas.microsoft.com/office/drawing/2014/main" id="{6AD73264-4579-7547-AA06-DDDBCBD2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82982" y="4126173"/>
                <a:ext cx="1767788" cy="455116"/>
              </a:xfrm>
              <a:prstGeom prst="rect">
                <a:avLst/>
              </a:prstGeom>
              <a:blipFill>
                <a:blip r:embed="rId18"/>
                <a:stretch>
                  <a:fillRect t="-9333" b="-2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bject 17">
                <a:extLst>
                  <a:ext uri="{FF2B5EF4-FFF2-40B4-BE49-F238E27FC236}">
                    <a16:creationId xmlns:a16="http://schemas.microsoft.com/office/drawing/2014/main" id="{7F6F575A-A152-44A3-8078-566E63851889}"/>
                  </a:ext>
                </a:extLst>
              </p:cNvPr>
              <p:cNvSpPr txBox="1"/>
              <p:nvPr/>
            </p:nvSpPr>
            <p:spPr bwMode="auto">
              <a:xfrm>
                <a:off x="9431443" y="4605508"/>
                <a:ext cx="1271101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0.01</a:t>
                </a:r>
                <a:endParaRPr lang="sk-SK" sz="2200" dirty="0"/>
              </a:p>
            </p:txBody>
          </p:sp>
        </mc:Choice>
        <mc:Fallback xmlns="">
          <p:sp>
            <p:nvSpPr>
              <p:cNvPr id="71" name="Object 17">
                <a:extLst>
                  <a:ext uri="{FF2B5EF4-FFF2-40B4-BE49-F238E27FC236}">
                    <a16:creationId xmlns:a16="http://schemas.microsoft.com/office/drawing/2014/main" id="{7F6F575A-A152-44A3-8078-566E63851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31443" y="4605508"/>
                <a:ext cx="1271101" cy="455116"/>
              </a:xfrm>
              <a:prstGeom prst="rect">
                <a:avLst/>
              </a:prstGeom>
              <a:blipFill>
                <a:blip r:embed="rId19"/>
                <a:stretch>
                  <a:fillRect t="-8000" r="-5742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Rovná spojnica 71">
            <a:extLst>
              <a:ext uri="{FF2B5EF4-FFF2-40B4-BE49-F238E27FC236}">
                <a16:creationId xmlns:a16="http://schemas.microsoft.com/office/drawing/2014/main" id="{1ED64C59-FF91-BA61-9106-1B06F0ABE045}"/>
              </a:ext>
            </a:extLst>
          </p:cNvPr>
          <p:cNvCxnSpPr>
            <a:cxnSpLocks/>
          </p:cNvCxnSpPr>
          <p:nvPr/>
        </p:nvCxnSpPr>
        <p:spPr>
          <a:xfrm>
            <a:off x="9208800" y="5128841"/>
            <a:ext cx="1716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bject 17">
                <a:extLst>
                  <a:ext uri="{FF2B5EF4-FFF2-40B4-BE49-F238E27FC236}">
                    <a16:creationId xmlns:a16="http://schemas.microsoft.com/office/drawing/2014/main" id="{94D52458-4036-DC95-D98F-039B2720ED55}"/>
                  </a:ext>
                </a:extLst>
              </p:cNvPr>
              <p:cNvSpPr txBox="1"/>
              <p:nvPr/>
            </p:nvSpPr>
            <p:spPr bwMode="auto">
              <a:xfrm>
                <a:off x="9529859" y="5253304"/>
                <a:ext cx="1264071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73" name="Object 17">
                <a:extLst>
                  <a:ext uri="{FF2B5EF4-FFF2-40B4-BE49-F238E27FC236}">
                    <a16:creationId xmlns:a16="http://schemas.microsoft.com/office/drawing/2014/main" id="{94D52458-4036-DC95-D98F-039B2720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9859" y="5253304"/>
                <a:ext cx="1264071" cy="4551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bject 17">
                <a:extLst>
                  <a:ext uri="{FF2B5EF4-FFF2-40B4-BE49-F238E27FC236}">
                    <a16:creationId xmlns:a16="http://schemas.microsoft.com/office/drawing/2014/main" id="{0FEC1FA6-A6B6-6065-2978-28294E555CF9}"/>
                  </a:ext>
                </a:extLst>
              </p:cNvPr>
              <p:cNvSpPr txBox="1"/>
              <p:nvPr/>
            </p:nvSpPr>
            <p:spPr bwMode="auto">
              <a:xfrm>
                <a:off x="9529744" y="5653461"/>
                <a:ext cx="92560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74" name="Object 17">
                <a:extLst>
                  <a:ext uri="{FF2B5EF4-FFF2-40B4-BE49-F238E27FC236}">
                    <a16:creationId xmlns:a16="http://schemas.microsoft.com/office/drawing/2014/main" id="{0FEC1FA6-A6B6-6065-2978-28294E555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9744" y="5653461"/>
                <a:ext cx="925604" cy="4551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1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4" grpId="0"/>
      <p:bldP spid="19" grpId="0" animBg="1"/>
      <p:bldP spid="21" grpId="0"/>
      <p:bldP spid="44" grpId="0"/>
      <p:bldP spid="48" grpId="0"/>
      <p:bldP spid="49" grpId="0"/>
      <p:bldP spid="50" grpId="0"/>
      <p:bldP spid="51" grpId="0"/>
      <p:bldP spid="52" grpId="0"/>
      <p:bldP spid="58" grpId="0"/>
      <p:bldP spid="59" grpId="0"/>
      <p:bldP spid="63" grpId="0"/>
      <p:bldP spid="64" grpId="0"/>
      <p:bldP spid="70" grpId="0"/>
      <p:bldP spid="71" grpId="0"/>
      <p:bldP spid="73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179638"/>
                  </p:ext>
                </p:extLst>
              </p:nvPr>
            </p:nvGraphicFramePr>
            <p:xfrm>
              <a:off x="1346810" y="1877569"/>
              <a:ext cx="6201586" cy="1785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4179638"/>
                  </p:ext>
                </p:extLst>
              </p:nvPr>
            </p:nvGraphicFramePr>
            <p:xfrm>
              <a:off x="1346810" y="1877569"/>
              <a:ext cx="6201586" cy="1785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3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2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4054" r="-582000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877569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blipFill>
                <a:blip r:embed="rId3"/>
                <a:stretch>
                  <a:fillRect r="-1266"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9CC1810E-EC22-A8D6-A7F8-9F4C56CAF422}"/>
                  </a:ext>
                </a:extLst>
              </p:cNvPr>
              <p:cNvSpPr txBox="1"/>
              <p:nvPr/>
            </p:nvSpPr>
            <p:spPr bwMode="auto">
              <a:xfrm>
                <a:off x="193463" y="5387982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9CC1810E-EC22-A8D6-A7F8-9F4C56CAF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5387982"/>
                <a:ext cx="2088232" cy="504056"/>
              </a:xfrm>
              <a:prstGeom prst="rect">
                <a:avLst/>
              </a:prstGeom>
              <a:blipFill>
                <a:blip r:embed="rId4"/>
                <a:stretch>
                  <a:fillRect l="-585" t="-8434" b="-84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8">
                <a:extLst>
                  <a:ext uri="{FF2B5EF4-FFF2-40B4-BE49-F238E27FC236}">
                    <a16:creationId xmlns:a16="http://schemas.microsoft.com/office/drawing/2014/main" id="{958F02F6-74D1-FB4C-B5C6-073EC9EC1A23}"/>
                  </a:ext>
                </a:extLst>
              </p:cNvPr>
              <p:cNvSpPr txBox="1"/>
              <p:nvPr/>
            </p:nvSpPr>
            <p:spPr bwMode="auto">
              <a:xfrm>
                <a:off x="193464" y="5812609"/>
                <a:ext cx="3335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(ln1, ln2, ln3, ln4, ln5)</a:t>
                </a:r>
                <a:endParaRPr lang="sk-SK" sz="2200" dirty="0"/>
              </a:p>
            </p:txBody>
          </p:sp>
        </mc:Choice>
        <mc:Fallback xmlns="">
          <p:sp>
            <p:nvSpPr>
              <p:cNvPr id="29" name="Object 18">
                <a:extLst>
                  <a:ext uri="{FF2B5EF4-FFF2-40B4-BE49-F238E27FC236}">
                    <a16:creationId xmlns:a16="http://schemas.microsoft.com/office/drawing/2014/main" id="{958F02F6-74D1-FB4C-B5C6-073EC9EC1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4" y="5812609"/>
                <a:ext cx="3335213" cy="504056"/>
              </a:xfrm>
              <a:prstGeom prst="rect">
                <a:avLst/>
              </a:prstGeom>
              <a:blipFill>
                <a:blip r:embed="rId5"/>
                <a:stretch>
                  <a:fillRect l="-366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2324541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247DB620-C671-BEDE-F427-151A478D6456}"/>
                  </a:ext>
                </a:extLst>
              </p:cNvPr>
              <p:cNvSpPr txBox="1"/>
              <p:nvPr/>
            </p:nvSpPr>
            <p:spPr bwMode="auto">
              <a:xfrm>
                <a:off x="276475" y="4533321"/>
                <a:ext cx="2909345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17">
                <a:extLst>
                  <a:ext uri="{FF2B5EF4-FFF2-40B4-BE49-F238E27FC236}">
                    <a16:creationId xmlns:a16="http://schemas.microsoft.com/office/drawing/2014/main" id="{247DB620-C671-BEDE-F427-151A478D6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475" y="4533321"/>
                <a:ext cx="2909345" cy="392320"/>
              </a:xfrm>
              <a:prstGeom prst="rect">
                <a:avLst/>
              </a:prstGeom>
              <a:blipFill>
                <a:blip r:embed="rId6"/>
                <a:stretch>
                  <a:fillRect l="-209" b="-28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Rovná spojnica 37">
            <a:extLst>
              <a:ext uri="{FF2B5EF4-FFF2-40B4-BE49-F238E27FC236}">
                <a16:creationId xmlns:a16="http://schemas.microsoft.com/office/drawing/2014/main" id="{00CF3826-3AFA-6F72-8C1C-692770B07452}"/>
              </a:ext>
            </a:extLst>
          </p:cNvPr>
          <p:cNvCxnSpPr>
            <a:cxnSpLocks/>
          </p:cNvCxnSpPr>
          <p:nvPr/>
        </p:nvCxnSpPr>
        <p:spPr>
          <a:xfrm>
            <a:off x="3475320" y="4622425"/>
            <a:ext cx="2" cy="1633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/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+</a:t>
                </a: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blipFill>
                <a:blip r:embed="rId7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/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200" dirty="0"/>
                  <a:t> </a:t>
                </a:r>
                <a:endParaRPr lang="sk-SK" sz="2200" dirty="0"/>
              </a:p>
            </p:txBody>
          </p:sp>
        </mc:Choice>
        <mc:Fallback xmlns="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blipFill>
                <a:blip r:embed="rId8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/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blipFill>
                <a:blip r:embed="rId9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/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Rovná spojnica 52">
            <a:extLst>
              <a:ext uri="{FF2B5EF4-FFF2-40B4-BE49-F238E27FC236}">
                <a16:creationId xmlns:a16="http://schemas.microsoft.com/office/drawing/2014/main" id="{87D49F61-1E1A-3F31-4698-D247479FBE48}"/>
              </a:ext>
            </a:extLst>
          </p:cNvPr>
          <p:cNvCxnSpPr>
            <a:cxnSpLocks/>
          </p:cNvCxnSpPr>
          <p:nvPr/>
        </p:nvCxnSpPr>
        <p:spPr>
          <a:xfrm>
            <a:off x="8972166" y="2096453"/>
            <a:ext cx="1716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/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blipFill>
                <a:blip r:embed="rId11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7">
                <a:extLst>
                  <a:ext uri="{FF2B5EF4-FFF2-40B4-BE49-F238E27FC236}">
                    <a16:creationId xmlns:a16="http://schemas.microsoft.com/office/drawing/2014/main" id="{F5F045A6-9DB6-4880-2F53-350B84386824}"/>
                  </a:ext>
                </a:extLst>
              </p:cNvPr>
              <p:cNvSpPr txBox="1"/>
              <p:nvPr/>
            </p:nvSpPr>
            <p:spPr bwMode="auto">
              <a:xfrm>
                <a:off x="3764822" y="4622425"/>
                <a:ext cx="2025182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7" name="Object 17">
                <a:extLst>
                  <a:ext uri="{FF2B5EF4-FFF2-40B4-BE49-F238E27FC236}">
                    <a16:creationId xmlns:a16="http://schemas.microsoft.com/office/drawing/2014/main" id="{F5F045A6-9DB6-4880-2F53-350B84386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4822" y="4622425"/>
                <a:ext cx="2025182" cy="455116"/>
              </a:xfrm>
              <a:prstGeom prst="rect">
                <a:avLst/>
              </a:prstGeom>
              <a:blipFill>
                <a:blip r:embed="rId12"/>
                <a:stretch>
                  <a:fillRect l="-602" t="-4000" b="-2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89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3054842"/>
                  </p:ext>
                </p:extLst>
              </p:nvPr>
            </p:nvGraphicFramePr>
            <p:xfrm>
              <a:off x="1346810" y="1877569"/>
              <a:ext cx="6201586" cy="1785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3054842"/>
                  </p:ext>
                </p:extLst>
              </p:nvPr>
            </p:nvGraphicFramePr>
            <p:xfrm>
              <a:off x="1346810" y="1877569"/>
              <a:ext cx="6201586" cy="1785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3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2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4054" r="-582000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877569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blipFill>
                <a:blip r:embed="rId3"/>
                <a:stretch>
                  <a:fillRect r="-1266"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2324541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/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+</a:t>
                </a: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blipFill>
                <a:blip r:embed="rId4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/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200" dirty="0"/>
                  <a:t> </a:t>
                </a:r>
                <a:endParaRPr lang="sk-SK" sz="2200" dirty="0"/>
              </a:p>
            </p:txBody>
          </p:sp>
        </mc:Choice>
        <mc:Fallback xmlns="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blipFill>
                <a:blip r:embed="rId5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/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blipFill>
                <a:blip r:embed="rId6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/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Rovná spojnica 52">
            <a:extLst>
              <a:ext uri="{FF2B5EF4-FFF2-40B4-BE49-F238E27FC236}">
                <a16:creationId xmlns:a16="http://schemas.microsoft.com/office/drawing/2014/main" id="{87D49F61-1E1A-3F31-4698-D247479FBE48}"/>
              </a:ext>
            </a:extLst>
          </p:cNvPr>
          <p:cNvCxnSpPr>
            <a:cxnSpLocks/>
          </p:cNvCxnSpPr>
          <p:nvPr/>
        </p:nvCxnSpPr>
        <p:spPr>
          <a:xfrm>
            <a:off x="8972166" y="2096453"/>
            <a:ext cx="1716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/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997FD587-D1A8-1ACB-9E07-7B8B726DEF90}"/>
                  </a:ext>
                </a:extLst>
              </p:cNvPr>
              <p:cNvSpPr txBox="1"/>
              <p:nvPr/>
            </p:nvSpPr>
            <p:spPr bwMode="auto">
              <a:xfrm>
                <a:off x="193463" y="5387982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997FD587-D1A8-1ACB-9E07-7B8B726D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5387982"/>
                <a:ext cx="2088232" cy="504056"/>
              </a:xfrm>
              <a:prstGeom prst="rect">
                <a:avLst/>
              </a:prstGeom>
              <a:blipFill>
                <a:blip r:embed="rId9"/>
                <a:stretch>
                  <a:fillRect l="-585" t="-8434" b="-84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9BC46F0-133D-B4BC-6EB9-214CD4F29807}"/>
                  </a:ext>
                </a:extLst>
              </p:cNvPr>
              <p:cNvSpPr txBox="1"/>
              <p:nvPr/>
            </p:nvSpPr>
            <p:spPr bwMode="auto">
              <a:xfrm>
                <a:off x="193464" y="5812609"/>
                <a:ext cx="3335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(ln1, ln2, ln3, ln4, ln5)</a:t>
                </a:r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9BC46F0-133D-B4BC-6EB9-214CD4F2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4" y="5812609"/>
                <a:ext cx="3335213" cy="504056"/>
              </a:xfrm>
              <a:prstGeom prst="rect">
                <a:avLst/>
              </a:prstGeom>
              <a:blipFill>
                <a:blip r:embed="rId10"/>
                <a:stretch>
                  <a:fillRect l="-366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/>
              <p:nvPr/>
            </p:nvSpPr>
            <p:spPr bwMode="auto">
              <a:xfrm>
                <a:off x="276475" y="4533321"/>
                <a:ext cx="2909345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475" y="4533321"/>
                <a:ext cx="2909345" cy="392320"/>
              </a:xfrm>
              <a:prstGeom prst="rect">
                <a:avLst/>
              </a:prstGeom>
              <a:blipFill>
                <a:blip r:embed="rId11"/>
                <a:stretch>
                  <a:fillRect l="-209" b="-28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A12B461B-D6A5-CD6C-7EAA-1891F95C3160}"/>
              </a:ext>
            </a:extLst>
          </p:cNvPr>
          <p:cNvCxnSpPr>
            <a:cxnSpLocks/>
          </p:cNvCxnSpPr>
          <p:nvPr/>
        </p:nvCxnSpPr>
        <p:spPr>
          <a:xfrm>
            <a:off x="3475320" y="4622425"/>
            <a:ext cx="2" cy="1633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7">
                <a:extLst>
                  <a:ext uri="{FF2B5EF4-FFF2-40B4-BE49-F238E27FC236}">
                    <a16:creationId xmlns:a16="http://schemas.microsoft.com/office/drawing/2014/main" id="{C3672095-2974-274B-0855-B42011FA404D}"/>
                  </a:ext>
                </a:extLst>
              </p:cNvPr>
              <p:cNvSpPr txBox="1"/>
              <p:nvPr/>
            </p:nvSpPr>
            <p:spPr bwMode="auto">
              <a:xfrm>
                <a:off x="3764822" y="4622425"/>
                <a:ext cx="2025182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4" name="Object 17">
                <a:extLst>
                  <a:ext uri="{FF2B5EF4-FFF2-40B4-BE49-F238E27FC236}">
                    <a16:creationId xmlns:a16="http://schemas.microsoft.com/office/drawing/2014/main" id="{C3672095-2974-274B-0855-B42011FA4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4822" y="4622425"/>
                <a:ext cx="2025182" cy="455116"/>
              </a:xfrm>
              <a:prstGeom prst="rect">
                <a:avLst/>
              </a:prstGeom>
              <a:blipFill>
                <a:blip r:embed="rId12"/>
                <a:stretch>
                  <a:fillRect l="-602" t="-4000" b="-2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877569"/>
              <a:ext cx="6201586" cy="1785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877569"/>
              <a:ext cx="6201586" cy="17853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2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4054" r="-582000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308219" r="-582000" b="-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877569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blipFill>
                <a:blip r:embed="rId3"/>
                <a:stretch>
                  <a:fillRect r="-1266"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2324541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/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+</a:t>
                </a: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blipFill>
                <a:blip r:embed="rId4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/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200" dirty="0"/>
                  <a:t> </a:t>
                </a:r>
                <a:endParaRPr lang="sk-SK" sz="2200" dirty="0"/>
              </a:p>
            </p:txBody>
          </p:sp>
        </mc:Choice>
        <mc:Fallback xmlns="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blipFill>
                <a:blip r:embed="rId5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/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blipFill>
                <a:blip r:embed="rId6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/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Rovná spojnica 52">
            <a:extLst>
              <a:ext uri="{FF2B5EF4-FFF2-40B4-BE49-F238E27FC236}">
                <a16:creationId xmlns:a16="http://schemas.microsoft.com/office/drawing/2014/main" id="{87D49F61-1E1A-3F31-4698-D247479FBE48}"/>
              </a:ext>
            </a:extLst>
          </p:cNvPr>
          <p:cNvCxnSpPr>
            <a:cxnSpLocks/>
          </p:cNvCxnSpPr>
          <p:nvPr/>
        </p:nvCxnSpPr>
        <p:spPr>
          <a:xfrm>
            <a:off x="8972166" y="2096453"/>
            <a:ext cx="1716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/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997FD587-D1A8-1ACB-9E07-7B8B726DEF90}"/>
                  </a:ext>
                </a:extLst>
              </p:cNvPr>
              <p:cNvSpPr txBox="1"/>
              <p:nvPr/>
            </p:nvSpPr>
            <p:spPr bwMode="auto">
              <a:xfrm>
                <a:off x="193463" y="5387982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997FD587-D1A8-1ACB-9E07-7B8B726D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5387982"/>
                <a:ext cx="2088232" cy="504056"/>
              </a:xfrm>
              <a:prstGeom prst="rect">
                <a:avLst/>
              </a:prstGeom>
              <a:blipFill>
                <a:blip r:embed="rId9"/>
                <a:stretch>
                  <a:fillRect l="-585" t="-8434" b="-84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9BC46F0-133D-B4BC-6EB9-214CD4F29807}"/>
                  </a:ext>
                </a:extLst>
              </p:cNvPr>
              <p:cNvSpPr txBox="1"/>
              <p:nvPr/>
            </p:nvSpPr>
            <p:spPr bwMode="auto">
              <a:xfrm>
                <a:off x="193464" y="5812609"/>
                <a:ext cx="3335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(ln1, ln2, ln3, ln4, ln5)</a:t>
                </a:r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9BC46F0-133D-B4BC-6EB9-214CD4F2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4" y="5812609"/>
                <a:ext cx="3335213" cy="504056"/>
              </a:xfrm>
              <a:prstGeom prst="rect">
                <a:avLst/>
              </a:prstGeom>
              <a:blipFill>
                <a:blip r:embed="rId10"/>
                <a:stretch>
                  <a:fillRect l="-366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/>
              <p:nvPr/>
            </p:nvSpPr>
            <p:spPr bwMode="auto">
              <a:xfrm>
                <a:off x="276475" y="4533321"/>
                <a:ext cx="2909345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475" y="4533321"/>
                <a:ext cx="2909345" cy="392320"/>
              </a:xfrm>
              <a:prstGeom prst="rect">
                <a:avLst/>
              </a:prstGeom>
              <a:blipFill>
                <a:blip r:embed="rId11"/>
                <a:stretch>
                  <a:fillRect l="-209" b="-28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A12B461B-D6A5-CD6C-7EAA-1891F95C3160}"/>
              </a:ext>
            </a:extLst>
          </p:cNvPr>
          <p:cNvCxnSpPr>
            <a:cxnSpLocks/>
          </p:cNvCxnSpPr>
          <p:nvPr/>
        </p:nvCxnSpPr>
        <p:spPr>
          <a:xfrm>
            <a:off x="3475320" y="4622425"/>
            <a:ext cx="2" cy="1633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7">
                <a:extLst>
                  <a:ext uri="{FF2B5EF4-FFF2-40B4-BE49-F238E27FC236}">
                    <a16:creationId xmlns:a16="http://schemas.microsoft.com/office/drawing/2014/main" id="{C3672095-2974-274B-0855-B42011FA404D}"/>
                  </a:ext>
                </a:extLst>
              </p:cNvPr>
              <p:cNvSpPr txBox="1"/>
              <p:nvPr/>
            </p:nvSpPr>
            <p:spPr bwMode="auto">
              <a:xfrm>
                <a:off x="3764822" y="4622425"/>
                <a:ext cx="2025182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4" name="Object 17">
                <a:extLst>
                  <a:ext uri="{FF2B5EF4-FFF2-40B4-BE49-F238E27FC236}">
                    <a16:creationId xmlns:a16="http://schemas.microsoft.com/office/drawing/2014/main" id="{C3672095-2974-274B-0855-B42011FA4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4822" y="4622425"/>
                <a:ext cx="2025182" cy="455116"/>
              </a:xfrm>
              <a:prstGeom prst="rect">
                <a:avLst/>
              </a:prstGeom>
              <a:blipFill>
                <a:blip r:embed="rId12"/>
                <a:stretch>
                  <a:fillRect l="-602" t="-4000" b="-2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89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505610"/>
                  </p:ext>
                </p:extLst>
              </p:nvPr>
            </p:nvGraphicFramePr>
            <p:xfrm>
              <a:off x="1346810" y="1877569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9505610"/>
                  </p:ext>
                </p:extLst>
              </p:nvPr>
            </p:nvGraphicFramePr>
            <p:xfrm>
              <a:off x="1346810" y="1877569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4054" r="-582000" b="-2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308219" r="-582000" b="-1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877569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blipFill>
                <a:blip r:embed="rId3"/>
                <a:stretch>
                  <a:fillRect r="-1266"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2324541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/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+</a:t>
                </a: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blipFill>
                <a:blip r:embed="rId4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/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200" dirty="0"/>
                  <a:t> </a:t>
                </a:r>
                <a:endParaRPr lang="sk-SK" sz="2200" dirty="0"/>
              </a:p>
            </p:txBody>
          </p:sp>
        </mc:Choice>
        <mc:Fallback xmlns="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blipFill>
                <a:blip r:embed="rId5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/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blipFill>
                <a:blip r:embed="rId6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/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Rovná spojnica 52">
            <a:extLst>
              <a:ext uri="{FF2B5EF4-FFF2-40B4-BE49-F238E27FC236}">
                <a16:creationId xmlns:a16="http://schemas.microsoft.com/office/drawing/2014/main" id="{87D49F61-1E1A-3F31-4698-D247479FBE48}"/>
              </a:ext>
            </a:extLst>
          </p:cNvPr>
          <p:cNvCxnSpPr>
            <a:cxnSpLocks/>
          </p:cNvCxnSpPr>
          <p:nvPr/>
        </p:nvCxnSpPr>
        <p:spPr>
          <a:xfrm>
            <a:off x="8972166" y="2096453"/>
            <a:ext cx="1716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/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997FD587-D1A8-1ACB-9E07-7B8B726DEF90}"/>
                  </a:ext>
                </a:extLst>
              </p:cNvPr>
              <p:cNvSpPr txBox="1"/>
              <p:nvPr/>
            </p:nvSpPr>
            <p:spPr bwMode="auto">
              <a:xfrm>
                <a:off x="193463" y="5387982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997FD587-D1A8-1ACB-9E07-7B8B726D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5387982"/>
                <a:ext cx="2088232" cy="504056"/>
              </a:xfrm>
              <a:prstGeom prst="rect">
                <a:avLst/>
              </a:prstGeom>
              <a:blipFill>
                <a:blip r:embed="rId9"/>
                <a:stretch>
                  <a:fillRect l="-585" t="-8434" b="-84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9BC46F0-133D-B4BC-6EB9-214CD4F29807}"/>
                  </a:ext>
                </a:extLst>
              </p:cNvPr>
              <p:cNvSpPr txBox="1"/>
              <p:nvPr/>
            </p:nvSpPr>
            <p:spPr bwMode="auto">
              <a:xfrm>
                <a:off x="193464" y="5812609"/>
                <a:ext cx="3335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(ln1, ln2, ln3, ln4, ln5)</a:t>
                </a:r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9BC46F0-133D-B4BC-6EB9-214CD4F2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4" y="5812609"/>
                <a:ext cx="3335213" cy="504056"/>
              </a:xfrm>
              <a:prstGeom prst="rect">
                <a:avLst/>
              </a:prstGeom>
              <a:blipFill>
                <a:blip r:embed="rId10"/>
                <a:stretch>
                  <a:fillRect l="-366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/>
              <p:nvPr/>
            </p:nvSpPr>
            <p:spPr bwMode="auto">
              <a:xfrm>
                <a:off x="276475" y="4533321"/>
                <a:ext cx="2909345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475" y="4533321"/>
                <a:ext cx="2909345" cy="392320"/>
              </a:xfrm>
              <a:prstGeom prst="rect">
                <a:avLst/>
              </a:prstGeom>
              <a:blipFill>
                <a:blip r:embed="rId11"/>
                <a:stretch>
                  <a:fillRect l="-209" b="-28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A12B461B-D6A5-CD6C-7EAA-1891F95C3160}"/>
              </a:ext>
            </a:extLst>
          </p:cNvPr>
          <p:cNvCxnSpPr>
            <a:cxnSpLocks/>
          </p:cNvCxnSpPr>
          <p:nvPr/>
        </p:nvCxnSpPr>
        <p:spPr>
          <a:xfrm>
            <a:off x="3475320" y="4622425"/>
            <a:ext cx="2" cy="1633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7">
                <a:extLst>
                  <a:ext uri="{FF2B5EF4-FFF2-40B4-BE49-F238E27FC236}">
                    <a16:creationId xmlns:a16="http://schemas.microsoft.com/office/drawing/2014/main" id="{C3672095-2974-274B-0855-B42011FA404D}"/>
                  </a:ext>
                </a:extLst>
              </p:cNvPr>
              <p:cNvSpPr txBox="1"/>
              <p:nvPr/>
            </p:nvSpPr>
            <p:spPr bwMode="auto">
              <a:xfrm>
                <a:off x="3764822" y="4622425"/>
                <a:ext cx="2025182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4" name="Object 17">
                <a:extLst>
                  <a:ext uri="{FF2B5EF4-FFF2-40B4-BE49-F238E27FC236}">
                    <a16:creationId xmlns:a16="http://schemas.microsoft.com/office/drawing/2014/main" id="{C3672095-2974-274B-0855-B42011FA4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4822" y="4622425"/>
                <a:ext cx="2025182" cy="455116"/>
              </a:xfrm>
              <a:prstGeom prst="rect">
                <a:avLst/>
              </a:prstGeom>
              <a:blipFill>
                <a:blip r:embed="rId12"/>
                <a:stretch>
                  <a:fillRect l="-602" t="-4000" b="-2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12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374788"/>
                  </p:ext>
                </p:extLst>
              </p:nvPr>
            </p:nvGraphicFramePr>
            <p:xfrm>
              <a:off x="1346810" y="1877569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1374788"/>
                  </p:ext>
                </p:extLst>
              </p:nvPr>
            </p:nvGraphicFramePr>
            <p:xfrm>
              <a:off x="1346810" y="1877569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4054" r="-582000" b="-2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308219" r="-582000" b="-104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877569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/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7">
                <a:extLst>
                  <a:ext uri="{FF2B5EF4-FFF2-40B4-BE49-F238E27FC236}">
                    <a16:creationId xmlns:a16="http://schemas.microsoft.com/office/drawing/2014/main" id="{70F79AD0-B6D6-9C40-ECA8-C1EC6716F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49" y="1112001"/>
                <a:ext cx="2888124" cy="455116"/>
              </a:xfrm>
              <a:prstGeom prst="rect">
                <a:avLst/>
              </a:prstGeom>
              <a:blipFill>
                <a:blip r:embed="rId3"/>
                <a:stretch>
                  <a:fillRect r="-1266"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2324541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/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+</a:t>
                </a:r>
                <a:r>
                  <a:rPr lang="en-US" sz="2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49" name="Object 17">
                <a:extLst>
                  <a:ext uri="{FF2B5EF4-FFF2-40B4-BE49-F238E27FC236}">
                    <a16:creationId xmlns:a16="http://schemas.microsoft.com/office/drawing/2014/main" id="{8640592C-CF6C-0B19-6674-5E42B3512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5893" y="1111931"/>
                <a:ext cx="3004193" cy="455116"/>
              </a:xfrm>
              <a:prstGeom prst="rect">
                <a:avLst/>
              </a:prstGeom>
              <a:blipFill>
                <a:blip r:embed="rId4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/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sk-SK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200" dirty="0"/>
                  <a:t> </a:t>
                </a:r>
                <a:endParaRPr lang="sk-SK" sz="2200" dirty="0"/>
              </a:p>
            </p:txBody>
          </p:sp>
        </mc:Choice>
        <mc:Fallback xmlns="">
          <p:sp>
            <p:nvSpPr>
              <p:cNvPr id="50" name="Object 17">
                <a:extLst>
                  <a:ext uri="{FF2B5EF4-FFF2-40B4-BE49-F238E27FC236}">
                    <a16:creationId xmlns:a16="http://schemas.microsoft.com/office/drawing/2014/main" id="{DD0EB5DA-A3CB-740C-85D1-670F8AF4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5579" y="1118358"/>
                <a:ext cx="2551546" cy="455116"/>
              </a:xfrm>
              <a:prstGeom prst="rect">
                <a:avLst/>
              </a:prstGeom>
              <a:blipFill>
                <a:blip r:embed="rId5"/>
                <a:stretch>
                  <a:fillRect t="-8000" b="-21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/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sk-SK" sz="2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8E127E4B-5093-B1E2-FFA8-C5A5A7430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2626" y="1145397"/>
                <a:ext cx="1694453" cy="455116"/>
              </a:xfrm>
              <a:prstGeom prst="rect">
                <a:avLst/>
              </a:prstGeom>
              <a:blipFill>
                <a:blip r:embed="rId6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/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2" name="Object 17">
                <a:extLst>
                  <a:ext uri="{FF2B5EF4-FFF2-40B4-BE49-F238E27FC236}">
                    <a16:creationId xmlns:a16="http://schemas.microsoft.com/office/drawing/2014/main" id="{A9594C60-B94E-FCDC-E431-5A624A9DD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2198" y="1597277"/>
                <a:ext cx="1004881" cy="455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Rovná spojnica 52">
            <a:extLst>
              <a:ext uri="{FF2B5EF4-FFF2-40B4-BE49-F238E27FC236}">
                <a16:creationId xmlns:a16="http://schemas.microsoft.com/office/drawing/2014/main" id="{87D49F61-1E1A-3F31-4698-D247479FBE48}"/>
              </a:ext>
            </a:extLst>
          </p:cNvPr>
          <p:cNvCxnSpPr>
            <a:cxnSpLocks/>
          </p:cNvCxnSpPr>
          <p:nvPr/>
        </p:nvCxnSpPr>
        <p:spPr>
          <a:xfrm>
            <a:off x="8972166" y="2096453"/>
            <a:ext cx="17163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/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8" name="Object 17">
                <a:extLst>
                  <a:ext uri="{FF2B5EF4-FFF2-40B4-BE49-F238E27FC236}">
                    <a16:creationId xmlns:a16="http://schemas.microsoft.com/office/drawing/2014/main" id="{BB63A0FC-1BC6-1C5A-5F0B-973737E8E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9859" y="2236053"/>
                <a:ext cx="2014440" cy="455116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997FD587-D1A8-1ACB-9E07-7B8B726DEF90}"/>
                  </a:ext>
                </a:extLst>
              </p:cNvPr>
              <p:cNvSpPr txBox="1"/>
              <p:nvPr/>
            </p:nvSpPr>
            <p:spPr bwMode="auto">
              <a:xfrm>
                <a:off x="193463" y="5387982"/>
                <a:ext cx="2088232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= (1,1,1,1,1)</a:t>
                </a:r>
                <a:endParaRPr lang="sk-SK" sz="2200" dirty="0"/>
              </a:p>
            </p:txBody>
          </p:sp>
        </mc:Choice>
        <mc:Fallback xmlns="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997FD587-D1A8-1ACB-9E07-7B8B726D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5387982"/>
                <a:ext cx="2088232" cy="504056"/>
              </a:xfrm>
              <a:prstGeom prst="rect">
                <a:avLst/>
              </a:prstGeom>
              <a:blipFill>
                <a:blip r:embed="rId9"/>
                <a:stretch>
                  <a:fillRect l="-585" t="-8434" b="-843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9BC46F0-133D-B4BC-6EB9-214CD4F29807}"/>
                  </a:ext>
                </a:extLst>
              </p:cNvPr>
              <p:cNvSpPr txBox="1"/>
              <p:nvPr/>
            </p:nvSpPr>
            <p:spPr bwMode="auto">
              <a:xfrm>
                <a:off x="193464" y="5812609"/>
                <a:ext cx="3335213" cy="5040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= (ln1, ln2, ln3, ln4, ln5)</a:t>
                </a:r>
                <a:endParaRPr lang="sk-SK" sz="2200" dirty="0"/>
              </a:p>
            </p:txBody>
          </p:sp>
        </mc:Choice>
        <mc:Fallback xmlns="">
          <p:sp>
            <p:nvSpPr>
              <p:cNvPr id="8" name="Object 18">
                <a:extLst>
                  <a:ext uri="{FF2B5EF4-FFF2-40B4-BE49-F238E27FC236}">
                    <a16:creationId xmlns:a16="http://schemas.microsoft.com/office/drawing/2014/main" id="{89BC46F0-133D-B4BC-6EB9-214CD4F29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4" y="5812609"/>
                <a:ext cx="3335213" cy="504056"/>
              </a:xfrm>
              <a:prstGeom prst="rect">
                <a:avLst/>
              </a:prstGeom>
              <a:blipFill>
                <a:blip r:embed="rId10"/>
                <a:stretch>
                  <a:fillRect l="-366" t="-8537" b="-975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/>
              <p:nvPr/>
            </p:nvSpPr>
            <p:spPr bwMode="auto">
              <a:xfrm>
                <a:off x="276475" y="4533321"/>
                <a:ext cx="2909345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475" y="4533321"/>
                <a:ext cx="2909345" cy="392320"/>
              </a:xfrm>
              <a:prstGeom prst="rect">
                <a:avLst/>
              </a:prstGeom>
              <a:blipFill>
                <a:blip r:embed="rId11"/>
                <a:stretch>
                  <a:fillRect l="-209" b="-28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A12B461B-D6A5-CD6C-7EAA-1891F95C3160}"/>
              </a:ext>
            </a:extLst>
          </p:cNvPr>
          <p:cNvCxnSpPr>
            <a:cxnSpLocks/>
          </p:cNvCxnSpPr>
          <p:nvPr/>
        </p:nvCxnSpPr>
        <p:spPr>
          <a:xfrm>
            <a:off x="3475320" y="4622425"/>
            <a:ext cx="2" cy="16338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7">
                <a:extLst>
                  <a:ext uri="{FF2B5EF4-FFF2-40B4-BE49-F238E27FC236}">
                    <a16:creationId xmlns:a16="http://schemas.microsoft.com/office/drawing/2014/main" id="{C3672095-2974-274B-0855-B42011FA404D}"/>
                  </a:ext>
                </a:extLst>
              </p:cNvPr>
              <p:cNvSpPr txBox="1"/>
              <p:nvPr/>
            </p:nvSpPr>
            <p:spPr bwMode="auto">
              <a:xfrm>
                <a:off x="3764822" y="4622425"/>
                <a:ext cx="2025182" cy="45511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𝐟</m:t>
                        </m:r>
                      </m:e>
                    </m:acc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4" name="Object 17">
                <a:extLst>
                  <a:ext uri="{FF2B5EF4-FFF2-40B4-BE49-F238E27FC236}">
                    <a16:creationId xmlns:a16="http://schemas.microsoft.com/office/drawing/2014/main" id="{C3672095-2974-274B-0855-B42011FA4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4822" y="4622425"/>
                <a:ext cx="2025182" cy="455116"/>
              </a:xfrm>
              <a:prstGeom prst="rect">
                <a:avLst/>
              </a:prstGeom>
              <a:blipFill>
                <a:blip r:embed="rId12"/>
                <a:stretch>
                  <a:fillRect l="-602" t="-4000" b="-25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7">
                <a:extLst>
                  <a:ext uri="{FF2B5EF4-FFF2-40B4-BE49-F238E27FC236}">
                    <a16:creationId xmlns:a16="http://schemas.microsoft.com/office/drawing/2014/main" id="{0A40C45F-399A-5868-544F-026E7C90FE61}"/>
                  </a:ext>
                </a:extLst>
              </p:cNvPr>
              <p:cNvSpPr txBox="1"/>
              <p:nvPr/>
            </p:nvSpPr>
            <p:spPr bwMode="auto">
              <a:xfrm>
                <a:off x="8079635" y="3698500"/>
                <a:ext cx="1907799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k-SK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0.0467</a:t>
                </a:r>
                <a:endParaRPr lang="sk-SK" sz="2200" dirty="0"/>
              </a:p>
            </p:txBody>
          </p:sp>
        </mc:Choice>
        <mc:Fallback xmlns="">
          <p:sp>
            <p:nvSpPr>
              <p:cNvPr id="7" name="Object 17">
                <a:extLst>
                  <a:ext uri="{FF2B5EF4-FFF2-40B4-BE49-F238E27FC236}">
                    <a16:creationId xmlns:a16="http://schemas.microsoft.com/office/drawing/2014/main" id="{0A40C45F-399A-5868-544F-026E7C90F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9635" y="3698500"/>
                <a:ext cx="1907799" cy="392320"/>
              </a:xfrm>
              <a:prstGeom prst="rect">
                <a:avLst/>
              </a:prstGeom>
              <a:blipFill>
                <a:blip r:embed="rId13"/>
                <a:stretch>
                  <a:fillRect t="-10938" r="-2236" b="-406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/>
              <p:nvPr/>
            </p:nvSpPr>
            <p:spPr bwMode="auto">
              <a:xfrm>
                <a:off x="8126839" y="4195279"/>
                <a:ext cx="1907799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0.2161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6839" y="4195279"/>
                <a:ext cx="1907799" cy="392320"/>
              </a:xfrm>
              <a:prstGeom prst="rect">
                <a:avLst/>
              </a:prstGeom>
              <a:blipFill>
                <a:blip r:embed="rId14"/>
                <a:stretch>
                  <a:fillRect t="-10769" b="-4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1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318982"/>
                  </p:ext>
                </p:extLst>
              </p:nvPr>
            </p:nvGraphicFramePr>
            <p:xfrm>
              <a:off x="1346810" y="1460257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318982"/>
                  </p:ext>
                </p:extLst>
              </p:nvPr>
            </p:nvGraphicFramePr>
            <p:xfrm>
              <a:off x="1346810" y="1460257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1333" r="-582000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309589" r="-582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460257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1907229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/>
              <p:nvPr/>
            </p:nvSpPr>
            <p:spPr bwMode="auto">
              <a:xfrm>
                <a:off x="193463" y="890157"/>
                <a:ext cx="2909345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890157"/>
                <a:ext cx="2909345" cy="392320"/>
              </a:xfrm>
              <a:prstGeom prst="rect">
                <a:avLst/>
              </a:prstGeom>
              <a:blipFill>
                <a:blip r:embed="rId3"/>
                <a:stretch>
                  <a:fillRect l="-419" b="-28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/>
              <p:nvPr/>
            </p:nvSpPr>
            <p:spPr bwMode="auto">
              <a:xfrm>
                <a:off x="7819993" y="3245587"/>
                <a:ext cx="1907799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0.2161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9993" y="3245587"/>
                <a:ext cx="1907799" cy="392320"/>
              </a:xfrm>
              <a:prstGeom prst="rect">
                <a:avLst/>
              </a:prstGeom>
              <a:blipFill>
                <a:blip r:embed="rId4"/>
                <a:stretch>
                  <a:fillRect t="-9231" b="-4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uľka 8">
                <a:extLst>
                  <a:ext uri="{FF2B5EF4-FFF2-40B4-BE49-F238E27FC236}">
                    <a16:creationId xmlns:a16="http://schemas.microsoft.com/office/drawing/2014/main" id="{A13435A4-D65E-CF1F-484D-50CDCAC82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707124"/>
                  </p:ext>
                </p:extLst>
              </p:nvPr>
            </p:nvGraphicFramePr>
            <p:xfrm>
              <a:off x="1358059" y="4417226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uľka 8">
                <a:extLst>
                  <a:ext uri="{FF2B5EF4-FFF2-40B4-BE49-F238E27FC236}">
                    <a16:creationId xmlns:a16="http://schemas.microsoft.com/office/drawing/2014/main" id="{A13435A4-D65E-CF1F-484D-50CDCAC82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707124"/>
                  </p:ext>
                </p:extLst>
              </p:nvPr>
            </p:nvGraphicFramePr>
            <p:xfrm>
              <a:off x="1358059" y="4417226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4FA73BED-0C5A-AFA7-1534-CA7445257346}"/>
              </a:ext>
            </a:extLst>
          </p:cNvPr>
          <p:cNvCxnSpPr>
            <a:cxnSpLocks/>
          </p:cNvCxnSpPr>
          <p:nvPr/>
        </p:nvCxnSpPr>
        <p:spPr>
          <a:xfrm>
            <a:off x="2272766" y="4417226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D3112B4E-89D6-D36C-026B-46A80C7C9968}"/>
              </a:ext>
            </a:extLst>
          </p:cNvPr>
          <p:cNvCxnSpPr>
            <a:cxnSpLocks/>
          </p:cNvCxnSpPr>
          <p:nvPr/>
        </p:nvCxnSpPr>
        <p:spPr>
          <a:xfrm>
            <a:off x="1383889" y="4864198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7">
                <a:extLst>
                  <a:ext uri="{FF2B5EF4-FFF2-40B4-BE49-F238E27FC236}">
                    <a16:creationId xmlns:a16="http://schemas.microsoft.com/office/drawing/2014/main" id="{8FC67F6C-CD2A-8211-C571-FF04B572BC2F}"/>
                  </a:ext>
                </a:extLst>
              </p:cNvPr>
              <p:cNvSpPr txBox="1"/>
              <p:nvPr/>
            </p:nvSpPr>
            <p:spPr bwMode="auto">
              <a:xfrm>
                <a:off x="193463" y="3847126"/>
                <a:ext cx="2898096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4.0066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0.5989</m:t>
                          </m:r>
                        </m:sup>
                      </m:sSup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8" name="Object 17">
                <a:extLst>
                  <a:ext uri="{FF2B5EF4-FFF2-40B4-BE49-F238E27FC236}">
                    <a16:creationId xmlns:a16="http://schemas.microsoft.com/office/drawing/2014/main" id="{8FC67F6C-CD2A-8211-C571-FF04B572B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3847126"/>
                <a:ext cx="2898096" cy="392320"/>
              </a:xfrm>
              <a:prstGeom prst="rect">
                <a:avLst/>
              </a:prstGeom>
              <a:blipFill>
                <a:blip r:embed="rId6"/>
                <a:stretch>
                  <a:fillRect l="-421" b="-218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BlokTextu 22">
            <a:extLst>
              <a:ext uri="{FF2B5EF4-FFF2-40B4-BE49-F238E27FC236}">
                <a16:creationId xmlns:a16="http://schemas.microsoft.com/office/drawing/2014/main" id="{E59C4B66-13FF-621D-C395-DF370F1401EB}"/>
              </a:ext>
            </a:extLst>
          </p:cNvPr>
          <p:cNvSpPr txBox="1"/>
          <p:nvPr/>
        </p:nvSpPr>
        <p:spPr>
          <a:xfrm>
            <a:off x="8718894" y="4054399"/>
            <a:ext cx="8424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 4.0066</a:t>
            </a:r>
          </a:p>
          <a:p>
            <a:endParaRPr lang="sk-SK" dirty="0"/>
          </a:p>
          <a:p>
            <a:r>
              <a:rPr lang="sk-SK" dirty="0"/>
              <a:t>&gt;&gt; b</a:t>
            </a:r>
          </a:p>
          <a:p>
            <a:endParaRPr lang="sk-SK" dirty="0"/>
          </a:p>
          <a:p>
            <a:r>
              <a:rPr lang="sk-SK" dirty="0"/>
              <a:t>b =</a:t>
            </a:r>
          </a:p>
          <a:p>
            <a:endParaRPr lang="sk-SK" dirty="0"/>
          </a:p>
          <a:p>
            <a:r>
              <a:rPr lang="sk-SK" dirty="0"/>
              <a:t>    0.5989</a:t>
            </a:r>
          </a:p>
        </p:txBody>
      </p:sp>
    </p:spTree>
    <p:extLst>
      <p:ext uri="{BB962C8B-B14F-4D97-AF65-F5344CB8AC3E}">
        <p14:creationId xmlns:p14="http://schemas.microsoft.com/office/powerpoint/2010/main" val="395057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162D4FB-8193-79F3-51B2-43D0EF11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576" y="181567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Cvicenie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5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9DAA002-6C8A-9072-A6B8-F40E675B4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1931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460257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uľka 4">
                <a:extLst>
                  <a:ext uri="{FF2B5EF4-FFF2-40B4-BE49-F238E27FC236}">
                    <a16:creationId xmlns:a16="http://schemas.microsoft.com/office/drawing/2014/main" id="{32165989-8674-F726-BCC0-AC1BD7D6E5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46810" y="1460257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201333" r="-582000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3.91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7.81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9.06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2"/>
                          <a:stretch>
                            <a:fillRect l="-667" t="-309589" r="-582000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-0.09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-0.11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0.0082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0.0124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0.0172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0.0467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Rovná spojnica 15">
            <a:extLst>
              <a:ext uri="{FF2B5EF4-FFF2-40B4-BE49-F238E27FC236}">
                <a16:creationId xmlns:a16="http://schemas.microsoft.com/office/drawing/2014/main" id="{BE3DBEE0-79DE-FFFC-F6C3-A2596F3371B0}"/>
              </a:ext>
            </a:extLst>
          </p:cNvPr>
          <p:cNvCxnSpPr>
            <a:cxnSpLocks/>
          </p:cNvCxnSpPr>
          <p:nvPr/>
        </p:nvCxnSpPr>
        <p:spPr>
          <a:xfrm>
            <a:off x="2261517" y="1460257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Rovná spojnica 3">
            <a:extLst>
              <a:ext uri="{FF2B5EF4-FFF2-40B4-BE49-F238E27FC236}">
                <a16:creationId xmlns:a16="http://schemas.microsoft.com/office/drawing/2014/main" id="{90595631-F6C6-99DD-CCC5-5A0D2F0C686E}"/>
              </a:ext>
            </a:extLst>
          </p:cNvPr>
          <p:cNvCxnSpPr>
            <a:cxnSpLocks/>
          </p:cNvCxnSpPr>
          <p:nvPr/>
        </p:nvCxnSpPr>
        <p:spPr>
          <a:xfrm>
            <a:off x="1372640" y="1907229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/>
              <p:nvPr/>
            </p:nvSpPr>
            <p:spPr bwMode="auto">
              <a:xfrm>
                <a:off x="193463" y="890157"/>
                <a:ext cx="2909345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5.61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10" name="Object 17">
                <a:extLst>
                  <a:ext uri="{FF2B5EF4-FFF2-40B4-BE49-F238E27FC236}">
                    <a16:creationId xmlns:a16="http://schemas.microsoft.com/office/drawing/2014/main" id="{0D29883C-9B52-FFDD-4C88-C04B43A2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890157"/>
                <a:ext cx="2909345" cy="392320"/>
              </a:xfrm>
              <a:prstGeom prst="rect">
                <a:avLst/>
              </a:prstGeom>
              <a:blipFill>
                <a:blip r:embed="rId3"/>
                <a:stretch>
                  <a:fillRect l="-419" b="-2812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/>
              <p:nvPr/>
            </p:nvSpPr>
            <p:spPr bwMode="auto">
              <a:xfrm>
                <a:off x="7819993" y="3245587"/>
                <a:ext cx="1907799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sk-SK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0.2161</a:t>
                </a:r>
                <a:endParaRPr lang="sk-SK" sz="2200" dirty="0"/>
              </a:p>
            </p:txBody>
          </p:sp>
        </mc:Choice>
        <mc:Fallback xmlns="">
          <p:sp>
            <p:nvSpPr>
              <p:cNvPr id="12" name="Object 17">
                <a:extLst>
                  <a:ext uri="{FF2B5EF4-FFF2-40B4-BE49-F238E27FC236}">
                    <a16:creationId xmlns:a16="http://schemas.microsoft.com/office/drawing/2014/main" id="{E1AFC008-F1A0-E692-00F3-ABF15B1B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9993" y="3245587"/>
                <a:ext cx="1907799" cy="392320"/>
              </a:xfrm>
              <a:prstGeom prst="rect">
                <a:avLst/>
              </a:prstGeom>
              <a:blipFill>
                <a:blip r:embed="rId4"/>
                <a:stretch>
                  <a:fillRect t="-9231" b="-4000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uľka 8">
                <a:extLst>
                  <a:ext uri="{FF2B5EF4-FFF2-40B4-BE49-F238E27FC236}">
                    <a16:creationId xmlns:a16="http://schemas.microsoft.com/office/drawing/2014/main" id="{A13435A4-D65E-CF1F-484D-50CDCAC82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0988"/>
                  </p:ext>
                </p:extLst>
              </p:nvPr>
            </p:nvGraphicFramePr>
            <p:xfrm>
              <a:off x="1358059" y="4417226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1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𝐭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sk-SK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uľka 8">
                <a:extLst>
                  <a:ext uri="{FF2B5EF4-FFF2-40B4-BE49-F238E27FC236}">
                    <a16:creationId xmlns:a16="http://schemas.microsoft.com/office/drawing/2014/main" id="{A13435A4-D65E-CF1F-484D-50CDCAC82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50988"/>
                  </p:ext>
                </p:extLst>
              </p:nvPr>
            </p:nvGraphicFramePr>
            <p:xfrm>
              <a:off x="1358059" y="4417226"/>
              <a:ext cx="6201586" cy="2229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944">
                      <a:extLst>
                        <a:ext uri="{9D8B030D-6E8A-4147-A177-3AD203B41FA5}">
                          <a16:colId xmlns:a16="http://schemas.microsoft.com/office/drawing/2014/main" val="322512271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870431154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5613723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325912512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2231727716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103119249"/>
                        </a:ext>
                      </a:extLst>
                    </a:gridCol>
                    <a:gridCol w="881107">
                      <a:extLst>
                        <a:ext uri="{9D8B030D-6E8A-4147-A177-3AD203B41FA5}">
                          <a16:colId xmlns:a16="http://schemas.microsoft.com/office/drawing/2014/main" val="3100654327"/>
                        </a:ext>
                      </a:extLst>
                    </a:gridCol>
                  </a:tblGrid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6849" r="-582000" b="-4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860255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106849" r="-582000" b="-305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237611"/>
                      </a:ext>
                    </a:extLst>
                  </a:tr>
                  <a:tr h="452325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>
                          <a:blip r:embed="rId5"/>
                          <a:stretch>
                            <a:fillRect l="-667" t="-201333" r="-582000" b="-19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4.00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6.07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7.74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9.19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43030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1817732"/>
                      </a:ext>
                    </a:extLst>
                  </a:tr>
                  <a:tr h="4443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8303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4FA73BED-0C5A-AFA7-1534-CA7445257346}"/>
              </a:ext>
            </a:extLst>
          </p:cNvPr>
          <p:cNvCxnSpPr>
            <a:cxnSpLocks/>
          </p:cNvCxnSpPr>
          <p:nvPr/>
        </p:nvCxnSpPr>
        <p:spPr>
          <a:xfrm>
            <a:off x="2272766" y="4417226"/>
            <a:ext cx="0" cy="17853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>
            <a:extLst>
              <a:ext uri="{FF2B5EF4-FFF2-40B4-BE49-F238E27FC236}">
                <a16:creationId xmlns:a16="http://schemas.microsoft.com/office/drawing/2014/main" id="{D3112B4E-89D6-D36C-026B-46A80C7C9968}"/>
              </a:ext>
            </a:extLst>
          </p:cNvPr>
          <p:cNvCxnSpPr>
            <a:cxnSpLocks/>
          </p:cNvCxnSpPr>
          <p:nvPr/>
        </p:nvCxnSpPr>
        <p:spPr>
          <a:xfrm>
            <a:off x="1383889" y="4864198"/>
            <a:ext cx="6156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7">
                <a:extLst>
                  <a:ext uri="{FF2B5EF4-FFF2-40B4-BE49-F238E27FC236}">
                    <a16:creationId xmlns:a16="http://schemas.microsoft.com/office/drawing/2014/main" id="{0B897991-662D-4D8C-9858-3AEA80518FC8}"/>
                  </a:ext>
                </a:extLst>
              </p:cNvPr>
              <p:cNvSpPr txBox="1"/>
              <p:nvPr/>
            </p:nvSpPr>
            <p:spPr bwMode="auto">
              <a:xfrm>
                <a:off x="193463" y="3847126"/>
                <a:ext cx="2898096" cy="39232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4.0066</m:t>
                      </m:r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0.5989</m:t>
                          </m:r>
                        </m:sup>
                      </m:sSup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17">
                <a:extLst>
                  <a:ext uri="{FF2B5EF4-FFF2-40B4-BE49-F238E27FC236}">
                    <a16:creationId xmlns:a16="http://schemas.microsoft.com/office/drawing/2014/main" id="{0B897991-662D-4D8C-9858-3AEA8051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463" y="3847126"/>
                <a:ext cx="2898096" cy="392320"/>
              </a:xfrm>
              <a:prstGeom prst="rect">
                <a:avLst/>
              </a:prstGeom>
              <a:blipFill>
                <a:blip r:embed="rId6"/>
                <a:stretch>
                  <a:fillRect l="-421" b="-2187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1229</Words>
  <Application>Microsoft Office PowerPoint</Application>
  <PresentationFormat>Širokouhlá</PresentationFormat>
  <Paragraphs>500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Juraj Smieško</dc:creator>
  <cp:lastModifiedBy>Juraj Smieško</cp:lastModifiedBy>
  <cp:revision>4</cp:revision>
  <dcterms:created xsi:type="dcterms:W3CDTF">2023-10-23T19:30:35Z</dcterms:created>
  <dcterms:modified xsi:type="dcterms:W3CDTF">2023-10-27T19:15:19Z</dcterms:modified>
</cp:coreProperties>
</file>