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6245B-99DF-4047-9545-FB04DAABF677}" v="79" dt="2024-10-28T19:18:38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CD66245B-99DF-4047-9545-FB04DAABF677}"/>
    <pc:docChg chg="undo custSel addSld delSld modSld sldOrd">
      <pc:chgData name="STUD - Peter Cyprich" userId="098f3bb1-c630-41a5-a724-4a8437abd012" providerId="ADAL" clId="{CD66245B-99DF-4047-9545-FB04DAABF677}" dt="2024-10-28T19:27:19.362" v="3455" actId="20577"/>
      <pc:docMkLst>
        <pc:docMk/>
      </pc:docMkLst>
      <pc:sldChg chg="modSp mod">
        <pc:chgData name="STUD - Peter Cyprich" userId="098f3bb1-c630-41a5-a724-4a8437abd012" providerId="ADAL" clId="{CD66245B-99DF-4047-9545-FB04DAABF677}" dt="2024-10-28T19:27:19.362" v="3455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CD66245B-99DF-4047-9545-FB04DAABF677}" dt="2024-10-28T17:43:19.793" v="245" actId="404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CD66245B-99DF-4047-9545-FB04DAABF677}" dt="2024-10-28T19:27:19.362" v="3455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del">
        <pc:chgData name="STUD - Peter Cyprich" userId="098f3bb1-c630-41a5-a724-4a8437abd012" providerId="ADAL" clId="{CD66245B-99DF-4047-9545-FB04DAABF677}" dt="2024-10-28T16:35:20.055" v="0" actId="47"/>
        <pc:sldMkLst>
          <pc:docMk/>
          <pc:sldMk cId="1084748065" sldId="257"/>
        </pc:sldMkLst>
      </pc:sldChg>
      <pc:sldChg chg="addSp delSp modSp new mod">
        <pc:chgData name="STUD - Peter Cyprich" userId="098f3bb1-c630-41a5-a724-4a8437abd012" providerId="ADAL" clId="{CD66245B-99DF-4047-9545-FB04DAABF677}" dt="2024-10-28T19:06:59.048" v="3132" actId="20577"/>
        <pc:sldMkLst>
          <pc:docMk/>
          <pc:sldMk cId="4286182067" sldId="257"/>
        </pc:sldMkLst>
        <pc:spChg chg="mod">
          <ac:chgData name="STUD - Peter Cyprich" userId="098f3bb1-c630-41a5-a724-4a8437abd012" providerId="ADAL" clId="{CD66245B-99DF-4047-9545-FB04DAABF677}" dt="2024-10-28T19:06:59.048" v="3132" actId="20577"/>
          <ac:spMkLst>
            <pc:docMk/>
            <pc:sldMk cId="4286182067" sldId="257"/>
            <ac:spMk id="2" creationId="{15718EDC-84FD-D842-731D-556182328550}"/>
          </ac:spMkLst>
        </pc:spChg>
        <pc:spChg chg="del mod">
          <ac:chgData name="STUD - Peter Cyprich" userId="098f3bb1-c630-41a5-a724-4a8437abd012" providerId="ADAL" clId="{CD66245B-99DF-4047-9545-FB04DAABF677}" dt="2024-10-28T17:42:11.638" v="196" actId="931"/>
          <ac:spMkLst>
            <pc:docMk/>
            <pc:sldMk cId="4286182067" sldId="257"/>
            <ac:spMk id="3" creationId="{C5D1D6C7-9655-8ED5-9E0A-2E7AB63D1C14}"/>
          </ac:spMkLst>
        </pc:spChg>
        <pc:spChg chg="add del mod">
          <ac:chgData name="STUD - Peter Cyprich" userId="098f3bb1-c630-41a5-a724-4a8437abd012" providerId="ADAL" clId="{CD66245B-99DF-4047-9545-FB04DAABF677}" dt="2024-10-28T17:47:34.471" v="283" actId="931"/>
          <ac:spMkLst>
            <pc:docMk/>
            <pc:sldMk cId="4286182067" sldId="257"/>
            <ac:spMk id="7" creationId="{32C97A85-6273-F04C-B827-17A8FD479D0A}"/>
          </ac:spMkLst>
        </pc:spChg>
        <pc:spChg chg="add del mod">
          <ac:chgData name="STUD - Peter Cyprich" userId="098f3bb1-c630-41a5-a724-4a8437abd012" providerId="ADAL" clId="{CD66245B-99DF-4047-9545-FB04DAABF677}" dt="2024-10-28T17:48:22.949" v="287" actId="931"/>
          <ac:spMkLst>
            <pc:docMk/>
            <pc:sldMk cId="4286182067" sldId="257"/>
            <ac:spMk id="11" creationId="{92C713CE-3214-E867-BC9C-7977B3F9B8AF}"/>
          </ac:spMkLst>
        </pc:spChg>
        <pc:picChg chg="add del mod">
          <ac:chgData name="STUD - Peter Cyprich" userId="098f3bb1-c630-41a5-a724-4a8437abd012" providerId="ADAL" clId="{CD66245B-99DF-4047-9545-FB04DAABF677}" dt="2024-10-28T17:47:27.600" v="282" actId="478"/>
          <ac:picMkLst>
            <pc:docMk/>
            <pc:sldMk cId="4286182067" sldId="257"/>
            <ac:picMk id="5" creationId="{5E911B01-BB15-D14F-8EDE-E97430AD88D6}"/>
          </ac:picMkLst>
        </pc:picChg>
        <pc:picChg chg="add del mod">
          <ac:chgData name="STUD - Peter Cyprich" userId="098f3bb1-c630-41a5-a724-4a8437abd012" providerId="ADAL" clId="{CD66245B-99DF-4047-9545-FB04DAABF677}" dt="2024-10-28T17:48:02.006" v="286" actId="478"/>
          <ac:picMkLst>
            <pc:docMk/>
            <pc:sldMk cId="4286182067" sldId="257"/>
            <ac:picMk id="9" creationId="{B0C72EAB-E24F-6D1C-799B-9B92EFD645C8}"/>
          </ac:picMkLst>
        </pc:picChg>
        <pc:picChg chg="add mod">
          <ac:chgData name="STUD - Peter Cyprich" userId="098f3bb1-c630-41a5-a724-4a8437abd012" providerId="ADAL" clId="{CD66245B-99DF-4047-9545-FB04DAABF677}" dt="2024-10-28T17:48:23.363" v="289" actId="962"/>
          <ac:picMkLst>
            <pc:docMk/>
            <pc:sldMk cId="4286182067" sldId="257"/>
            <ac:picMk id="13" creationId="{B028FF29-86B2-CF8C-A12E-C2978597C3B2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11:56.761" v="3147" actId="20577"/>
        <pc:sldMkLst>
          <pc:docMk/>
          <pc:sldMk cId="147296273" sldId="258"/>
        </pc:sldMkLst>
        <pc:spChg chg="mod">
          <ac:chgData name="STUD - Peter Cyprich" userId="098f3bb1-c630-41a5-a724-4a8437abd012" providerId="ADAL" clId="{CD66245B-99DF-4047-9545-FB04DAABF677}" dt="2024-10-28T19:11:56.761" v="3147" actId="20577"/>
          <ac:spMkLst>
            <pc:docMk/>
            <pc:sldMk cId="147296273" sldId="258"/>
            <ac:spMk id="2" creationId="{544E7895-17BB-707A-471F-EDA57C20C077}"/>
          </ac:spMkLst>
        </pc:spChg>
        <pc:picChg chg="mod">
          <ac:chgData name="STUD - Peter Cyprich" userId="098f3bb1-c630-41a5-a724-4a8437abd012" providerId="ADAL" clId="{CD66245B-99DF-4047-9545-FB04DAABF677}" dt="2024-10-28T17:49:32.511" v="386" actId="14826"/>
          <ac:picMkLst>
            <pc:docMk/>
            <pc:sldMk cId="147296273" sldId="258"/>
            <ac:picMk id="13" creationId="{4DE77E91-EDF3-C308-94E4-83F115348770}"/>
          </ac:picMkLst>
        </pc:picChg>
      </pc:sldChg>
      <pc:sldChg chg="del">
        <pc:chgData name="STUD - Peter Cyprich" userId="098f3bb1-c630-41a5-a724-4a8437abd012" providerId="ADAL" clId="{CD66245B-99DF-4047-9545-FB04DAABF677}" dt="2024-10-28T16:35:20.055" v="0" actId="47"/>
        <pc:sldMkLst>
          <pc:docMk/>
          <pc:sldMk cId="369127570" sldId="258"/>
        </pc:sldMkLst>
      </pc:sldChg>
      <pc:sldChg chg="modSp add mod ord">
        <pc:chgData name="STUD - Peter Cyprich" userId="098f3bb1-c630-41a5-a724-4a8437abd012" providerId="ADAL" clId="{CD66245B-99DF-4047-9545-FB04DAABF677}" dt="2024-10-28T17:58:49.851" v="875" actId="14826"/>
        <pc:sldMkLst>
          <pc:docMk/>
          <pc:sldMk cId="3125100732" sldId="259"/>
        </pc:sldMkLst>
        <pc:spChg chg="mod">
          <ac:chgData name="STUD - Peter Cyprich" userId="098f3bb1-c630-41a5-a724-4a8437abd012" providerId="ADAL" clId="{CD66245B-99DF-4047-9545-FB04DAABF677}" dt="2024-10-28T17:58:41.214" v="874" actId="20577"/>
          <ac:spMkLst>
            <pc:docMk/>
            <pc:sldMk cId="3125100732" sldId="259"/>
            <ac:spMk id="2" creationId="{46702B0D-5F4E-9700-FF11-3C50214B6644}"/>
          </ac:spMkLst>
        </pc:spChg>
        <pc:picChg chg="mod">
          <ac:chgData name="STUD - Peter Cyprich" userId="098f3bb1-c630-41a5-a724-4a8437abd012" providerId="ADAL" clId="{CD66245B-99DF-4047-9545-FB04DAABF677}" dt="2024-10-28T17:58:49.851" v="875" actId="14826"/>
          <ac:picMkLst>
            <pc:docMk/>
            <pc:sldMk cId="3125100732" sldId="259"/>
            <ac:picMk id="13" creationId="{A3453B55-FC6B-0B75-DB74-DBB2E7705342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8:30:22.762" v="2292" actId="20577"/>
        <pc:sldMkLst>
          <pc:docMk/>
          <pc:sldMk cId="2708869141" sldId="260"/>
        </pc:sldMkLst>
        <pc:spChg chg="mod">
          <ac:chgData name="STUD - Peter Cyprich" userId="098f3bb1-c630-41a5-a724-4a8437abd012" providerId="ADAL" clId="{CD66245B-99DF-4047-9545-FB04DAABF677}" dt="2024-10-28T18:30:22.762" v="2292" actId="20577"/>
          <ac:spMkLst>
            <pc:docMk/>
            <pc:sldMk cId="2708869141" sldId="260"/>
            <ac:spMk id="2" creationId="{7BD13F22-5AA6-FADF-5C6C-C98398930FD1}"/>
          </ac:spMkLst>
        </pc:spChg>
      </pc:sldChg>
      <pc:sldChg chg="addSp modSp add mod">
        <pc:chgData name="STUD - Peter Cyprich" userId="098f3bb1-c630-41a5-a724-4a8437abd012" providerId="ADAL" clId="{CD66245B-99DF-4047-9545-FB04DAABF677}" dt="2024-10-28T18:36:02.329" v="2419" actId="14100"/>
        <pc:sldMkLst>
          <pc:docMk/>
          <pc:sldMk cId="3385634757" sldId="261"/>
        </pc:sldMkLst>
        <pc:spChg chg="mod">
          <ac:chgData name="STUD - Peter Cyprich" userId="098f3bb1-c630-41a5-a724-4a8437abd012" providerId="ADAL" clId="{CD66245B-99DF-4047-9545-FB04DAABF677}" dt="2024-10-28T18:27:17.953" v="2157" actId="20577"/>
          <ac:spMkLst>
            <pc:docMk/>
            <pc:sldMk cId="3385634757" sldId="261"/>
            <ac:spMk id="2" creationId="{E53870C5-93BF-E1AA-E279-3CDAC4EA3259}"/>
          </ac:spMkLst>
        </pc:spChg>
        <pc:graphicFrameChg chg="add mod modGraphic">
          <ac:chgData name="STUD - Peter Cyprich" userId="098f3bb1-c630-41a5-a724-4a8437abd012" providerId="ADAL" clId="{CD66245B-99DF-4047-9545-FB04DAABF677}" dt="2024-10-28T18:36:02.329" v="2419" actId="14100"/>
          <ac:graphicFrameMkLst>
            <pc:docMk/>
            <pc:sldMk cId="3385634757" sldId="261"/>
            <ac:graphicFrameMk id="3" creationId="{EEAA167E-E8F1-B4C2-BEF9-B0BFDFC5B9E5}"/>
          </ac:graphicFrameMkLst>
        </pc:graphicFrameChg>
        <pc:picChg chg="mod">
          <ac:chgData name="STUD - Peter Cyprich" userId="098f3bb1-c630-41a5-a724-4a8437abd012" providerId="ADAL" clId="{CD66245B-99DF-4047-9545-FB04DAABF677}" dt="2024-10-28T18:31:39.727" v="2293" actId="14826"/>
          <ac:picMkLst>
            <pc:docMk/>
            <pc:sldMk cId="3385634757" sldId="261"/>
            <ac:picMk id="13" creationId="{327BCD26-3F12-D1C9-A544-4D318377A803}"/>
          </ac:picMkLst>
        </pc:picChg>
      </pc:sldChg>
      <pc:sldChg chg="addSp delSp modSp add mod">
        <pc:chgData name="STUD - Peter Cyprich" userId="098f3bb1-c630-41a5-a724-4a8437abd012" providerId="ADAL" clId="{CD66245B-99DF-4047-9545-FB04DAABF677}" dt="2024-10-28T18:26:14.450" v="2135" actId="20577"/>
        <pc:sldMkLst>
          <pc:docMk/>
          <pc:sldMk cId="3860782047" sldId="262"/>
        </pc:sldMkLst>
        <pc:spChg chg="mod">
          <ac:chgData name="STUD - Peter Cyprich" userId="098f3bb1-c630-41a5-a724-4a8437abd012" providerId="ADAL" clId="{CD66245B-99DF-4047-9545-FB04DAABF677}" dt="2024-10-28T18:26:14.450" v="2135" actId="20577"/>
          <ac:spMkLst>
            <pc:docMk/>
            <pc:sldMk cId="3860782047" sldId="262"/>
            <ac:spMk id="2" creationId="{C52423BE-D0C0-C976-6CF6-6E6A1C15BA11}"/>
          </ac:spMkLst>
        </pc:spChg>
        <pc:spChg chg="add mod">
          <ac:chgData name="STUD - Peter Cyprich" userId="098f3bb1-c630-41a5-a724-4a8437abd012" providerId="ADAL" clId="{CD66245B-99DF-4047-9545-FB04DAABF677}" dt="2024-10-28T18:25:24.987" v="2120" actId="1076"/>
          <ac:spMkLst>
            <pc:docMk/>
            <pc:sldMk cId="3860782047" sldId="262"/>
            <ac:spMk id="4" creationId="{A63E597C-921E-865D-BCFA-D5F7860EACDE}"/>
          </ac:spMkLst>
        </pc:spChg>
        <pc:spChg chg="add del mod">
          <ac:chgData name="STUD - Peter Cyprich" userId="098f3bb1-c630-41a5-a724-4a8437abd012" providerId="ADAL" clId="{CD66245B-99DF-4047-9545-FB04DAABF677}" dt="2024-10-28T18:16:25.557" v="1586" actId="478"/>
          <ac:spMkLst>
            <pc:docMk/>
            <pc:sldMk cId="3860782047" sldId="262"/>
            <ac:spMk id="6" creationId="{426C26AE-10A3-CDED-AF15-3A44F2AC8CAE}"/>
          </ac:spMkLst>
        </pc:spChg>
        <pc:graphicFrameChg chg="add mod modGraphic">
          <ac:chgData name="STUD - Peter Cyprich" userId="098f3bb1-c630-41a5-a724-4a8437abd012" providerId="ADAL" clId="{CD66245B-99DF-4047-9545-FB04DAABF677}" dt="2024-10-28T18:25:29.637" v="2121" actId="1076"/>
          <ac:graphicFrameMkLst>
            <pc:docMk/>
            <pc:sldMk cId="3860782047" sldId="262"/>
            <ac:graphicFrameMk id="5" creationId="{520580E3-C95D-3DB8-D616-BCB6577478C3}"/>
          </ac:graphicFrameMkLst>
        </pc:graphicFrameChg>
        <pc:picChg chg="del">
          <ac:chgData name="STUD - Peter Cyprich" userId="098f3bb1-c630-41a5-a724-4a8437abd012" providerId="ADAL" clId="{CD66245B-99DF-4047-9545-FB04DAABF677}" dt="2024-10-28T18:01:35.682" v="1056" actId="478"/>
          <ac:picMkLst>
            <pc:docMk/>
            <pc:sldMk cId="3860782047" sldId="262"/>
            <ac:picMk id="13" creationId="{92DEDEDA-263A-1E79-88CF-A9DC95984757}"/>
          </ac:picMkLst>
        </pc:picChg>
      </pc:sldChg>
      <pc:sldChg chg="modSp add del mod">
        <pc:chgData name="STUD - Peter Cyprich" userId="098f3bb1-c630-41a5-a724-4a8437abd012" providerId="ADAL" clId="{CD66245B-99DF-4047-9545-FB04DAABF677}" dt="2024-10-28T18:33:07.633" v="2316" actId="255"/>
        <pc:sldMkLst>
          <pc:docMk/>
          <pc:sldMk cId="1811408578" sldId="263"/>
        </pc:sldMkLst>
        <pc:spChg chg="mod">
          <ac:chgData name="STUD - Peter Cyprich" userId="098f3bb1-c630-41a5-a724-4a8437abd012" providerId="ADAL" clId="{CD66245B-99DF-4047-9545-FB04DAABF677}" dt="2024-10-28T18:27:42.790" v="2183" actId="20577"/>
          <ac:spMkLst>
            <pc:docMk/>
            <pc:sldMk cId="1811408578" sldId="263"/>
            <ac:spMk id="2" creationId="{606FEF5D-C842-D02C-492B-090E7470E728}"/>
          </ac:spMkLst>
        </pc:spChg>
        <pc:graphicFrameChg chg="mod modGraphic">
          <ac:chgData name="STUD - Peter Cyprich" userId="098f3bb1-c630-41a5-a724-4a8437abd012" providerId="ADAL" clId="{CD66245B-99DF-4047-9545-FB04DAABF677}" dt="2024-10-28T18:33:07.633" v="2316" actId="255"/>
          <ac:graphicFrameMkLst>
            <pc:docMk/>
            <pc:sldMk cId="1811408578" sldId="263"/>
            <ac:graphicFrameMk id="3" creationId="{F69D2FB8-54F8-4E08-2132-379D7562E34D}"/>
          </ac:graphicFrameMkLst>
        </pc:graphicFrameChg>
        <pc:picChg chg="mod">
          <ac:chgData name="STUD - Peter Cyprich" userId="098f3bb1-c630-41a5-a724-4a8437abd012" providerId="ADAL" clId="{CD66245B-99DF-4047-9545-FB04DAABF677}" dt="2024-10-28T18:31:49.181" v="2294" actId="14826"/>
          <ac:picMkLst>
            <pc:docMk/>
            <pc:sldMk cId="1811408578" sldId="263"/>
            <ac:picMk id="13" creationId="{8F99747B-0810-60E1-F174-7BA3C14EFFBF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13:01.965" v="3148" actId="20577"/>
        <pc:sldMkLst>
          <pc:docMk/>
          <pc:sldMk cId="2419887251" sldId="264"/>
        </pc:sldMkLst>
        <pc:spChg chg="mod">
          <ac:chgData name="STUD - Peter Cyprich" userId="098f3bb1-c630-41a5-a724-4a8437abd012" providerId="ADAL" clId="{CD66245B-99DF-4047-9545-FB04DAABF677}" dt="2024-10-28T19:13:01.965" v="3148" actId="20577"/>
          <ac:spMkLst>
            <pc:docMk/>
            <pc:sldMk cId="2419887251" sldId="264"/>
            <ac:spMk id="2" creationId="{5FCCC636-AE70-4E45-31FA-FF9F855AFF2C}"/>
          </ac:spMkLst>
        </pc:spChg>
        <pc:graphicFrameChg chg="mod modGraphic">
          <ac:chgData name="STUD - Peter Cyprich" userId="098f3bb1-c630-41a5-a724-4a8437abd012" providerId="ADAL" clId="{CD66245B-99DF-4047-9545-FB04DAABF677}" dt="2024-10-28T18:33:19.091" v="2318" actId="403"/>
          <ac:graphicFrameMkLst>
            <pc:docMk/>
            <pc:sldMk cId="2419887251" sldId="264"/>
            <ac:graphicFrameMk id="3" creationId="{EC3A998A-36C7-1C76-E220-64FC60175948}"/>
          </ac:graphicFrameMkLst>
        </pc:graphicFrameChg>
        <pc:picChg chg="mod">
          <ac:chgData name="STUD - Peter Cyprich" userId="098f3bb1-c630-41a5-a724-4a8437abd012" providerId="ADAL" clId="{CD66245B-99DF-4047-9545-FB04DAABF677}" dt="2024-10-28T18:31:56.871" v="2295" actId="14826"/>
          <ac:picMkLst>
            <pc:docMk/>
            <pc:sldMk cId="2419887251" sldId="264"/>
            <ac:picMk id="13" creationId="{3C3866E9-DD1E-42EA-5F75-817F2967E5A1}"/>
          </ac:picMkLst>
        </pc:picChg>
      </pc:sldChg>
      <pc:sldChg chg="modSp add del mod">
        <pc:chgData name="STUD - Peter Cyprich" userId="098f3bb1-c630-41a5-a724-4a8437abd012" providerId="ADAL" clId="{CD66245B-99DF-4047-9545-FB04DAABF677}" dt="2024-10-28T18:32:16.043" v="2301" actId="2696"/>
        <pc:sldMkLst>
          <pc:docMk/>
          <pc:sldMk cId="3319214565" sldId="265"/>
        </pc:sldMkLst>
        <pc:spChg chg="mod">
          <ac:chgData name="STUD - Peter Cyprich" userId="098f3bb1-c630-41a5-a724-4a8437abd012" providerId="ADAL" clId="{CD66245B-99DF-4047-9545-FB04DAABF677}" dt="2024-10-28T18:32:12.399" v="2300" actId="20577"/>
          <ac:spMkLst>
            <pc:docMk/>
            <pc:sldMk cId="3319214565" sldId="265"/>
            <ac:spMk id="2" creationId="{83C99461-6C76-8AE3-CB85-043B02519F13}"/>
          </ac:spMkLst>
        </pc:spChg>
      </pc:sldChg>
      <pc:sldChg chg="modSp add mod ord">
        <pc:chgData name="STUD - Peter Cyprich" userId="098f3bb1-c630-41a5-a724-4a8437abd012" providerId="ADAL" clId="{CD66245B-99DF-4047-9545-FB04DAABF677}" dt="2024-10-28T18:51:12.983" v="3096" actId="20577"/>
        <pc:sldMkLst>
          <pc:docMk/>
          <pc:sldMk cId="3441759746" sldId="265"/>
        </pc:sldMkLst>
        <pc:spChg chg="mod">
          <ac:chgData name="STUD - Peter Cyprich" userId="098f3bb1-c630-41a5-a724-4a8437abd012" providerId="ADAL" clId="{CD66245B-99DF-4047-9545-FB04DAABF677}" dt="2024-10-28T18:51:12.983" v="3096" actId="20577"/>
          <ac:spMkLst>
            <pc:docMk/>
            <pc:sldMk cId="3441759746" sldId="265"/>
            <ac:spMk id="2" creationId="{D706D173-C5FA-05E4-FEC6-104B467D2CE4}"/>
          </ac:spMkLst>
        </pc:spChg>
        <pc:graphicFrameChg chg="mod modGraphic">
          <ac:chgData name="STUD - Peter Cyprich" userId="098f3bb1-c630-41a5-a724-4a8437abd012" providerId="ADAL" clId="{CD66245B-99DF-4047-9545-FB04DAABF677}" dt="2024-10-28T18:35:08.226" v="2412" actId="404"/>
          <ac:graphicFrameMkLst>
            <pc:docMk/>
            <pc:sldMk cId="3441759746" sldId="265"/>
            <ac:graphicFrameMk id="3" creationId="{B2A82268-C1DD-3C34-0D5D-F7EA10D05AC1}"/>
          </ac:graphicFrameMkLst>
        </pc:graphicFrameChg>
        <pc:picChg chg="mod">
          <ac:chgData name="STUD - Peter Cyprich" userId="098f3bb1-c630-41a5-a724-4a8437abd012" providerId="ADAL" clId="{CD66245B-99DF-4047-9545-FB04DAABF677}" dt="2024-10-28T18:33:35.959" v="2320" actId="14826"/>
          <ac:picMkLst>
            <pc:docMk/>
            <pc:sldMk cId="3441759746" sldId="265"/>
            <ac:picMk id="13" creationId="{C2AC379C-A786-7EAC-6390-A504AB29073D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8:51:19.621" v="3098" actId="20577"/>
        <pc:sldMkLst>
          <pc:docMk/>
          <pc:sldMk cId="4106303324" sldId="266"/>
        </pc:sldMkLst>
        <pc:spChg chg="mod">
          <ac:chgData name="STUD - Peter Cyprich" userId="098f3bb1-c630-41a5-a724-4a8437abd012" providerId="ADAL" clId="{CD66245B-99DF-4047-9545-FB04DAABF677}" dt="2024-10-28T18:51:19.621" v="3098" actId="20577"/>
          <ac:spMkLst>
            <pc:docMk/>
            <pc:sldMk cId="4106303324" sldId="266"/>
            <ac:spMk id="2" creationId="{56D1E032-DD23-A36B-FB9A-E2DAD053AF17}"/>
          </ac:spMkLst>
        </pc:spChg>
        <pc:graphicFrameChg chg="mod modGraphic">
          <ac:chgData name="STUD - Peter Cyprich" userId="098f3bb1-c630-41a5-a724-4a8437abd012" providerId="ADAL" clId="{CD66245B-99DF-4047-9545-FB04DAABF677}" dt="2024-10-28T18:37:14.108" v="2428" actId="404"/>
          <ac:graphicFrameMkLst>
            <pc:docMk/>
            <pc:sldMk cId="4106303324" sldId="266"/>
            <ac:graphicFrameMk id="3" creationId="{EF10153F-13D6-81FD-AFF2-92EAE7C948AD}"/>
          </ac:graphicFrameMkLst>
        </pc:graphicFrameChg>
        <pc:picChg chg="mod">
          <ac:chgData name="STUD - Peter Cyprich" userId="098f3bb1-c630-41a5-a724-4a8437abd012" providerId="ADAL" clId="{CD66245B-99DF-4047-9545-FB04DAABF677}" dt="2024-10-28T18:36:56.466" v="2425" actId="14826"/>
          <ac:picMkLst>
            <pc:docMk/>
            <pc:sldMk cId="4106303324" sldId="266"/>
            <ac:picMk id="13" creationId="{B1DD8D39-8829-88EE-696F-77C72FEEF224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11:24.878" v="3134" actId="313"/>
        <pc:sldMkLst>
          <pc:docMk/>
          <pc:sldMk cId="67899441" sldId="267"/>
        </pc:sldMkLst>
        <pc:spChg chg="mod">
          <ac:chgData name="STUD - Peter Cyprich" userId="098f3bb1-c630-41a5-a724-4a8437abd012" providerId="ADAL" clId="{CD66245B-99DF-4047-9545-FB04DAABF677}" dt="2024-10-28T19:11:24.878" v="3134" actId="313"/>
          <ac:spMkLst>
            <pc:docMk/>
            <pc:sldMk cId="67899441" sldId="267"/>
            <ac:spMk id="2" creationId="{00B91248-6EFA-ED97-5566-C502E59C4D6E}"/>
          </ac:spMkLst>
        </pc:spChg>
        <pc:picChg chg="mod">
          <ac:chgData name="STUD - Peter Cyprich" userId="098f3bb1-c630-41a5-a724-4a8437abd012" providerId="ADAL" clId="{CD66245B-99DF-4047-9545-FB04DAABF677}" dt="2024-10-28T18:49:01.619" v="3024" actId="14826"/>
          <ac:picMkLst>
            <pc:docMk/>
            <pc:sldMk cId="67899441" sldId="267"/>
            <ac:picMk id="13" creationId="{62A52AB4-D955-EADC-8884-6DF3ED0F7839}"/>
          </ac:picMkLst>
        </pc:picChg>
      </pc:sldChg>
      <pc:sldChg chg="add del">
        <pc:chgData name="STUD - Peter Cyprich" userId="098f3bb1-c630-41a5-a724-4a8437abd012" providerId="ADAL" clId="{CD66245B-99DF-4047-9545-FB04DAABF677}" dt="2024-10-28T18:37:50.076" v="2432" actId="2696"/>
        <pc:sldMkLst>
          <pc:docMk/>
          <pc:sldMk cId="599079705" sldId="267"/>
        </pc:sldMkLst>
      </pc:sldChg>
      <pc:sldChg chg="add del">
        <pc:chgData name="STUD - Peter Cyprich" userId="098f3bb1-c630-41a5-a724-4a8437abd012" providerId="ADAL" clId="{CD66245B-99DF-4047-9545-FB04DAABF677}" dt="2024-10-28T18:37:44.822" v="2430" actId="47"/>
        <pc:sldMkLst>
          <pc:docMk/>
          <pc:sldMk cId="1648739718" sldId="267"/>
        </pc:sldMkLst>
      </pc:sldChg>
      <pc:sldChg chg="addSp delSp modSp add del mod">
        <pc:chgData name="STUD - Peter Cyprich" userId="098f3bb1-c630-41a5-a724-4a8437abd012" providerId="ADAL" clId="{CD66245B-99DF-4047-9545-FB04DAABF677}" dt="2024-10-28T18:42:30.377" v="2776" actId="2696"/>
        <pc:sldMkLst>
          <pc:docMk/>
          <pc:sldMk cId="71088339" sldId="268"/>
        </pc:sldMkLst>
        <pc:spChg chg="mod">
          <ac:chgData name="STUD - Peter Cyprich" userId="098f3bb1-c630-41a5-a724-4a8437abd012" providerId="ADAL" clId="{CD66245B-99DF-4047-9545-FB04DAABF677}" dt="2024-10-28T18:41:20.857" v="2674" actId="20577"/>
          <ac:spMkLst>
            <pc:docMk/>
            <pc:sldMk cId="71088339" sldId="268"/>
            <ac:spMk id="2" creationId="{FAF1B301-3DF1-7160-970B-65651F501B08}"/>
          </ac:spMkLst>
        </pc:spChg>
        <pc:spChg chg="add del mod">
          <ac:chgData name="STUD - Peter Cyprich" userId="098f3bb1-c630-41a5-a724-4a8437abd012" providerId="ADAL" clId="{CD66245B-99DF-4047-9545-FB04DAABF677}" dt="2024-10-28T18:40:10.130" v="2595" actId="3680"/>
          <ac:spMkLst>
            <pc:docMk/>
            <pc:sldMk cId="71088339" sldId="268"/>
            <ac:spMk id="4" creationId="{D257397D-9C83-D7A5-7000-F3B5A5DF41A4}"/>
          </ac:spMkLst>
        </pc:spChg>
        <pc:spChg chg="add mod">
          <ac:chgData name="STUD - Peter Cyprich" userId="098f3bb1-c630-41a5-a724-4a8437abd012" providerId="ADAL" clId="{CD66245B-99DF-4047-9545-FB04DAABF677}" dt="2024-10-28T18:40:36.057" v="2602" actId="478"/>
          <ac:spMkLst>
            <pc:docMk/>
            <pc:sldMk cId="71088339" sldId="268"/>
            <ac:spMk id="9" creationId="{8DDAF46D-5A45-F272-746C-23A0C1F159D2}"/>
          </ac:spMkLst>
        </pc:spChg>
        <pc:graphicFrameChg chg="add del mod ord modGraphic">
          <ac:chgData name="STUD - Peter Cyprich" userId="098f3bb1-c630-41a5-a724-4a8437abd012" providerId="ADAL" clId="{CD66245B-99DF-4047-9545-FB04DAABF677}" dt="2024-10-28T18:40:36.057" v="2602" actId="478"/>
          <ac:graphicFrameMkLst>
            <pc:docMk/>
            <pc:sldMk cId="71088339" sldId="268"/>
            <ac:graphicFrameMk id="5" creationId="{7D2A1EF3-AB44-71E5-52DB-ECA478D7A477}"/>
          </ac:graphicFrameMkLst>
        </pc:graphicFrameChg>
        <pc:picChg chg="add del mod">
          <ac:chgData name="STUD - Peter Cyprich" userId="098f3bb1-c630-41a5-a724-4a8437abd012" providerId="ADAL" clId="{CD66245B-99DF-4047-9545-FB04DAABF677}" dt="2024-10-28T18:40:32.094" v="2601" actId="478"/>
          <ac:picMkLst>
            <pc:docMk/>
            <pc:sldMk cId="71088339" sldId="268"/>
            <ac:picMk id="7" creationId="{9883AA84-EF68-8F9E-F85F-AD5261D6F66E}"/>
          </ac:picMkLst>
        </pc:picChg>
        <pc:picChg chg="del">
          <ac:chgData name="STUD - Peter Cyprich" userId="098f3bb1-c630-41a5-a724-4a8437abd012" providerId="ADAL" clId="{CD66245B-99DF-4047-9545-FB04DAABF677}" dt="2024-10-28T18:39:46.495" v="2594" actId="478"/>
          <ac:picMkLst>
            <pc:docMk/>
            <pc:sldMk cId="71088339" sldId="268"/>
            <ac:picMk id="13" creationId="{83984946-D627-985E-2C42-ED5002E829AA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24:44.816" v="3430" actId="404"/>
        <pc:sldMkLst>
          <pc:docMk/>
          <pc:sldMk cId="612150699" sldId="268"/>
        </pc:sldMkLst>
        <pc:spChg chg="mod">
          <ac:chgData name="STUD - Peter Cyprich" userId="098f3bb1-c630-41a5-a724-4a8437abd012" providerId="ADAL" clId="{CD66245B-99DF-4047-9545-FB04DAABF677}" dt="2024-10-28T19:24:44.816" v="3430" actId="404"/>
          <ac:spMkLst>
            <pc:docMk/>
            <pc:sldMk cId="612150699" sldId="268"/>
            <ac:spMk id="2" creationId="{1EA306C6-25DB-2B8C-EB1A-DE9CB692FF2A}"/>
          </ac:spMkLst>
        </pc:spChg>
        <pc:picChg chg="mod ord">
          <ac:chgData name="STUD - Peter Cyprich" userId="098f3bb1-c630-41a5-a724-4a8437abd012" providerId="ADAL" clId="{CD66245B-99DF-4047-9545-FB04DAABF677}" dt="2024-10-28T19:22:21.534" v="3417" actId="167"/>
          <ac:picMkLst>
            <pc:docMk/>
            <pc:sldMk cId="612150699" sldId="268"/>
            <ac:picMk id="13" creationId="{2D6D84EC-C29F-7830-2763-DBE084C15015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24:55.262" v="3433" actId="404"/>
        <pc:sldMkLst>
          <pc:docMk/>
          <pc:sldMk cId="265144144" sldId="269"/>
        </pc:sldMkLst>
        <pc:spChg chg="mod">
          <ac:chgData name="STUD - Peter Cyprich" userId="098f3bb1-c630-41a5-a724-4a8437abd012" providerId="ADAL" clId="{CD66245B-99DF-4047-9545-FB04DAABF677}" dt="2024-10-28T19:24:55.262" v="3433" actId="404"/>
          <ac:spMkLst>
            <pc:docMk/>
            <pc:sldMk cId="265144144" sldId="269"/>
            <ac:spMk id="2" creationId="{A2F993EC-ACC4-FE34-4B84-D1BA037425E6}"/>
          </ac:spMkLst>
        </pc:spChg>
        <pc:picChg chg="mod ord">
          <ac:chgData name="STUD - Peter Cyprich" userId="098f3bb1-c630-41a5-a724-4a8437abd012" providerId="ADAL" clId="{CD66245B-99DF-4047-9545-FB04DAABF677}" dt="2024-10-28T19:24:08.275" v="3429" actId="1035"/>
          <ac:picMkLst>
            <pc:docMk/>
            <pc:sldMk cId="265144144" sldId="269"/>
            <ac:picMk id="13" creationId="{6FC4E706-8B0A-36BD-78A7-55C819540016}"/>
          </ac:picMkLst>
        </pc:picChg>
      </pc:sldChg>
      <pc:sldChg chg="addSp delSp modSp add mod">
        <pc:chgData name="STUD - Peter Cyprich" userId="098f3bb1-c630-41a5-a724-4a8437abd012" providerId="ADAL" clId="{CD66245B-99DF-4047-9545-FB04DAABF677}" dt="2024-10-28T19:25:50.946" v="3435" actId="20577"/>
        <pc:sldMkLst>
          <pc:docMk/>
          <pc:sldMk cId="3143748136" sldId="270"/>
        </pc:sldMkLst>
        <pc:spChg chg="mod">
          <ac:chgData name="STUD - Peter Cyprich" userId="098f3bb1-c630-41a5-a724-4a8437abd012" providerId="ADAL" clId="{CD66245B-99DF-4047-9545-FB04DAABF677}" dt="2024-10-28T19:25:50.946" v="3435" actId="20577"/>
          <ac:spMkLst>
            <pc:docMk/>
            <pc:sldMk cId="3143748136" sldId="270"/>
            <ac:spMk id="2" creationId="{B968AD04-B544-19E2-E59D-7D98143D18CB}"/>
          </ac:spMkLst>
        </pc:spChg>
        <pc:spChg chg="add del mod">
          <ac:chgData name="STUD - Peter Cyprich" userId="098f3bb1-c630-41a5-a724-4a8437abd012" providerId="ADAL" clId="{CD66245B-99DF-4047-9545-FB04DAABF677}" dt="2024-10-28T19:23:09.751" v="3421" actId="21"/>
          <ac:spMkLst>
            <pc:docMk/>
            <pc:sldMk cId="3143748136" sldId="270"/>
            <ac:spMk id="4" creationId="{63BA3DA3-F635-20ED-74CE-B392DAD28615}"/>
          </ac:spMkLst>
        </pc:spChg>
        <pc:picChg chg="add del mod">
          <ac:chgData name="STUD - Peter Cyprich" userId="098f3bb1-c630-41a5-a724-4a8437abd012" providerId="ADAL" clId="{CD66245B-99DF-4047-9545-FB04DAABF677}" dt="2024-10-28T19:23:09.751" v="3421" actId="21"/>
          <ac:picMkLst>
            <pc:docMk/>
            <pc:sldMk cId="3143748136" sldId="270"/>
            <ac:picMk id="13" creationId="{1B1DBF22-066B-6C54-B1CC-F47E7BA5F312}"/>
          </ac:picMkLst>
        </pc:picChg>
      </pc:sldChg>
    </pc:docChg>
  </pc:docChgLst>
  <pc:docChgLst>
    <pc:chgData name="STUD - Peter Cyprich" userId="098f3bb1-c630-41a5-a724-4a8437abd012" providerId="ADAL" clId="{5EEDF741-FA5B-4D39-BE89-5E8B353084CB}"/>
    <pc:docChg chg="custSel addSld modSld">
      <pc:chgData name="STUD - Peter Cyprich" userId="098f3bb1-c630-41a5-a724-4a8437abd012" providerId="ADAL" clId="{5EEDF741-FA5B-4D39-BE89-5E8B353084CB}" dt="2024-09-29T16:03:23.853" v="730"/>
      <pc:docMkLst>
        <pc:docMk/>
      </pc:docMkLst>
      <pc:sldChg chg="modSp mod">
        <pc:chgData name="STUD - Peter Cyprich" userId="098f3bb1-c630-41a5-a724-4a8437abd012" providerId="ADAL" clId="{5EEDF741-FA5B-4D39-BE89-5E8B353084CB}" dt="2024-09-29T15:35:45.130" v="560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5EEDF741-FA5B-4D39-BE89-5E8B353084CB}" dt="2024-09-29T15:35:45.130" v="560" actId="20577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5EEDF741-FA5B-4D39-BE89-5E8B353084CB}" dt="2024-09-29T15:09:34.987" v="12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addSp delSp modSp new mod">
        <pc:chgData name="STUD - Peter Cyprich" userId="098f3bb1-c630-41a5-a724-4a8437abd012" providerId="ADAL" clId="{5EEDF741-FA5B-4D39-BE89-5E8B353084CB}" dt="2024-09-29T15:59:03.522" v="727" actId="20577"/>
        <pc:sldMkLst>
          <pc:docMk/>
          <pc:sldMk cId="1084748065" sldId="257"/>
        </pc:sldMkLst>
        <pc:spChg chg="mod">
          <ac:chgData name="STUD - Peter Cyprich" userId="098f3bb1-c630-41a5-a724-4a8437abd012" providerId="ADAL" clId="{5EEDF741-FA5B-4D39-BE89-5E8B353084CB}" dt="2024-09-29T15:18:34.195" v="117" actId="20577"/>
          <ac:spMkLst>
            <pc:docMk/>
            <pc:sldMk cId="1084748065" sldId="257"/>
            <ac:spMk id="2" creationId="{58DB7E32-ED1B-A5C7-F1F4-7F75E659CA2E}"/>
          </ac:spMkLst>
        </pc:spChg>
        <pc:spChg chg="add del">
          <ac:chgData name="STUD - Peter Cyprich" userId="098f3bb1-c630-41a5-a724-4a8437abd012" providerId="ADAL" clId="{5EEDF741-FA5B-4D39-BE89-5E8B353084CB}" dt="2024-09-29T15:20:24.977" v="120"/>
          <ac:spMkLst>
            <pc:docMk/>
            <pc:sldMk cId="1084748065" sldId="257"/>
            <ac:spMk id="3" creationId="{29420C6F-577E-82BD-32FE-26B68F36E219}"/>
          </ac:spMkLst>
        </pc:spChg>
        <pc:spChg chg="add del mod">
          <ac:chgData name="STUD - Peter Cyprich" userId="098f3bb1-c630-41a5-a724-4a8437abd012" providerId="ADAL" clId="{5EEDF741-FA5B-4D39-BE89-5E8B353084CB}" dt="2024-09-29T15:21:34.982" v="123" actId="1957"/>
          <ac:spMkLst>
            <pc:docMk/>
            <pc:sldMk cId="1084748065" sldId="257"/>
            <ac:spMk id="7" creationId="{1CD9E05E-0113-73DC-8DFA-E5C6C6B9845F}"/>
          </ac:spMkLst>
        </pc:spChg>
        <pc:spChg chg="add del mod">
          <ac:chgData name="STUD - Peter Cyprich" userId="098f3bb1-c630-41a5-a724-4a8437abd012" providerId="ADAL" clId="{5EEDF741-FA5B-4D39-BE89-5E8B353084CB}" dt="2024-09-29T15:22:38.221" v="128" actId="1957"/>
          <ac:spMkLst>
            <pc:docMk/>
            <pc:sldMk cId="1084748065" sldId="257"/>
            <ac:spMk id="12" creationId="{3693839D-0B1A-65D5-06B6-4EE06F3622D2}"/>
          </ac:spMkLst>
        </pc:spChg>
        <pc:graphicFrameChg chg="add mod">
          <ac:chgData name="STUD - Peter Cyprich" userId="098f3bb1-c630-41a5-a724-4a8437abd012" providerId="ADAL" clId="{5EEDF741-FA5B-4D39-BE89-5E8B353084CB}" dt="2024-09-29T15:18:57.486" v="119"/>
          <ac:graphicFrameMkLst>
            <pc:docMk/>
            <pc:sldMk cId="1084748065" sldId="257"/>
            <ac:graphicFrameMk id="4" creationId="{CB5138B3-F5F8-5A7B-3EC3-9922DF2173BF}"/>
          </ac:graphicFrameMkLst>
        </pc:graphicFrameChg>
        <pc:graphicFrameChg chg="add del mod">
          <ac:chgData name="STUD - Peter Cyprich" userId="098f3bb1-c630-41a5-a724-4a8437abd012" providerId="ADAL" clId="{5EEDF741-FA5B-4D39-BE89-5E8B353084CB}" dt="2024-09-29T15:21:07.571" v="121" actId="478"/>
          <ac:graphicFrameMkLst>
            <pc:docMk/>
            <pc:sldMk cId="1084748065" sldId="257"/>
            <ac:graphicFrameMk id="5" creationId="{34120618-3756-5C0D-3497-F10179B63FFF}"/>
          </ac:graphicFrameMkLst>
        </pc:graphicFrameChg>
        <pc:graphicFrameChg chg="add del mod">
          <ac:chgData name="STUD - Peter Cyprich" userId="098f3bb1-c630-41a5-a724-4a8437abd012" providerId="ADAL" clId="{5EEDF741-FA5B-4D39-BE89-5E8B353084CB}" dt="2024-09-29T15:22:25.146" v="126" actId="478"/>
          <ac:graphicFrameMkLst>
            <pc:docMk/>
            <pc:sldMk cId="1084748065" sldId="257"/>
            <ac:graphicFrameMk id="10" creationId="{D5A32069-3407-A225-5504-12F533C6C33C}"/>
          </ac:graphicFrameMkLst>
        </pc:graphicFrameChg>
        <pc:graphicFrameChg chg="add mod">
          <ac:chgData name="STUD - Peter Cyprich" userId="098f3bb1-c630-41a5-a724-4a8437abd012" providerId="ADAL" clId="{5EEDF741-FA5B-4D39-BE89-5E8B353084CB}" dt="2024-09-29T15:59:03.522" v="727" actId="20577"/>
          <ac:graphicFrameMkLst>
            <pc:docMk/>
            <pc:sldMk cId="1084748065" sldId="257"/>
            <ac:graphicFrameMk id="15" creationId="{DCA44D4E-8CF1-A19E-F43C-8CC3628C7C2A}"/>
          </ac:graphicFrameMkLst>
        </pc:graphicFrameChg>
      </pc:sldChg>
      <pc:sldChg chg="addSp modSp new mod">
        <pc:chgData name="STUD - Peter Cyprich" userId="098f3bb1-c630-41a5-a724-4a8437abd012" providerId="ADAL" clId="{5EEDF741-FA5B-4D39-BE89-5E8B353084CB}" dt="2024-09-29T16:03:23.853" v="730"/>
        <pc:sldMkLst>
          <pc:docMk/>
          <pc:sldMk cId="369127570" sldId="258"/>
        </pc:sldMkLst>
        <pc:spChg chg="mod">
          <ac:chgData name="STUD - Peter Cyprich" userId="098f3bb1-c630-41a5-a724-4a8437abd012" providerId="ADAL" clId="{5EEDF741-FA5B-4D39-BE89-5E8B353084CB}" dt="2024-09-29T15:24:13.960" v="163" actId="20577"/>
          <ac:spMkLst>
            <pc:docMk/>
            <pc:sldMk cId="369127570" sldId="258"/>
            <ac:spMk id="2" creationId="{E422C1BE-BE5C-AFB0-06B8-877DA162C71A}"/>
          </ac:spMkLst>
        </pc:spChg>
        <pc:spChg chg="mod">
          <ac:chgData name="STUD - Peter Cyprich" userId="098f3bb1-c630-41a5-a724-4a8437abd012" providerId="ADAL" clId="{5EEDF741-FA5B-4D39-BE89-5E8B353084CB}" dt="2024-09-29T16:03:23.853" v="730"/>
          <ac:spMkLst>
            <pc:docMk/>
            <pc:sldMk cId="369127570" sldId="258"/>
            <ac:spMk id="3" creationId="{F81FB55D-A4CB-AABF-54F2-88BE26B6A3B0}"/>
          </ac:spMkLst>
        </pc:spChg>
        <pc:spChg chg="add mod">
          <ac:chgData name="STUD - Peter Cyprich" userId="098f3bb1-c630-41a5-a724-4a8437abd012" providerId="ADAL" clId="{5EEDF741-FA5B-4D39-BE89-5E8B353084CB}" dt="2024-09-29T16:00:36.908" v="729" actId="207"/>
          <ac:spMkLst>
            <pc:docMk/>
            <pc:sldMk cId="369127570" sldId="258"/>
            <ac:spMk id="4" creationId="{8600DA4C-2035-D095-94A0-EE2F8E85C9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cs-CZ" sz="3600" b="1" dirty="0"/>
              <a:t>Gram-Schmidtová </a:t>
            </a:r>
            <a:r>
              <a:rPr lang="cs-CZ" sz="3600" b="1" dirty="0" err="1"/>
              <a:t>ortogonalizácia</a:t>
            </a:r>
            <a:r>
              <a:rPr lang="cs-CZ" sz="3600" b="1" dirty="0"/>
              <a:t> </a:t>
            </a:r>
            <a:endParaRPr lang="cs-CZ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/>
              <a:t>Peter Cyprich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0CA51-052F-DB09-B8FC-47B2B78C4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6D173-C5FA-05E4-FEC6-104B467D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72800" cy="1132258"/>
          </a:xfrm>
        </p:spPr>
        <p:txBody>
          <a:bodyPr>
            <a:noAutofit/>
          </a:bodyPr>
          <a:lstStyle/>
          <a:p>
            <a:r>
              <a:rPr lang="en-US" dirty="0" err="1"/>
              <a:t>Priemet</a:t>
            </a:r>
            <a:r>
              <a:rPr lang="en-US" dirty="0"/>
              <a:t> </a:t>
            </a:r>
            <a:r>
              <a:rPr lang="en-US" dirty="0" err="1"/>
              <a:t>dát</a:t>
            </a:r>
            <a:br>
              <a:rPr lang="sk-SK" dirty="0"/>
            </a:br>
            <a:r>
              <a:rPr lang="en-US" sz="2000" b="0" dirty="0" err="1"/>
              <a:t>Priemet</a:t>
            </a:r>
            <a:r>
              <a:rPr lang="en-US" sz="2000" b="0" dirty="0"/>
              <a:t> </a:t>
            </a:r>
            <a:r>
              <a:rPr lang="en-US" sz="2000" b="0" dirty="0" err="1"/>
              <a:t>dát</a:t>
            </a:r>
            <a:r>
              <a:rPr lang="en-US" sz="2000" b="0" dirty="0"/>
              <a:t> </a:t>
            </a:r>
            <a:r>
              <a:rPr lang="en-US" sz="2000" b="0" dirty="0" err="1"/>
              <a:t>na</a:t>
            </a:r>
            <a:r>
              <a:rPr lang="en-US" sz="2000" b="0" dirty="0"/>
              <a:t> </a:t>
            </a:r>
            <a:r>
              <a:rPr lang="en-US" sz="2000" b="0" dirty="0" err="1"/>
              <a:t>bázický</a:t>
            </a:r>
            <a:r>
              <a:rPr lang="en-US" sz="2000" b="0" dirty="0"/>
              <a:t> </a:t>
            </a:r>
            <a:r>
              <a:rPr lang="en-US" sz="2000" b="0" dirty="0" err="1"/>
              <a:t>vektor</a:t>
            </a:r>
            <a:r>
              <a:rPr lang="en-US" sz="2000" b="0" dirty="0"/>
              <a:t> 5-rozmerného </a:t>
            </a:r>
            <a:r>
              <a:rPr lang="en-US" sz="2000" b="0" dirty="0" err="1"/>
              <a:t>podpriestoru</a:t>
            </a:r>
            <a:br>
              <a:rPr lang="en-US" sz="2000" b="0" dirty="0"/>
            </a:br>
            <a:r>
              <a:rPr lang="en-US" sz="2000" b="0" dirty="0" err="1"/>
              <a:t>Môžeme</a:t>
            </a:r>
            <a:r>
              <a:rPr lang="en-US" sz="2000" b="0" dirty="0"/>
              <a:t> </a:t>
            </a:r>
            <a:r>
              <a:rPr lang="en-US" sz="2000" b="0" dirty="0" err="1"/>
              <a:t>vidieť</a:t>
            </a:r>
            <a:r>
              <a:rPr lang="en-US" sz="2000" b="0" dirty="0"/>
              <a:t>, </a:t>
            </a:r>
            <a:r>
              <a:rPr lang="en-US" sz="2000" b="0" dirty="0" err="1"/>
              <a:t>že</a:t>
            </a:r>
            <a:r>
              <a:rPr lang="en-US" sz="2000" b="0" dirty="0"/>
              <a:t> 2. a 4. </a:t>
            </a:r>
            <a:r>
              <a:rPr lang="en-US" sz="2000" b="0" dirty="0" err="1"/>
              <a:t>časť</a:t>
            </a:r>
            <a:r>
              <a:rPr lang="en-US" sz="2000" b="0" dirty="0"/>
              <a:t> </a:t>
            </a:r>
            <a:r>
              <a:rPr lang="en-US" sz="2000" b="0" dirty="0" err="1"/>
              <a:t>majú</a:t>
            </a:r>
            <a:r>
              <a:rPr lang="en-US" sz="2000" b="0" dirty="0"/>
              <a:t> v </a:t>
            </a:r>
            <a:r>
              <a:rPr lang="en-US" sz="2000" b="0" dirty="0" err="1"/>
              <a:t>porovnaní</a:t>
            </a:r>
            <a:r>
              <a:rPr lang="en-US" sz="2000" b="0" dirty="0"/>
              <a:t> s </a:t>
            </a:r>
            <a:r>
              <a:rPr lang="en-US" sz="2000" b="0" dirty="0" err="1"/>
              <a:t>ostatnými</a:t>
            </a:r>
            <a:r>
              <a:rPr lang="en-US" sz="2000" b="0" dirty="0"/>
              <a:t> </a:t>
            </a:r>
            <a:r>
              <a:rPr lang="en-US" sz="2000" b="0" dirty="0" err="1"/>
              <a:t>časťami</a:t>
            </a:r>
            <a:r>
              <a:rPr lang="en-US" sz="2000" b="0" dirty="0"/>
              <a:t> </a:t>
            </a:r>
            <a:r>
              <a:rPr lang="en-US" sz="2000" b="0" dirty="0" err="1"/>
              <a:t>výrazne</a:t>
            </a:r>
            <a:r>
              <a:rPr lang="en-US" sz="2000" b="0" dirty="0"/>
              <a:t> </a:t>
            </a:r>
            <a:r>
              <a:rPr lang="en-US" sz="2000" b="0" dirty="0" err="1"/>
              <a:t>nižší</a:t>
            </a:r>
            <a:r>
              <a:rPr lang="en-US" sz="2000" b="0" dirty="0"/>
              <a:t> </a:t>
            </a:r>
            <a:r>
              <a:rPr lang="en-US" sz="2000" b="0" dirty="0" err="1"/>
              <a:t>koeficient</a:t>
            </a: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C2AC379C-A786-7EAC-6390-A504AB290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B2A82268-C1DD-3C34-0D5D-F7EA10D05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81646"/>
              </p:ext>
            </p:extLst>
          </p:nvPr>
        </p:nvGraphicFramePr>
        <p:xfrm>
          <a:off x="9529162" y="3429000"/>
          <a:ext cx="173706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8532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868532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1.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2.9703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2.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0.1270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3.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-2.2041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25516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4.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0.4146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3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7783C-3449-7F97-C1AB-F0A63549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1E032-DD23-A36B-FB9A-E2DAD053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72800" cy="1132258"/>
          </a:xfrm>
        </p:spPr>
        <p:txBody>
          <a:bodyPr>
            <a:noAutofit/>
          </a:bodyPr>
          <a:lstStyle/>
          <a:p>
            <a:r>
              <a:rPr lang="en-US" dirty="0" err="1"/>
              <a:t>Priemet</a:t>
            </a:r>
            <a:r>
              <a:rPr lang="en-US" dirty="0"/>
              <a:t> </a:t>
            </a:r>
            <a:r>
              <a:rPr lang="en-US" dirty="0" err="1"/>
              <a:t>dát</a:t>
            </a:r>
            <a:br>
              <a:rPr lang="sk-SK" dirty="0"/>
            </a:br>
            <a:r>
              <a:rPr lang="en-US" sz="2000" b="0" dirty="0" err="1"/>
              <a:t>Priemet</a:t>
            </a:r>
            <a:r>
              <a:rPr lang="en-US" sz="2000" b="0" dirty="0"/>
              <a:t> </a:t>
            </a:r>
            <a:r>
              <a:rPr lang="en-US" sz="2000" b="0" dirty="0" err="1"/>
              <a:t>dát</a:t>
            </a:r>
            <a:r>
              <a:rPr lang="en-US" sz="2000" b="0" dirty="0"/>
              <a:t> </a:t>
            </a:r>
            <a:r>
              <a:rPr lang="en-US" sz="2000" b="0" dirty="0" err="1"/>
              <a:t>na</a:t>
            </a:r>
            <a:r>
              <a:rPr lang="en-US" sz="2000" b="0" dirty="0"/>
              <a:t> </a:t>
            </a:r>
            <a:r>
              <a:rPr lang="en-US" sz="2000" b="0" dirty="0" err="1"/>
              <a:t>bázický</a:t>
            </a:r>
            <a:r>
              <a:rPr lang="en-US" sz="2000" b="0" dirty="0"/>
              <a:t> </a:t>
            </a:r>
            <a:r>
              <a:rPr lang="en-US" sz="2000" b="0" dirty="0" err="1"/>
              <a:t>vektor</a:t>
            </a:r>
            <a:r>
              <a:rPr lang="en-US" sz="2000" b="0" dirty="0"/>
              <a:t> 6-rozmerného </a:t>
            </a:r>
            <a:r>
              <a:rPr lang="en-US" sz="2000" b="0" dirty="0" err="1"/>
              <a:t>podpriestoru</a:t>
            </a:r>
            <a:br>
              <a:rPr lang="en-US" sz="2000" b="0" dirty="0"/>
            </a:br>
            <a:r>
              <a:rPr lang="en-US" sz="2000" b="0" dirty="0" err="1"/>
              <a:t>Môžeme</a:t>
            </a:r>
            <a:r>
              <a:rPr lang="en-US" sz="2000" b="0" dirty="0"/>
              <a:t> </a:t>
            </a:r>
            <a:r>
              <a:rPr lang="en-US" sz="2000" b="0" dirty="0" err="1"/>
              <a:t>vidieť</a:t>
            </a:r>
            <a:r>
              <a:rPr lang="en-US" sz="2000" b="0" dirty="0"/>
              <a:t>, </a:t>
            </a:r>
            <a:r>
              <a:rPr lang="en-US" sz="2000" b="0" dirty="0" err="1"/>
              <a:t>že</a:t>
            </a:r>
            <a:r>
              <a:rPr lang="en-US" sz="2000" b="0" dirty="0"/>
              <a:t> 2. a 4. </a:t>
            </a:r>
            <a:r>
              <a:rPr lang="en-US" sz="2000" b="0" dirty="0" err="1"/>
              <a:t>časť</a:t>
            </a:r>
            <a:r>
              <a:rPr lang="en-US" sz="2000" b="0" dirty="0"/>
              <a:t> </a:t>
            </a:r>
            <a:r>
              <a:rPr lang="en-US" sz="2000" b="0" dirty="0" err="1"/>
              <a:t>majú</a:t>
            </a:r>
            <a:r>
              <a:rPr lang="en-US" sz="2000" b="0" dirty="0"/>
              <a:t> v </a:t>
            </a:r>
            <a:r>
              <a:rPr lang="en-US" sz="2000" b="0" dirty="0" err="1"/>
              <a:t>porovnaní</a:t>
            </a:r>
            <a:r>
              <a:rPr lang="en-US" sz="2000" b="0" dirty="0"/>
              <a:t> s </a:t>
            </a:r>
            <a:r>
              <a:rPr lang="en-US" sz="2000" b="0" dirty="0" err="1"/>
              <a:t>ostatnými</a:t>
            </a:r>
            <a:r>
              <a:rPr lang="en-US" sz="2000" b="0" dirty="0"/>
              <a:t> </a:t>
            </a:r>
            <a:r>
              <a:rPr lang="en-US" sz="2000" b="0" dirty="0" err="1"/>
              <a:t>časťami</a:t>
            </a:r>
            <a:r>
              <a:rPr lang="en-US" sz="2000" b="0" dirty="0"/>
              <a:t> </a:t>
            </a:r>
            <a:r>
              <a:rPr lang="en-US" sz="2000" b="0" dirty="0" err="1"/>
              <a:t>výrazne</a:t>
            </a:r>
            <a:r>
              <a:rPr lang="en-US" sz="2000" b="0" dirty="0"/>
              <a:t> </a:t>
            </a:r>
            <a:r>
              <a:rPr lang="en-US" sz="2000" b="0" dirty="0" err="1"/>
              <a:t>nižší</a:t>
            </a:r>
            <a:r>
              <a:rPr lang="en-US" sz="2000" b="0" dirty="0"/>
              <a:t> </a:t>
            </a:r>
            <a:r>
              <a:rPr lang="en-US" sz="2000" b="0" dirty="0" err="1"/>
              <a:t>koeficient</a:t>
            </a: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B1DD8D39-8829-88EE-696F-77C72FEEF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EF10153F-13D6-81FD-AFF2-92EAE7C94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65837"/>
              </p:ext>
            </p:extLst>
          </p:nvPr>
        </p:nvGraphicFramePr>
        <p:xfrm>
          <a:off x="9529162" y="3429000"/>
          <a:ext cx="173706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8532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868532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1.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/>
                        <a:t>-2.9703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2.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/>
                        <a:t>-0.1231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3.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/>
                        <a:t>2.2056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25516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4.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-0.4181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3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0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F565-1F89-E05D-CF14-39528116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B91248-6EFA-ED97-5566-C502E59C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Aproximácia</a:t>
            </a:r>
            <a:r>
              <a:rPr lang="en-US" dirty="0"/>
              <a:t> </a:t>
            </a:r>
            <a:r>
              <a:rPr lang="en-US" dirty="0" err="1"/>
              <a:t>dát</a:t>
            </a:r>
            <a:br>
              <a:rPr lang="en-US" dirty="0"/>
            </a:br>
            <a:r>
              <a:rPr lang="en-US" sz="1600" b="0" dirty="0" err="1"/>
              <a:t>Aproximácia</a:t>
            </a:r>
            <a:r>
              <a:rPr lang="en-US" sz="1600" b="0" dirty="0"/>
              <a:t> </a:t>
            </a:r>
            <a:r>
              <a:rPr lang="en-US" sz="1600" b="0" dirty="0" err="1"/>
              <a:t>pomocou</a:t>
            </a:r>
            <a:r>
              <a:rPr lang="en-US" sz="1600" b="0" dirty="0"/>
              <a:t> </a:t>
            </a:r>
            <a:r>
              <a:rPr lang="en-US" sz="1600" b="0" u="sng" dirty="0" err="1"/>
              <a:t>prvých</a:t>
            </a:r>
            <a:r>
              <a:rPr lang="en-US" sz="1600" b="0" u="sng" dirty="0"/>
              <a:t> </a:t>
            </a:r>
            <a:r>
              <a:rPr lang="en-US" sz="1600" b="0" u="sng" dirty="0" err="1"/>
              <a:t>dvoch</a:t>
            </a:r>
            <a:r>
              <a:rPr lang="en-US" sz="1600" b="0" dirty="0"/>
              <a:t> </a:t>
            </a:r>
            <a:r>
              <a:rPr lang="en-US" sz="1600" b="0" dirty="0" err="1"/>
              <a:t>najvýznamnejších</a:t>
            </a:r>
            <a:r>
              <a:rPr lang="en-US" sz="1600" b="0" dirty="0"/>
              <a:t> </a:t>
            </a:r>
            <a:r>
              <a:rPr lang="en-US" sz="1600" b="0" dirty="0" err="1"/>
              <a:t>mocninových</a:t>
            </a:r>
            <a:r>
              <a:rPr lang="en-US" sz="1600" b="0" dirty="0"/>
              <a:t> </a:t>
            </a:r>
            <a:r>
              <a:rPr lang="en-US" sz="1600" b="0" dirty="0" err="1"/>
              <a:t>trendov</a:t>
            </a:r>
            <a:br>
              <a:rPr lang="en-US" sz="1600" b="0" dirty="0"/>
            </a:br>
            <a:r>
              <a:rPr lang="en-US" sz="1600" b="0" dirty="0" err="1"/>
              <a:t>Môžeme</a:t>
            </a:r>
            <a:r>
              <a:rPr lang="en-US" sz="1600" b="0" dirty="0"/>
              <a:t> </a:t>
            </a:r>
            <a:r>
              <a:rPr lang="en-US" sz="1600" b="0" dirty="0" err="1"/>
              <a:t>vidieť</a:t>
            </a:r>
            <a:r>
              <a:rPr lang="en-US" sz="1600" b="0" dirty="0"/>
              <a:t> </a:t>
            </a:r>
            <a:r>
              <a:rPr lang="en-US" sz="1600" b="0" dirty="0" err="1"/>
              <a:t>aj</a:t>
            </a:r>
            <a:r>
              <a:rPr lang="en-US" sz="1600" b="0" dirty="0"/>
              <a:t> </a:t>
            </a:r>
            <a:r>
              <a:rPr lang="en-US" sz="1600" b="0" dirty="0" err="1"/>
              <a:t>porovnanie</a:t>
            </a:r>
            <a:r>
              <a:rPr lang="en-US" sz="1600" b="0" dirty="0"/>
              <a:t> s </a:t>
            </a:r>
            <a:r>
              <a:rPr lang="en-US" sz="1600" b="0" dirty="0" err="1"/>
              <a:t>pôvodným</a:t>
            </a:r>
            <a:r>
              <a:rPr lang="en-US" sz="1600" b="0" dirty="0"/>
              <a:t> </a:t>
            </a:r>
            <a:r>
              <a:rPr lang="en-US" sz="1600" b="0" dirty="0" err="1"/>
              <a:t>priemetom</a:t>
            </a: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62A52AB4-D955-EADC-8884-6DF3ED0F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6789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A4A9A-CC60-0A26-2ADF-697DA862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2D6D84EC-C29F-7830-2763-DBE084C15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EA306C6-25DB-2B8C-EB1A-DE9CB692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>
            <a:noAutofit/>
          </a:bodyPr>
          <a:lstStyle/>
          <a:p>
            <a:r>
              <a:rPr lang="en-US" dirty="0" err="1"/>
              <a:t>Aproximácia</a:t>
            </a:r>
            <a:r>
              <a:rPr lang="en-US" dirty="0"/>
              <a:t> </a:t>
            </a:r>
            <a:r>
              <a:rPr lang="en-US" dirty="0" err="1"/>
              <a:t>dát</a:t>
            </a:r>
            <a:br>
              <a:rPr lang="en-US" dirty="0"/>
            </a:br>
            <a:r>
              <a:rPr lang="en-US" sz="1600" b="0" dirty="0" err="1"/>
              <a:t>Aproximácia</a:t>
            </a:r>
            <a:r>
              <a:rPr lang="en-US" sz="1600" b="0" dirty="0"/>
              <a:t> </a:t>
            </a:r>
            <a:r>
              <a:rPr lang="en-US" sz="1600" b="0" dirty="0" err="1"/>
              <a:t>pomocou</a:t>
            </a:r>
            <a:r>
              <a:rPr lang="en-US" sz="1600" b="0" dirty="0"/>
              <a:t> </a:t>
            </a:r>
            <a:r>
              <a:rPr lang="en-US" sz="1600" b="0" u="sng" dirty="0" err="1"/>
              <a:t>prvých</a:t>
            </a:r>
            <a:r>
              <a:rPr lang="en-US" sz="1600" b="0" u="sng" dirty="0"/>
              <a:t> troch</a:t>
            </a:r>
            <a:r>
              <a:rPr lang="en-US" sz="1600" b="0" dirty="0"/>
              <a:t> </a:t>
            </a:r>
            <a:r>
              <a:rPr lang="en-US" sz="1600" b="0" dirty="0" err="1"/>
              <a:t>najvýznamnejších</a:t>
            </a:r>
            <a:r>
              <a:rPr lang="en-US" sz="1600" b="0" dirty="0"/>
              <a:t> </a:t>
            </a:r>
            <a:r>
              <a:rPr lang="en-US" sz="1600" b="0" dirty="0" err="1"/>
              <a:t>mocninových</a:t>
            </a:r>
            <a:r>
              <a:rPr lang="en-US" sz="1600" b="0" dirty="0"/>
              <a:t> </a:t>
            </a:r>
            <a:r>
              <a:rPr lang="en-US" sz="1600" b="0" dirty="0" err="1"/>
              <a:t>trendov</a:t>
            </a:r>
            <a:br>
              <a:rPr lang="en-US" sz="1600" b="0" dirty="0"/>
            </a:br>
            <a:r>
              <a:rPr lang="en-US" sz="1600" b="0" dirty="0" err="1"/>
              <a:t>Môžeme</a:t>
            </a:r>
            <a:r>
              <a:rPr lang="en-US" sz="1600" b="0" dirty="0"/>
              <a:t> </a:t>
            </a:r>
            <a:r>
              <a:rPr lang="en-US" sz="1600" b="0" dirty="0" err="1"/>
              <a:t>vidieť</a:t>
            </a:r>
            <a:r>
              <a:rPr lang="en-US" sz="1600" b="0" dirty="0"/>
              <a:t> </a:t>
            </a:r>
            <a:r>
              <a:rPr lang="en-US" sz="1600" b="0" dirty="0" err="1"/>
              <a:t>aj</a:t>
            </a:r>
            <a:r>
              <a:rPr lang="en-US" sz="1600" b="0" dirty="0"/>
              <a:t> </a:t>
            </a:r>
            <a:r>
              <a:rPr lang="en-US" sz="1600" b="0" dirty="0" err="1"/>
              <a:t>porovnanie</a:t>
            </a:r>
            <a:r>
              <a:rPr lang="en-US" sz="1600" b="0" dirty="0"/>
              <a:t> s </a:t>
            </a:r>
            <a:r>
              <a:rPr lang="en-US" sz="1600" b="0" dirty="0" err="1"/>
              <a:t>pôvodným</a:t>
            </a:r>
            <a:r>
              <a:rPr lang="en-US" sz="1600" b="0" dirty="0"/>
              <a:t> </a:t>
            </a:r>
            <a:r>
              <a:rPr lang="en-US" sz="1600" b="0" dirty="0" err="1"/>
              <a:t>priemetom</a:t>
            </a:r>
            <a:br>
              <a:rPr lang="en-US" sz="1600" b="0" dirty="0"/>
            </a:br>
            <a:r>
              <a:rPr lang="en-US" sz="1400" b="0" dirty="0" err="1"/>
              <a:t>Pribúdajúcim</a:t>
            </a:r>
            <a:r>
              <a:rPr lang="en-US" sz="1400" b="0" dirty="0"/>
              <a:t> </a:t>
            </a:r>
            <a:r>
              <a:rPr lang="en-US" sz="1400" b="0" dirty="0" err="1"/>
              <a:t>počtom</a:t>
            </a:r>
            <a:r>
              <a:rPr lang="en-US" sz="1400" b="0" dirty="0"/>
              <a:t> </a:t>
            </a:r>
            <a:r>
              <a:rPr lang="en-US" sz="1400" b="0" dirty="0" err="1"/>
              <a:t>mocninových</a:t>
            </a:r>
            <a:r>
              <a:rPr lang="en-US" sz="1400" b="0" dirty="0"/>
              <a:t> </a:t>
            </a:r>
            <a:r>
              <a:rPr lang="en-US" sz="1400" b="0" dirty="0" err="1"/>
              <a:t>trendov</a:t>
            </a:r>
            <a:r>
              <a:rPr lang="en-US" sz="1400" b="0" dirty="0"/>
              <a:t> </a:t>
            </a:r>
            <a:r>
              <a:rPr lang="en-US" sz="1400" b="0" dirty="0" err="1"/>
              <a:t>sa</a:t>
            </a:r>
            <a:r>
              <a:rPr lang="en-US" sz="1400" b="0" dirty="0"/>
              <a:t> </a:t>
            </a:r>
            <a:r>
              <a:rPr lang="en-US" sz="1400" b="0" dirty="0" err="1"/>
              <a:t>aproximácia</a:t>
            </a:r>
            <a:r>
              <a:rPr lang="en-US" sz="1400" b="0" dirty="0"/>
              <a:t> </a:t>
            </a:r>
            <a:r>
              <a:rPr lang="en-US" sz="1400" b="0" dirty="0" err="1"/>
              <a:t>zlepšuje</a:t>
            </a:r>
            <a:br>
              <a:rPr lang="en-US" sz="1600" b="0" dirty="0"/>
            </a:br>
            <a:endParaRPr lang="cs-CZ" sz="1600" b="0" dirty="0"/>
          </a:p>
        </p:txBody>
      </p:sp>
    </p:spTree>
    <p:extLst>
      <p:ext uri="{BB962C8B-B14F-4D97-AF65-F5344CB8AC3E}">
        <p14:creationId xmlns:p14="http://schemas.microsoft.com/office/powerpoint/2010/main" val="61215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CD3A6-BEB0-3CC8-4FDC-C7623512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6FC4E706-8B0A-36BD-78A7-55C819540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2F993EC-ACC4-FE34-4B84-D1BA0374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>
            <a:noAutofit/>
          </a:bodyPr>
          <a:lstStyle/>
          <a:p>
            <a:r>
              <a:rPr lang="en-US" dirty="0" err="1"/>
              <a:t>Aproximácia</a:t>
            </a:r>
            <a:r>
              <a:rPr lang="en-US" dirty="0"/>
              <a:t> </a:t>
            </a:r>
            <a:r>
              <a:rPr lang="en-US" dirty="0" err="1"/>
              <a:t>dát</a:t>
            </a:r>
            <a:br>
              <a:rPr lang="en-US" dirty="0"/>
            </a:br>
            <a:r>
              <a:rPr lang="en-US" sz="1600" b="0" dirty="0" err="1"/>
              <a:t>Aproximácia</a:t>
            </a:r>
            <a:r>
              <a:rPr lang="en-US" sz="1600" b="0" dirty="0"/>
              <a:t> </a:t>
            </a:r>
            <a:r>
              <a:rPr lang="en-US" sz="1600" b="0" dirty="0" err="1"/>
              <a:t>pomocou</a:t>
            </a:r>
            <a:r>
              <a:rPr lang="en-US" sz="1600" b="0" dirty="0"/>
              <a:t> </a:t>
            </a:r>
            <a:r>
              <a:rPr lang="en-US" sz="1600" b="0" u="sng" dirty="0" err="1"/>
              <a:t>prvých</a:t>
            </a:r>
            <a:r>
              <a:rPr lang="en-US" sz="1600" b="0" u="sng" dirty="0"/>
              <a:t> </a:t>
            </a:r>
            <a:r>
              <a:rPr lang="en-US" sz="1600" b="0" u="sng" dirty="0" err="1"/>
              <a:t>štyroch</a:t>
            </a:r>
            <a:r>
              <a:rPr lang="en-US" sz="1600" b="0" dirty="0"/>
              <a:t> </a:t>
            </a:r>
            <a:r>
              <a:rPr lang="en-US" sz="1600" b="0" dirty="0" err="1"/>
              <a:t>najvýznamnejších</a:t>
            </a:r>
            <a:r>
              <a:rPr lang="en-US" sz="1600" b="0" dirty="0"/>
              <a:t> </a:t>
            </a:r>
            <a:r>
              <a:rPr lang="en-US" sz="1600" b="0" dirty="0" err="1"/>
              <a:t>mocninových</a:t>
            </a:r>
            <a:r>
              <a:rPr lang="en-US" sz="1600" b="0" dirty="0"/>
              <a:t> </a:t>
            </a:r>
            <a:r>
              <a:rPr lang="en-US" sz="1600" b="0" dirty="0" err="1"/>
              <a:t>trendov</a:t>
            </a:r>
            <a:br>
              <a:rPr lang="en-US" sz="1600" b="0" dirty="0"/>
            </a:br>
            <a:r>
              <a:rPr lang="en-US" sz="1600" b="0" dirty="0" err="1"/>
              <a:t>Môžeme</a:t>
            </a:r>
            <a:r>
              <a:rPr lang="en-US" sz="1600" b="0" dirty="0"/>
              <a:t> </a:t>
            </a:r>
            <a:r>
              <a:rPr lang="en-US" sz="1600" b="0" dirty="0" err="1"/>
              <a:t>vidieť</a:t>
            </a:r>
            <a:r>
              <a:rPr lang="en-US" sz="1600" b="0" dirty="0"/>
              <a:t> </a:t>
            </a:r>
            <a:r>
              <a:rPr lang="en-US" sz="1600" b="0" dirty="0" err="1"/>
              <a:t>aj</a:t>
            </a:r>
            <a:r>
              <a:rPr lang="en-US" sz="1600" b="0" dirty="0"/>
              <a:t> </a:t>
            </a:r>
            <a:r>
              <a:rPr lang="en-US" sz="1600" b="0" dirty="0" err="1"/>
              <a:t>porovnanie</a:t>
            </a:r>
            <a:r>
              <a:rPr lang="en-US" sz="1600" b="0" dirty="0"/>
              <a:t> s </a:t>
            </a:r>
            <a:r>
              <a:rPr lang="en-US" sz="1600" b="0" dirty="0" err="1"/>
              <a:t>pôvodným</a:t>
            </a:r>
            <a:r>
              <a:rPr lang="en-US" sz="1600" b="0" dirty="0"/>
              <a:t> </a:t>
            </a:r>
            <a:r>
              <a:rPr lang="en-US" sz="1600" b="0" dirty="0" err="1"/>
              <a:t>priemetom</a:t>
            </a:r>
            <a:br>
              <a:rPr lang="en-US" sz="1600" b="0" dirty="0"/>
            </a:br>
            <a:r>
              <a:rPr lang="en-US" sz="1400" b="0" dirty="0" err="1"/>
              <a:t>Čím</a:t>
            </a:r>
            <a:r>
              <a:rPr lang="en-US" sz="1400" b="0" dirty="0"/>
              <a:t> </a:t>
            </a:r>
            <a:r>
              <a:rPr lang="en-US" sz="1400" b="0" dirty="0" err="1"/>
              <a:t>vyšší</a:t>
            </a:r>
            <a:r>
              <a:rPr lang="en-US" sz="1400" b="0" dirty="0"/>
              <a:t> </a:t>
            </a:r>
            <a:r>
              <a:rPr lang="en-US" sz="1400" b="0" dirty="0" err="1"/>
              <a:t>bol</a:t>
            </a:r>
            <a:r>
              <a:rPr lang="en-US" sz="1400" b="0" dirty="0"/>
              <a:t> </a:t>
            </a:r>
            <a:r>
              <a:rPr lang="en-US" sz="1400" b="0" dirty="0" err="1"/>
              <a:t>koeficient</a:t>
            </a:r>
            <a:r>
              <a:rPr lang="en-US" sz="1400" b="0" dirty="0"/>
              <a:t> </a:t>
            </a:r>
            <a:r>
              <a:rPr lang="en-US" sz="1400" b="0" dirty="0" err="1"/>
              <a:t>priemetu</a:t>
            </a:r>
            <a:r>
              <a:rPr lang="en-US" sz="1400" b="0" dirty="0"/>
              <a:t>, </a:t>
            </a:r>
            <a:r>
              <a:rPr lang="en-US" sz="1400" b="0" dirty="0" err="1"/>
              <a:t>tým</a:t>
            </a:r>
            <a:r>
              <a:rPr lang="en-US" sz="1400" b="0" dirty="0"/>
              <a:t> </a:t>
            </a:r>
            <a:r>
              <a:rPr lang="en-US" sz="1400" b="0" dirty="0" err="1"/>
              <a:t>viac</a:t>
            </a:r>
            <a:r>
              <a:rPr lang="en-US" sz="1400" b="0" dirty="0"/>
              <a:t> je </a:t>
            </a:r>
            <a:r>
              <a:rPr lang="en-US" sz="1400" b="0" dirty="0" err="1"/>
              <a:t>ovplyvnená</a:t>
            </a:r>
            <a:r>
              <a:rPr lang="en-US" sz="1400" b="0" dirty="0"/>
              <a:t> </a:t>
            </a:r>
            <a:r>
              <a:rPr lang="en-US" sz="1400" b="0" dirty="0" err="1"/>
              <a:t>aproximácia</a:t>
            </a:r>
            <a:br>
              <a:rPr lang="en-US" sz="1400" b="0" dirty="0"/>
            </a:br>
            <a:endParaRPr lang="cs-CZ" sz="1600" b="0" dirty="0"/>
          </a:p>
        </p:txBody>
      </p:sp>
    </p:spTree>
    <p:extLst>
      <p:ext uri="{BB962C8B-B14F-4D97-AF65-F5344CB8AC3E}">
        <p14:creationId xmlns:p14="http://schemas.microsoft.com/office/powerpoint/2010/main" val="26514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B5EE-7396-BE07-CBD1-F93C5B9B4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8AD04-B544-19E2-E59D-7D98143D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>
            <a:noAutofit/>
          </a:bodyPr>
          <a:lstStyle/>
          <a:p>
            <a:r>
              <a:rPr lang="en-US" dirty="0" err="1"/>
              <a:t>Aproximácia</a:t>
            </a:r>
            <a:r>
              <a:rPr lang="en-US" dirty="0"/>
              <a:t> </a:t>
            </a:r>
            <a:r>
              <a:rPr lang="en-US" dirty="0" err="1"/>
              <a:t>dát</a:t>
            </a:r>
            <a:br>
              <a:rPr lang="en-US" dirty="0"/>
            </a:br>
            <a:r>
              <a:rPr lang="en-US" sz="1600" b="0" dirty="0" err="1"/>
              <a:t>Aproximácia</a:t>
            </a:r>
            <a:r>
              <a:rPr lang="en-US" sz="1600" b="0" dirty="0"/>
              <a:t> </a:t>
            </a:r>
            <a:r>
              <a:rPr lang="en-US" sz="1600" b="0" dirty="0" err="1"/>
              <a:t>pomocou</a:t>
            </a:r>
            <a:r>
              <a:rPr lang="en-US" sz="1600" b="0" dirty="0"/>
              <a:t> </a:t>
            </a:r>
            <a:r>
              <a:rPr lang="en-US" sz="1600" b="0" u="sng" dirty="0" err="1"/>
              <a:t>prvých</a:t>
            </a:r>
            <a:r>
              <a:rPr lang="en-US" sz="1600" b="0" u="sng" dirty="0"/>
              <a:t> </a:t>
            </a:r>
            <a:r>
              <a:rPr lang="en-US" sz="1600" b="0" u="sng" dirty="0" err="1"/>
              <a:t>piatich</a:t>
            </a:r>
            <a:r>
              <a:rPr lang="en-US" sz="1600" b="0" dirty="0"/>
              <a:t> </a:t>
            </a:r>
            <a:r>
              <a:rPr lang="en-US" sz="1600" b="0" dirty="0" err="1"/>
              <a:t>najvýznamnejších</a:t>
            </a:r>
            <a:r>
              <a:rPr lang="en-US" sz="1600" b="0" dirty="0"/>
              <a:t> </a:t>
            </a:r>
            <a:r>
              <a:rPr lang="en-US" sz="1600" b="0" dirty="0" err="1"/>
              <a:t>mocninových</a:t>
            </a:r>
            <a:r>
              <a:rPr lang="en-US" sz="1600" b="0" dirty="0"/>
              <a:t> </a:t>
            </a:r>
            <a:r>
              <a:rPr lang="en-US" sz="1600" b="0" dirty="0" err="1"/>
              <a:t>trendov</a:t>
            </a:r>
            <a:br>
              <a:rPr lang="en-US" sz="1600" b="0" dirty="0"/>
            </a:br>
            <a:r>
              <a:rPr lang="en-US" sz="1600" b="0" dirty="0" err="1"/>
              <a:t>Môžeme</a:t>
            </a:r>
            <a:r>
              <a:rPr lang="en-US" sz="1600" b="0" dirty="0"/>
              <a:t> </a:t>
            </a:r>
            <a:r>
              <a:rPr lang="en-US" sz="1600" b="0" dirty="0" err="1"/>
              <a:t>vidieť</a:t>
            </a:r>
            <a:r>
              <a:rPr lang="en-US" sz="1600" b="0" dirty="0"/>
              <a:t> </a:t>
            </a:r>
            <a:r>
              <a:rPr lang="en-US" sz="1600" b="0" dirty="0" err="1"/>
              <a:t>aj</a:t>
            </a:r>
            <a:r>
              <a:rPr lang="en-US" sz="1600" b="0" dirty="0"/>
              <a:t> </a:t>
            </a:r>
            <a:r>
              <a:rPr lang="en-US" sz="1600" b="0" dirty="0" err="1"/>
              <a:t>porovnanie</a:t>
            </a:r>
            <a:r>
              <a:rPr lang="en-US" sz="1600" b="0" dirty="0"/>
              <a:t> s </a:t>
            </a:r>
            <a:r>
              <a:rPr lang="en-US" sz="1600" b="0" dirty="0" err="1"/>
              <a:t>pôvodným</a:t>
            </a:r>
            <a:r>
              <a:rPr lang="en-US" sz="1600" b="0" dirty="0"/>
              <a:t> </a:t>
            </a:r>
            <a:r>
              <a:rPr lang="en-US" sz="1600" b="0" dirty="0" err="1"/>
              <a:t>priemetom</a:t>
            </a:r>
            <a:br>
              <a:rPr lang="en-US" sz="1600" b="0" dirty="0"/>
            </a:br>
            <a:r>
              <a:rPr lang="en-US" sz="1400" b="0" dirty="0" err="1"/>
              <a:t>Druhá</a:t>
            </a:r>
            <a:r>
              <a:rPr lang="en-US" sz="1400" b="0" dirty="0"/>
              <a:t> </a:t>
            </a:r>
            <a:r>
              <a:rPr lang="en-US" sz="1400" b="0" dirty="0" err="1"/>
              <a:t>časť</a:t>
            </a:r>
            <a:r>
              <a:rPr lang="en-US" sz="1400" b="0" dirty="0"/>
              <a:t> (</a:t>
            </a:r>
            <a:r>
              <a:rPr lang="en-US" sz="1400" b="0" dirty="0" err="1"/>
              <a:t>koef</a:t>
            </a:r>
            <a:r>
              <a:rPr lang="en-US" sz="1400" b="0" dirty="0"/>
              <a:t>. </a:t>
            </a:r>
            <a:r>
              <a:rPr lang="en-US" sz="1400" b="0" dirty="0" err="1"/>
              <a:t>priemetu</a:t>
            </a:r>
            <a:r>
              <a:rPr lang="en-US" sz="1400" b="0" dirty="0"/>
              <a:t> ~0.12) </a:t>
            </a:r>
            <a:r>
              <a:rPr lang="en-US" sz="1400" b="0" dirty="0" err="1"/>
              <a:t>sa</a:t>
            </a:r>
            <a:r>
              <a:rPr lang="en-US" sz="1400" b="0" dirty="0"/>
              <a:t> </a:t>
            </a:r>
            <a:r>
              <a:rPr lang="en-US" sz="1400" b="0" dirty="0" err="1"/>
              <a:t>takmer</a:t>
            </a:r>
            <a:r>
              <a:rPr lang="en-US" sz="1400" b="0" dirty="0"/>
              <a:t> </a:t>
            </a:r>
            <a:r>
              <a:rPr lang="en-US" sz="1400" b="0" dirty="0" err="1"/>
              <a:t>vôbec</a:t>
            </a:r>
            <a:r>
              <a:rPr lang="en-US" sz="1400" b="0" dirty="0"/>
              <a:t> </a:t>
            </a:r>
            <a:r>
              <a:rPr lang="en-US" sz="1400" b="0" dirty="0" err="1"/>
              <a:t>nezmenila</a:t>
            </a:r>
            <a:r>
              <a:rPr lang="en-US" sz="1400" b="0" dirty="0"/>
              <a:t> v </a:t>
            </a:r>
            <a:r>
              <a:rPr lang="en-US" sz="1400" b="0" dirty="0" err="1"/>
              <a:t>porovnaní</a:t>
            </a:r>
            <a:r>
              <a:rPr lang="en-US" sz="1400" b="0" dirty="0"/>
              <a:t> s </a:t>
            </a:r>
            <a:r>
              <a:rPr lang="en-US" sz="1400" b="0" dirty="0" err="1"/>
              <a:t>prvou</a:t>
            </a:r>
            <a:r>
              <a:rPr lang="en-US" sz="1400" b="0" dirty="0"/>
              <a:t> </a:t>
            </a:r>
            <a:r>
              <a:rPr lang="en-US" sz="1400" b="0" dirty="0" err="1"/>
              <a:t>časťou</a:t>
            </a:r>
            <a:r>
              <a:rPr lang="en-US" sz="1400" b="0" dirty="0"/>
              <a:t> (</a:t>
            </a:r>
            <a:r>
              <a:rPr lang="en-US" sz="1400" b="0" dirty="0" err="1"/>
              <a:t>koef</a:t>
            </a:r>
            <a:r>
              <a:rPr lang="en-US" sz="1400" b="0" dirty="0"/>
              <a:t>. </a:t>
            </a:r>
            <a:r>
              <a:rPr lang="en-US" sz="1400" b="0" dirty="0" err="1"/>
              <a:t>priemetu</a:t>
            </a:r>
            <a:r>
              <a:rPr lang="en-US" sz="1400" b="0" dirty="0"/>
              <a:t> ~2.97)</a:t>
            </a:r>
            <a:r>
              <a:rPr lang="en-US" sz="1600" b="0" dirty="0"/>
              <a:t> </a:t>
            </a:r>
            <a:br>
              <a:rPr lang="en-US" sz="1600" b="0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1B1DBF22-066B-6C54-B1CC-F47E7BA5F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1437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18EDC-84FD-D842-731D-55618232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Pôvodné</a:t>
            </a:r>
            <a:r>
              <a:rPr lang="en-US" dirty="0"/>
              <a:t> </a:t>
            </a:r>
            <a:r>
              <a:rPr lang="en-US" dirty="0" err="1"/>
              <a:t>dáta</a:t>
            </a:r>
            <a:br>
              <a:rPr lang="en-US" dirty="0"/>
            </a:br>
            <a:r>
              <a:rPr lang="en-US" sz="1600" b="0" dirty="0" err="1"/>
              <a:t>Časový</a:t>
            </a:r>
            <a:r>
              <a:rPr lang="en-US" sz="1600" b="0" dirty="0"/>
              <a:t> rad </a:t>
            </a:r>
            <a:r>
              <a:rPr lang="en-US" sz="1600" b="0" dirty="0" err="1"/>
              <a:t>zobrazuje</a:t>
            </a:r>
            <a:r>
              <a:rPr lang="en-US" sz="1600" b="0" dirty="0"/>
              <a:t> </a:t>
            </a:r>
            <a:r>
              <a:rPr lang="en-US" sz="1600" b="0" dirty="0" err="1"/>
              <a:t>hodnoty</a:t>
            </a:r>
            <a:r>
              <a:rPr lang="en-US" sz="1600" b="0" dirty="0"/>
              <a:t> </a:t>
            </a:r>
            <a:r>
              <a:rPr lang="en-US" sz="1600" b="0" dirty="0" err="1"/>
              <a:t>akcií</a:t>
            </a:r>
            <a:r>
              <a:rPr lang="en-US" sz="1600" b="0" dirty="0"/>
              <a:t> </a:t>
            </a:r>
            <a:r>
              <a:rPr lang="en-US" sz="1600" b="0" dirty="0" err="1"/>
              <a:t>spoločnosti</a:t>
            </a:r>
            <a:r>
              <a:rPr lang="en-US" sz="1600" b="0" dirty="0"/>
              <a:t> EA</a:t>
            </a:r>
            <a:br>
              <a:rPr lang="en-US" sz="1600" b="0" dirty="0"/>
            </a:br>
            <a:r>
              <a:rPr lang="en-US" sz="1600" b="0" dirty="0" err="1"/>
              <a:t>Dáta</a:t>
            </a:r>
            <a:r>
              <a:rPr lang="en-US" sz="1600" b="0" dirty="0"/>
              <a:t> </a:t>
            </a:r>
            <a:r>
              <a:rPr lang="en-US" sz="1600" b="0" dirty="0" err="1"/>
              <a:t>som</a:t>
            </a:r>
            <a:r>
              <a:rPr lang="en-US" sz="1600" b="0" dirty="0"/>
              <a:t> </a:t>
            </a:r>
            <a:r>
              <a:rPr lang="en-US" sz="1600" b="0" dirty="0" err="1"/>
              <a:t>rozdelil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4 </a:t>
            </a:r>
            <a:r>
              <a:rPr lang="en-US" sz="1600" b="0" dirty="0" err="1"/>
              <a:t>časti</a:t>
            </a:r>
            <a:r>
              <a:rPr lang="en-US" sz="1600" b="0" dirty="0"/>
              <a:t> </a:t>
            </a:r>
            <a:r>
              <a:rPr lang="en-US" sz="1600" b="0" dirty="0" err="1"/>
              <a:t>rovnakej</a:t>
            </a:r>
            <a:r>
              <a:rPr lang="en-US" sz="1600" b="0" dirty="0"/>
              <a:t> </a:t>
            </a:r>
            <a:r>
              <a:rPr lang="en-US" sz="1600" b="0" dirty="0" err="1"/>
              <a:t>veľkosti</a:t>
            </a:r>
            <a:br>
              <a:rPr lang="en-US" sz="1600" b="0" dirty="0"/>
            </a:br>
            <a:endParaRPr lang="cs-CZ" sz="1600" b="0" dirty="0"/>
          </a:p>
        </p:txBody>
      </p:sp>
      <p:pic>
        <p:nvPicPr>
          <p:cNvPr id="13" name="Zástupný objekt pre obsah 12" descr="Obrázok, na ktorom je text, diagram, rad, písmo&#10;&#10;Automaticky generovaný popis">
            <a:extLst>
              <a:ext uri="{FF2B5EF4-FFF2-40B4-BE49-F238E27FC236}">
                <a16:creationId xmlns:a16="http://schemas.microsoft.com/office/drawing/2014/main" id="{B028FF29-86B2-CF8C-A12E-C2978597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42861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68251-A2BF-C560-F7FE-C2EE6EC12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4E7895-17BB-707A-471F-EDA57C20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Porovnanie</a:t>
            </a:r>
            <a:r>
              <a:rPr lang="en-US" dirty="0"/>
              <a:t> </a:t>
            </a:r>
            <a:r>
              <a:rPr lang="en-US" dirty="0" err="1"/>
              <a:t>jednotlivých</a:t>
            </a:r>
            <a:r>
              <a:rPr lang="en-US" dirty="0"/>
              <a:t> </a:t>
            </a:r>
            <a:r>
              <a:rPr lang="en-US" dirty="0" err="1"/>
              <a:t>častí</a:t>
            </a:r>
            <a:br>
              <a:rPr lang="en-US" dirty="0"/>
            </a:br>
            <a:r>
              <a:rPr lang="en-US" sz="1600" b="0" dirty="0" err="1"/>
              <a:t>Časti</a:t>
            </a:r>
            <a:r>
              <a:rPr lang="en-US" sz="1600" b="0" dirty="0"/>
              <a:t> 1 </a:t>
            </a:r>
            <a:r>
              <a:rPr lang="en-US" sz="1600" b="0" dirty="0" err="1"/>
              <a:t>až</a:t>
            </a:r>
            <a:r>
              <a:rPr lang="en-US" sz="1600" b="0" dirty="0"/>
              <a:t> 4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jednom</a:t>
            </a:r>
            <a:r>
              <a:rPr lang="en-US" sz="1600" b="0" dirty="0"/>
              <a:t> </a:t>
            </a:r>
            <a:r>
              <a:rPr lang="en-US" sz="1600" b="0" dirty="0" err="1"/>
              <a:t>časovom</a:t>
            </a:r>
            <a:r>
              <a:rPr lang="en-US" sz="1600" b="0" dirty="0"/>
              <a:t> </a:t>
            </a:r>
            <a:r>
              <a:rPr lang="en-US" sz="1600" b="0" dirty="0" err="1"/>
              <a:t>úseku</a:t>
            </a:r>
            <a:br>
              <a:rPr lang="en-US" sz="1600" b="0" dirty="0"/>
            </a:br>
            <a:r>
              <a:rPr lang="sk-SK" sz="1600" b="0" dirty="0"/>
              <a:t>Môžeme vidieť, že dáta</a:t>
            </a:r>
            <a:r>
              <a:rPr lang="en-US" sz="1600" b="0" dirty="0"/>
              <a:t> v 3. </a:t>
            </a:r>
            <a:r>
              <a:rPr lang="en-US" sz="1600" b="0" dirty="0" err="1"/>
              <a:t>časti</a:t>
            </a:r>
            <a:r>
              <a:rPr lang="en-US" sz="1600" b="0" dirty="0"/>
              <a:t> (</a:t>
            </a:r>
            <a:r>
              <a:rPr lang="en-US" sz="1600" b="0" dirty="0" err="1"/>
              <a:t>žltá</a:t>
            </a:r>
            <a:r>
              <a:rPr lang="en-US" sz="1600" b="0" dirty="0"/>
              <a:t>) </a:t>
            </a:r>
            <a:r>
              <a:rPr lang="en-US" sz="1600" b="0" dirty="0" err="1"/>
              <a:t>sú</a:t>
            </a:r>
            <a:r>
              <a:rPr lang="en-US" sz="1600" b="0" dirty="0"/>
              <a:t> </a:t>
            </a:r>
            <a:r>
              <a:rPr lang="en-US" sz="1600" b="0" dirty="0" err="1"/>
              <a:t>viditeľne</a:t>
            </a:r>
            <a:r>
              <a:rPr lang="en-US" sz="1600" b="0" dirty="0"/>
              <a:t> </a:t>
            </a:r>
            <a:r>
              <a:rPr lang="en-US" sz="1600" b="0" dirty="0" err="1"/>
              <a:t>nižšie</a:t>
            </a:r>
            <a:r>
              <a:rPr lang="en-US" sz="1600" b="0" dirty="0"/>
              <a:t>, </a:t>
            </a:r>
            <a:r>
              <a:rPr lang="en-US" sz="1600" b="0" dirty="0" err="1"/>
              <a:t>ako</a:t>
            </a:r>
            <a:r>
              <a:rPr lang="en-US" sz="1600" b="0" dirty="0"/>
              <a:t> </a:t>
            </a:r>
            <a:r>
              <a:rPr lang="en-US" sz="1600" b="0" dirty="0" err="1"/>
              <a:t>napr</a:t>
            </a:r>
            <a:r>
              <a:rPr lang="en-US" sz="1600" b="0" dirty="0"/>
              <a:t>. </a:t>
            </a:r>
            <a:r>
              <a:rPr lang="en-US" sz="1600" b="0" dirty="0" err="1"/>
              <a:t>dáta</a:t>
            </a:r>
            <a:r>
              <a:rPr lang="en-US" sz="1600" b="0" dirty="0"/>
              <a:t> v 1. </a:t>
            </a:r>
            <a:r>
              <a:rPr lang="en-US" sz="1600" b="0" dirty="0" err="1"/>
              <a:t>časti</a:t>
            </a:r>
            <a:r>
              <a:rPr lang="en-US" sz="1600" b="0" dirty="0"/>
              <a:t> (</a:t>
            </a:r>
            <a:r>
              <a:rPr lang="en-US" sz="1600" b="0" dirty="0" err="1"/>
              <a:t>modrá</a:t>
            </a:r>
            <a:r>
              <a:rPr lang="en-US" sz="1600" b="0" dirty="0"/>
              <a:t>)</a:t>
            </a: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4DE77E91-EDF3-C308-94E4-83F11534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4729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F613D-2D30-2947-FDFF-C8874149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13F22-5AA6-FADF-5C6C-C9839893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jednotlivých častí</a:t>
            </a:r>
            <a:br>
              <a:rPr lang="sk-SK" dirty="0"/>
            </a:br>
            <a:r>
              <a:rPr lang="en-US" sz="1600" b="0" dirty="0"/>
              <a:t>Č</a:t>
            </a:r>
            <a:r>
              <a:rPr lang="sk-SK" sz="1600" b="0" dirty="0" err="1"/>
              <a:t>asti</a:t>
            </a:r>
            <a:r>
              <a:rPr lang="sk-SK" sz="1600" b="0" dirty="0"/>
              <a:t> 1 až 4 na jednom časovom úseku</a:t>
            </a:r>
            <a:r>
              <a:rPr lang="en-US" sz="1600" b="0" dirty="0"/>
              <a:t> - </a:t>
            </a:r>
            <a:r>
              <a:rPr lang="en-US" sz="1600" b="0" dirty="0" err="1"/>
              <a:t>vycentrované</a:t>
            </a:r>
            <a:r>
              <a:rPr lang="sk-SK" sz="1600" b="0" dirty="0"/>
              <a:t> pre lepšiu vizualizáciu</a:t>
            </a:r>
            <a:br>
              <a:rPr lang="sk-SK" sz="1600" b="0" dirty="0"/>
            </a:br>
            <a:r>
              <a:rPr lang="sk-SK" sz="1600" b="0" dirty="0"/>
              <a:t>Môžeme vidieť, že dáta </a:t>
            </a:r>
            <a:r>
              <a:rPr lang="en-US" sz="1600" b="0" dirty="0" err="1"/>
              <a:t>jednotlivých</a:t>
            </a:r>
            <a:r>
              <a:rPr lang="en-US" sz="1600" b="0" dirty="0"/>
              <a:t> </a:t>
            </a:r>
            <a:r>
              <a:rPr lang="en-US" sz="1600" b="0" dirty="0" err="1"/>
              <a:t>častí</a:t>
            </a:r>
            <a:r>
              <a:rPr lang="en-US" sz="1600" b="0" dirty="0"/>
              <a:t> </a:t>
            </a:r>
            <a:r>
              <a:rPr lang="en-US" sz="1600" b="0" dirty="0" err="1"/>
              <a:t>sú</a:t>
            </a:r>
            <a:r>
              <a:rPr lang="en-US" sz="1600" b="0" dirty="0"/>
              <a:t> </a:t>
            </a:r>
            <a:r>
              <a:rPr lang="en-US" sz="1600" b="0" dirty="0" err="1"/>
              <a:t>pomerne</a:t>
            </a:r>
            <a:r>
              <a:rPr lang="en-US" sz="1600" b="0" dirty="0"/>
              <a:t> </a:t>
            </a:r>
            <a:r>
              <a:rPr lang="en-US" sz="1600" b="0" dirty="0" err="1"/>
              <a:t>odlišné</a:t>
            </a:r>
            <a:endParaRPr lang="sk-SK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0AD209B0-9BEF-3B92-2DEA-2826C10AC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270886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10988-8118-EBD7-5775-52808661B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02B0D-5F4E-9700-FF11-3C50214B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Ortonormálna</a:t>
            </a:r>
            <a:r>
              <a:rPr lang="en-US" dirty="0"/>
              <a:t> </a:t>
            </a:r>
            <a:r>
              <a:rPr lang="en-US" dirty="0" err="1"/>
              <a:t>mocninová</a:t>
            </a:r>
            <a:r>
              <a:rPr lang="en-US" dirty="0"/>
              <a:t> </a:t>
            </a:r>
            <a:r>
              <a:rPr lang="en-US" dirty="0" err="1"/>
              <a:t>báza</a:t>
            </a:r>
            <a:br>
              <a:rPr lang="en-US" dirty="0"/>
            </a:br>
            <a:r>
              <a:rPr lang="en-US" sz="1600" b="0" dirty="0" err="1"/>
              <a:t>Ortonormálna</a:t>
            </a:r>
            <a:r>
              <a:rPr lang="en-US" sz="1600" b="0" dirty="0"/>
              <a:t> </a:t>
            </a:r>
            <a:r>
              <a:rPr lang="en-US" sz="1600" b="0" dirty="0" err="1"/>
              <a:t>mocninová</a:t>
            </a:r>
            <a:r>
              <a:rPr lang="en-US" sz="1600" b="0" dirty="0"/>
              <a:t> </a:t>
            </a:r>
            <a:r>
              <a:rPr lang="en-US" sz="1600" b="0" dirty="0" err="1"/>
              <a:t>báza</a:t>
            </a:r>
            <a:r>
              <a:rPr lang="en-US" sz="1600" b="0" dirty="0"/>
              <a:t> 6-rozmerného </a:t>
            </a:r>
            <a:r>
              <a:rPr lang="en-US" sz="1600" b="0" dirty="0" err="1"/>
              <a:t>podpriestoru</a:t>
            </a: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A3453B55-FC6B-0B75-DB74-DBB2E7705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12510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E9D26-4FCF-2C98-25B8-9838D69E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423BE-D0C0-C976-6CF6-6E6A1C15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Koeficienty</a:t>
            </a:r>
            <a:r>
              <a:rPr lang="en-US" dirty="0"/>
              <a:t> </a:t>
            </a:r>
            <a:r>
              <a:rPr lang="en-US" dirty="0" err="1"/>
              <a:t>priemetu</a:t>
            </a:r>
            <a:br>
              <a:rPr lang="en-US" dirty="0"/>
            </a:br>
            <a:r>
              <a:rPr lang="en-US" sz="1600" b="0" dirty="0" err="1"/>
              <a:t>Nižšie</a:t>
            </a:r>
            <a:r>
              <a:rPr lang="en-US" sz="1600" b="0" dirty="0"/>
              <a:t> </a:t>
            </a:r>
            <a:r>
              <a:rPr lang="en-US" sz="1600" b="0" dirty="0" err="1"/>
              <a:t>sú</a:t>
            </a:r>
            <a:r>
              <a:rPr lang="en-US" sz="1600" b="0" dirty="0"/>
              <a:t> </a:t>
            </a:r>
            <a:r>
              <a:rPr lang="en-US" sz="1600" b="0" dirty="0" err="1"/>
              <a:t>vypísané</a:t>
            </a:r>
            <a:r>
              <a:rPr lang="en-US" sz="1600" b="0" dirty="0"/>
              <a:t> </a:t>
            </a:r>
            <a:r>
              <a:rPr lang="en-US" sz="1600" b="0" dirty="0" err="1"/>
              <a:t>koeficienty</a:t>
            </a:r>
            <a:r>
              <a:rPr lang="en-US" sz="1600" b="0" dirty="0"/>
              <a:t> </a:t>
            </a:r>
            <a:r>
              <a:rPr lang="en-US" sz="1600" b="0" dirty="0" err="1"/>
              <a:t>priemetu</a:t>
            </a:r>
            <a:r>
              <a:rPr lang="en-US" sz="1600" b="0" dirty="0"/>
              <a:t> </a:t>
            </a:r>
            <a:r>
              <a:rPr lang="en-US" sz="1600" b="0" dirty="0" err="1"/>
              <a:t>dát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bázické</a:t>
            </a:r>
            <a:r>
              <a:rPr lang="en-US" sz="1600" b="0" dirty="0"/>
              <a:t> </a:t>
            </a:r>
            <a:r>
              <a:rPr lang="en-US" sz="1600" b="0" dirty="0" err="1"/>
              <a:t>vektory</a:t>
            </a:r>
            <a:r>
              <a:rPr lang="en-US" sz="1600" b="0" dirty="0"/>
              <a:t> </a:t>
            </a:r>
            <a:r>
              <a:rPr lang="en-US" sz="1600" b="0" dirty="0" err="1"/>
              <a:t>jednotlivých</a:t>
            </a:r>
            <a:r>
              <a:rPr lang="en-US" sz="1600" b="0" dirty="0"/>
              <a:t> </a:t>
            </a:r>
            <a:r>
              <a:rPr lang="en-US" sz="1600" b="0" dirty="0" err="1"/>
              <a:t>podpriestorov</a:t>
            </a:r>
            <a:br>
              <a:rPr lang="en-US" sz="1600" b="0" dirty="0"/>
            </a:br>
            <a:br>
              <a:rPr lang="en-US" sz="1600" b="0" dirty="0"/>
            </a:br>
            <a:r>
              <a:rPr lang="en-US" sz="1600" b="0" dirty="0" err="1"/>
              <a:t>Riadky</a:t>
            </a:r>
            <a:r>
              <a:rPr lang="en-US" sz="1600" b="0" dirty="0"/>
              <a:t> </a:t>
            </a:r>
            <a:r>
              <a:rPr lang="en-US" sz="1600" b="0" dirty="0" err="1"/>
              <a:t>predstavujú</a:t>
            </a:r>
            <a:r>
              <a:rPr lang="en-US" sz="1600" b="0" dirty="0"/>
              <a:t> </a:t>
            </a:r>
            <a:r>
              <a:rPr lang="en-US" sz="1600" b="0" dirty="0" err="1"/>
              <a:t>jednotlivé</a:t>
            </a:r>
            <a:r>
              <a:rPr lang="en-US" sz="1600" b="0" dirty="0"/>
              <a:t> </a:t>
            </a:r>
            <a:r>
              <a:rPr lang="en-US" sz="1600" b="0" dirty="0" err="1"/>
              <a:t>časti</a:t>
            </a:r>
            <a:r>
              <a:rPr lang="en-US" sz="1600" b="0" dirty="0"/>
              <a:t> </a:t>
            </a:r>
            <a:r>
              <a:rPr lang="en-US" sz="1600" b="0" dirty="0" err="1"/>
              <a:t>dát</a:t>
            </a:r>
            <a:r>
              <a:rPr lang="en-US" sz="1600" b="0" dirty="0"/>
              <a:t> (1. </a:t>
            </a:r>
            <a:r>
              <a:rPr lang="en-US" sz="1600" b="0" dirty="0" err="1"/>
              <a:t>časť</a:t>
            </a:r>
            <a:r>
              <a:rPr lang="en-US" sz="1600" b="0" dirty="0"/>
              <a:t> </a:t>
            </a:r>
            <a:r>
              <a:rPr lang="en-US" sz="1600" b="0" dirty="0" err="1"/>
              <a:t>až</a:t>
            </a:r>
            <a:r>
              <a:rPr lang="en-US" sz="1600" b="0" dirty="0"/>
              <a:t> 4. </a:t>
            </a:r>
            <a:r>
              <a:rPr lang="en-US" sz="1600" b="0" dirty="0" err="1"/>
              <a:t>časť</a:t>
            </a:r>
            <a:r>
              <a:rPr lang="en-US" sz="1600" b="0" dirty="0"/>
              <a:t>)</a:t>
            </a:r>
            <a:br>
              <a:rPr lang="en-US" sz="1600" b="0" dirty="0"/>
            </a:br>
            <a:r>
              <a:rPr lang="en-US" sz="1600" b="0" dirty="0" err="1"/>
              <a:t>Stĺpce</a:t>
            </a:r>
            <a:r>
              <a:rPr lang="en-US" sz="1600" b="0" dirty="0"/>
              <a:t> </a:t>
            </a:r>
            <a:r>
              <a:rPr lang="en-US" sz="1600" b="0" dirty="0" err="1"/>
              <a:t>predstavujú</a:t>
            </a:r>
            <a:r>
              <a:rPr lang="en-US" sz="1600" b="0" dirty="0"/>
              <a:t> </a:t>
            </a:r>
            <a:r>
              <a:rPr lang="en-US" sz="1600" b="0" dirty="0" err="1"/>
              <a:t>rozmer</a:t>
            </a:r>
            <a:r>
              <a:rPr lang="en-US" sz="1600" b="0" dirty="0"/>
              <a:t> </a:t>
            </a:r>
            <a:r>
              <a:rPr lang="en-US" sz="1600" b="0" dirty="0" err="1"/>
              <a:t>príslušného</a:t>
            </a:r>
            <a:r>
              <a:rPr lang="en-US" sz="1600" b="0" dirty="0"/>
              <a:t> </a:t>
            </a:r>
            <a:r>
              <a:rPr lang="en-US" sz="1600" b="0" dirty="0" err="1"/>
              <a:t>podpriestoru</a:t>
            </a:r>
            <a:r>
              <a:rPr lang="en-US" sz="1600" b="0" dirty="0"/>
              <a:t> (1-rozmerný </a:t>
            </a:r>
            <a:r>
              <a:rPr lang="en-US" sz="1600" b="0" dirty="0" err="1"/>
              <a:t>až</a:t>
            </a:r>
            <a:r>
              <a:rPr lang="en-US" sz="1600" b="0" dirty="0"/>
              <a:t> 6-rozmerný </a:t>
            </a:r>
            <a:r>
              <a:rPr lang="en-US" sz="1600" b="0" dirty="0" err="1"/>
              <a:t>podpriestor</a:t>
            </a:r>
            <a:r>
              <a:rPr lang="en-US" sz="1600" b="0" dirty="0"/>
              <a:t>)</a:t>
            </a:r>
            <a:br>
              <a:rPr lang="en-US" sz="1600" b="0" dirty="0"/>
            </a:br>
            <a:br>
              <a:rPr lang="en-US" sz="1600" b="0" dirty="0"/>
            </a:br>
            <a:r>
              <a:rPr lang="en-US" sz="1600" b="0" dirty="0"/>
              <a:t>Tieto </a:t>
            </a:r>
            <a:r>
              <a:rPr lang="en-US" sz="1600" b="0" dirty="0" err="1"/>
              <a:t>údaje</a:t>
            </a:r>
            <a:r>
              <a:rPr lang="en-US" sz="1600" b="0" dirty="0"/>
              <a:t> </a:t>
            </a:r>
            <a:r>
              <a:rPr lang="en-US" sz="1600" b="0" dirty="0" err="1"/>
              <a:t>budú</a:t>
            </a:r>
            <a:r>
              <a:rPr lang="en-US" sz="1600" b="0" dirty="0"/>
              <a:t> </a:t>
            </a:r>
            <a:r>
              <a:rPr lang="en-US" sz="1600" b="0" dirty="0" err="1"/>
              <a:t>lepšie</a:t>
            </a:r>
            <a:r>
              <a:rPr lang="en-US" sz="1600" b="0" dirty="0"/>
              <a:t> </a:t>
            </a:r>
            <a:r>
              <a:rPr lang="en-US" sz="1600" b="0" dirty="0" err="1"/>
              <a:t>viditeľné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nasledujúcich</a:t>
            </a:r>
            <a:r>
              <a:rPr lang="en-US" sz="1600" b="0" dirty="0"/>
              <a:t> </a:t>
            </a:r>
            <a:r>
              <a:rPr lang="en-US" sz="1600" b="0" dirty="0" err="1"/>
              <a:t>grafoch</a:t>
            </a:r>
            <a:br>
              <a:rPr lang="en-US" sz="1600" b="0" dirty="0"/>
            </a:br>
            <a:endParaRPr lang="cs-CZ" sz="1600" b="0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63E597C-921E-865D-BCFA-D5F7860E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651760"/>
            <a:ext cx="10653579" cy="2304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   </a:t>
            </a:r>
          </a:p>
          <a:p>
            <a:pPr marL="0" indent="0">
              <a:buNone/>
            </a:pPr>
            <a:endParaRPr lang="cs-CZ" sz="1200" dirty="0"/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520580E3-C95D-3DB8-D616-BCB657747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6730"/>
              </p:ext>
            </p:extLst>
          </p:nvPr>
        </p:nvGraphicFramePr>
        <p:xfrm>
          <a:off x="1875435" y="3338449"/>
          <a:ext cx="8128002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777654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68320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115558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53878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0255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669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1800" b="0" dirty="0"/>
                        <a:t>0.0000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2.9073 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-2.1562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3.1643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2.9703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dirty="0"/>
                        <a:t>-2.9703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dirty="0"/>
                        <a:t>-0.0000 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-22.2510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1.4800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2.7103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0.1270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dirty="0"/>
                        <a:t>-0.1231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2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dirty="0"/>
                        <a:t>0.0000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-7.0129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4.4958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-4.2769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-2.2041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dirty="0"/>
                        <a:t>2.2056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dirty="0"/>
                        <a:t>-0.0000 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21.4219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-2.250</a:t>
                      </a:r>
                      <a:r>
                        <a:rPr lang="en-US" sz="1800" b="0" dirty="0"/>
                        <a:t>9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2.1414 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0.4146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-0.4181</a:t>
                      </a:r>
                      <a:endParaRPr lang="cs-C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8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C5E7-C5A0-024C-A0BF-0AF9862A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3870C5-93BF-E1AA-E279-3CDAC4E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Priemet</a:t>
            </a:r>
            <a:r>
              <a:rPr lang="en-US" dirty="0"/>
              <a:t> </a:t>
            </a:r>
            <a:r>
              <a:rPr lang="en-US" dirty="0" err="1"/>
              <a:t>dát</a:t>
            </a:r>
            <a:br>
              <a:rPr lang="sk-SK" dirty="0"/>
            </a:br>
            <a:r>
              <a:rPr lang="en-US" sz="2000" b="0" dirty="0" err="1"/>
              <a:t>Priemet</a:t>
            </a:r>
            <a:r>
              <a:rPr lang="en-US" sz="2000" b="0" dirty="0"/>
              <a:t> </a:t>
            </a:r>
            <a:r>
              <a:rPr lang="en-US" sz="2000" b="0" dirty="0" err="1"/>
              <a:t>dát</a:t>
            </a:r>
            <a:r>
              <a:rPr lang="en-US" sz="2000" b="0" dirty="0"/>
              <a:t> </a:t>
            </a:r>
            <a:r>
              <a:rPr lang="en-US" sz="2000" b="0" dirty="0" err="1"/>
              <a:t>na</a:t>
            </a:r>
            <a:r>
              <a:rPr lang="en-US" sz="2000" b="0" dirty="0"/>
              <a:t> </a:t>
            </a:r>
            <a:r>
              <a:rPr lang="en-US" sz="2000" b="0" dirty="0" err="1"/>
              <a:t>bázický</a:t>
            </a:r>
            <a:r>
              <a:rPr lang="en-US" sz="2000" b="0" dirty="0"/>
              <a:t> </a:t>
            </a:r>
            <a:r>
              <a:rPr lang="en-US" sz="2000" b="0" dirty="0" err="1"/>
              <a:t>vektor</a:t>
            </a:r>
            <a:r>
              <a:rPr lang="en-US" sz="2000" b="0" dirty="0"/>
              <a:t> 2-rozmerného </a:t>
            </a:r>
            <a:r>
              <a:rPr lang="en-US" sz="2000" b="0" dirty="0" err="1"/>
              <a:t>podpriestoru</a:t>
            </a:r>
            <a:br>
              <a:rPr lang="en-US" sz="2000" b="0" dirty="0"/>
            </a:br>
            <a:r>
              <a:rPr lang="en-US" sz="2000" b="0" dirty="0" err="1"/>
              <a:t>Môžeme</a:t>
            </a:r>
            <a:r>
              <a:rPr lang="en-US" sz="2000" b="0" dirty="0"/>
              <a:t> </a:t>
            </a:r>
            <a:r>
              <a:rPr lang="en-US" sz="2000" b="0" dirty="0" err="1"/>
              <a:t>vidieť</a:t>
            </a:r>
            <a:r>
              <a:rPr lang="en-US" sz="2000" b="0" dirty="0"/>
              <a:t>, </a:t>
            </a:r>
            <a:r>
              <a:rPr lang="en-US" sz="2000" b="0" dirty="0" err="1"/>
              <a:t>že</a:t>
            </a:r>
            <a:r>
              <a:rPr lang="en-US" sz="2000" b="0" dirty="0"/>
              <a:t> </a:t>
            </a:r>
            <a:r>
              <a:rPr lang="en-US" sz="2000" b="0" dirty="0" err="1"/>
              <a:t>iba</a:t>
            </a:r>
            <a:r>
              <a:rPr lang="en-US" sz="2000" b="0" dirty="0"/>
              <a:t> </a:t>
            </a:r>
            <a:r>
              <a:rPr lang="en-US" sz="2000" b="0" dirty="0" err="1"/>
              <a:t>prvá</a:t>
            </a:r>
            <a:r>
              <a:rPr lang="en-US" sz="2000" b="0" dirty="0"/>
              <a:t> a </a:t>
            </a:r>
            <a:r>
              <a:rPr lang="en-US" sz="2000" b="0" dirty="0" err="1"/>
              <a:t>posledná</a:t>
            </a:r>
            <a:r>
              <a:rPr lang="en-US" sz="2000" b="0" dirty="0"/>
              <a:t> </a:t>
            </a:r>
            <a:r>
              <a:rPr lang="en-US" sz="2000" b="0" dirty="0" err="1"/>
              <a:t>časť</a:t>
            </a:r>
            <a:r>
              <a:rPr lang="en-US" sz="2000" b="0" dirty="0"/>
              <a:t> </a:t>
            </a:r>
            <a:r>
              <a:rPr lang="en-US" sz="2000" b="0" dirty="0" err="1"/>
              <a:t>má</a:t>
            </a:r>
            <a:r>
              <a:rPr lang="en-US" sz="2000" b="0" dirty="0"/>
              <a:t> </a:t>
            </a:r>
            <a:r>
              <a:rPr lang="en-US" sz="2000" b="0" dirty="0" err="1"/>
              <a:t>kladný</a:t>
            </a:r>
            <a:r>
              <a:rPr lang="en-US" sz="2000" b="0" dirty="0"/>
              <a:t> </a:t>
            </a:r>
            <a:r>
              <a:rPr lang="en-US" sz="2000" b="0" dirty="0" err="1"/>
              <a:t>koeficient</a:t>
            </a:r>
            <a:r>
              <a:rPr lang="en-US" sz="2000" b="0" dirty="0"/>
              <a:t>, </a:t>
            </a:r>
            <a:r>
              <a:rPr lang="en-US" sz="2000" b="0" dirty="0" err="1"/>
              <a:t>čiže</a:t>
            </a:r>
            <a:r>
              <a:rPr lang="en-US" sz="2000" b="0" dirty="0"/>
              <a:t> </a:t>
            </a:r>
            <a:r>
              <a:rPr lang="en-US" sz="2000" b="0" dirty="0" err="1"/>
              <a:t>rastú</a:t>
            </a: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327BCD26-3F12-D1C9-A544-4D318377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EEAA167E-E8F1-B4C2-BEF9-B0BFDFC5B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86327"/>
              </p:ext>
            </p:extLst>
          </p:nvPr>
        </p:nvGraphicFramePr>
        <p:xfrm>
          <a:off x="9529162" y="3429000"/>
          <a:ext cx="184597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2987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229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1.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2.9073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2.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-22.2510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3.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-7.0129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25516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4.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21.4219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3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63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5CA5-B653-4D49-CAE6-E7B86FE69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6FEF5D-C842-D02C-492B-090E7470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Priemet</a:t>
            </a:r>
            <a:r>
              <a:rPr lang="en-US" dirty="0"/>
              <a:t> </a:t>
            </a:r>
            <a:r>
              <a:rPr lang="en-US" dirty="0" err="1"/>
              <a:t>dát</a:t>
            </a:r>
            <a:br>
              <a:rPr lang="sk-SK" dirty="0"/>
            </a:br>
            <a:r>
              <a:rPr lang="en-US" sz="2000" b="0" dirty="0" err="1"/>
              <a:t>Priemet</a:t>
            </a:r>
            <a:r>
              <a:rPr lang="en-US" sz="2000" b="0" dirty="0"/>
              <a:t> </a:t>
            </a:r>
            <a:r>
              <a:rPr lang="en-US" sz="2000" b="0" dirty="0" err="1"/>
              <a:t>dát</a:t>
            </a:r>
            <a:r>
              <a:rPr lang="en-US" sz="2000" b="0" dirty="0"/>
              <a:t> </a:t>
            </a:r>
            <a:r>
              <a:rPr lang="en-US" sz="2000" b="0" dirty="0" err="1"/>
              <a:t>na</a:t>
            </a:r>
            <a:r>
              <a:rPr lang="en-US" sz="2000" b="0" dirty="0"/>
              <a:t> </a:t>
            </a:r>
            <a:r>
              <a:rPr lang="en-US" sz="2000" b="0" dirty="0" err="1"/>
              <a:t>bázický</a:t>
            </a:r>
            <a:r>
              <a:rPr lang="en-US" sz="2000" b="0" dirty="0"/>
              <a:t> </a:t>
            </a:r>
            <a:r>
              <a:rPr lang="en-US" sz="2000" b="0" dirty="0" err="1"/>
              <a:t>vektor</a:t>
            </a:r>
            <a:r>
              <a:rPr lang="en-US" sz="2000" b="0" dirty="0"/>
              <a:t> 3-rozmerného </a:t>
            </a:r>
            <a:r>
              <a:rPr lang="en-US" sz="2000" b="0" dirty="0" err="1"/>
              <a:t>podpriestoru</a:t>
            </a:r>
            <a:br>
              <a:rPr lang="en-US" sz="2000" b="0" dirty="0"/>
            </a:br>
            <a:r>
              <a:rPr lang="en-US" sz="2000" b="0" dirty="0" err="1"/>
              <a:t>Môžeme</a:t>
            </a:r>
            <a:r>
              <a:rPr lang="en-US" sz="2000" b="0" dirty="0"/>
              <a:t> </a:t>
            </a:r>
            <a:r>
              <a:rPr lang="en-US" sz="2000" b="0" dirty="0" err="1"/>
              <a:t>vidieť</a:t>
            </a:r>
            <a:r>
              <a:rPr lang="en-US" sz="2000" b="0" dirty="0"/>
              <a:t>, </a:t>
            </a:r>
            <a:r>
              <a:rPr lang="en-US" sz="2000" b="0" dirty="0" err="1"/>
              <a:t>že</a:t>
            </a:r>
            <a:r>
              <a:rPr lang="en-US" sz="2000" b="0" dirty="0"/>
              <a:t> </a:t>
            </a:r>
            <a:r>
              <a:rPr lang="en-US" sz="2000" b="0" dirty="0" err="1"/>
              <a:t>prvá</a:t>
            </a:r>
            <a:r>
              <a:rPr lang="en-US" sz="2000" b="0" dirty="0"/>
              <a:t> a </a:t>
            </a:r>
            <a:r>
              <a:rPr lang="en-US" sz="2000" b="0" dirty="0" err="1"/>
              <a:t>posledná</a:t>
            </a:r>
            <a:r>
              <a:rPr lang="en-US" sz="2000" b="0" dirty="0"/>
              <a:t> </a:t>
            </a:r>
            <a:r>
              <a:rPr lang="en-US" sz="2000" b="0" dirty="0" err="1"/>
              <a:t>časť</a:t>
            </a:r>
            <a:r>
              <a:rPr lang="en-US" sz="2000" b="0" dirty="0"/>
              <a:t> </a:t>
            </a:r>
            <a:r>
              <a:rPr lang="en-US" sz="2000" b="0" dirty="0" err="1"/>
              <a:t>má</a:t>
            </a:r>
            <a:r>
              <a:rPr lang="en-US" sz="2000" b="0" dirty="0"/>
              <a:t> </a:t>
            </a:r>
            <a:r>
              <a:rPr lang="en-US" sz="2000" b="0" dirty="0" err="1"/>
              <a:t>záporný</a:t>
            </a:r>
            <a:r>
              <a:rPr lang="en-US" sz="2000" b="0" dirty="0"/>
              <a:t> </a:t>
            </a:r>
            <a:r>
              <a:rPr lang="en-US" sz="2000" b="0" dirty="0" err="1"/>
              <a:t>koeficient</a:t>
            </a:r>
            <a:r>
              <a:rPr lang="en-US" sz="2000" b="0" dirty="0"/>
              <a:t>, </a:t>
            </a:r>
            <a:r>
              <a:rPr lang="en-US" sz="2000" b="0" dirty="0" err="1"/>
              <a:t>čiže</a:t>
            </a:r>
            <a:r>
              <a:rPr lang="en-US" sz="2000" b="0" dirty="0"/>
              <a:t> </a:t>
            </a:r>
            <a:r>
              <a:rPr lang="en-US" sz="2000" b="0" dirty="0" err="1"/>
              <a:t>sú</a:t>
            </a:r>
            <a:r>
              <a:rPr lang="en-US" sz="2000" b="0" dirty="0"/>
              <a:t> </a:t>
            </a:r>
            <a:r>
              <a:rPr lang="en-US" sz="2000" b="0" dirty="0" err="1"/>
              <a:t>konkávne</a:t>
            </a: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8F99747B-0810-60E1-F174-7BA3C14EF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F69D2FB8-54F8-4E08-2132-379D7562E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35404"/>
              </p:ext>
            </p:extLst>
          </p:nvPr>
        </p:nvGraphicFramePr>
        <p:xfrm>
          <a:off x="9529162" y="3429000"/>
          <a:ext cx="173706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8532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868532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1.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-2.1562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2.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1.4800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3.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4.4958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25516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4.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-2.250</a:t>
                      </a:r>
                      <a:r>
                        <a:rPr lang="en-US" sz="1400" b="0" dirty="0"/>
                        <a:t>9</a:t>
                      </a:r>
                      <a:endParaRPr lang="cs-CZ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3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40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D0242-7580-9798-78CC-49603F01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CCC636-AE70-4E45-31FA-FF9F855A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Priemet</a:t>
            </a:r>
            <a:r>
              <a:rPr lang="en-US" dirty="0"/>
              <a:t> </a:t>
            </a:r>
            <a:r>
              <a:rPr lang="en-US" dirty="0" err="1"/>
              <a:t>dát</a:t>
            </a:r>
            <a:br>
              <a:rPr lang="sk-SK" dirty="0"/>
            </a:br>
            <a:r>
              <a:rPr lang="en-US" sz="2000" b="0" dirty="0" err="1"/>
              <a:t>Priemet</a:t>
            </a:r>
            <a:r>
              <a:rPr lang="en-US" sz="2000" b="0" dirty="0"/>
              <a:t> </a:t>
            </a:r>
            <a:r>
              <a:rPr lang="en-US" sz="2000" b="0" dirty="0" err="1"/>
              <a:t>dát</a:t>
            </a:r>
            <a:r>
              <a:rPr lang="en-US" sz="2000" b="0" dirty="0"/>
              <a:t> </a:t>
            </a:r>
            <a:r>
              <a:rPr lang="en-US" sz="2000" b="0" dirty="0" err="1"/>
              <a:t>na</a:t>
            </a:r>
            <a:r>
              <a:rPr lang="en-US" sz="2000" b="0" dirty="0"/>
              <a:t> </a:t>
            </a:r>
            <a:r>
              <a:rPr lang="en-US" sz="2000" b="0" dirty="0" err="1"/>
              <a:t>bázický</a:t>
            </a:r>
            <a:r>
              <a:rPr lang="en-US" sz="2000" b="0" dirty="0"/>
              <a:t> </a:t>
            </a:r>
            <a:r>
              <a:rPr lang="en-US" sz="2000" b="0" dirty="0" err="1"/>
              <a:t>vektor</a:t>
            </a:r>
            <a:r>
              <a:rPr lang="en-US" sz="2000" b="0" dirty="0"/>
              <a:t> 4-rozmerného </a:t>
            </a:r>
            <a:r>
              <a:rPr lang="en-US" sz="2000" b="0" dirty="0" err="1"/>
              <a:t>podpriestoru</a:t>
            </a:r>
            <a:br>
              <a:rPr lang="en-US" sz="2000" b="0" dirty="0"/>
            </a:br>
            <a:r>
              <a:rPr lang="en-US" sz="2000" b="0" dirty="0"/>
              <a:t>Na </a:t>
            </a:r>
            <a:r>
              <a:rPr lang="en-US" sz="2000" b="0" dirty="0" err="1"/>
              <a:t>časti</a:t>
            </a:r>
            <a:r>
              <a:rPr lang="en-US" sz="2000" b="0" dirty="0"/>
              <a:t> 3 </a:t>
            </a:r>
            <a:r>
              <a:rPr lang="en-US" sz="2000" b="0" dirty="0" err="1"/>
              <a:t>môžeme</a:t>
            </a:r>
            <a:r>
              <a:rPr lang="en-US" sz="2000" b="0" dirty="0"/>
              <a:t> </a:t>
            </a:r>
            <a:r>
              <a:rPr lang="en-US" sz="2000" b="0" dirty="0" err="1"/>
              <a:t>vidieť</a:t>
            </a:r>
            <a:r>
              <a:rPr lang="en-US" sz="2000" b="0" dirty="0"/>
              <a:t>, </a:t>
            </a:r>
            <a:r>
              <a:rPr lang="en-US" sz="2000" b="0" dirty="0" err="1"/>
              <a:t>ako</a:t>
            </a:r>
            <a:r>
              <a:rPr lang="en-US" sz="2000" b="0" dirty="0"/>
              <a:t> </a:t>
            </a:r>
            <a:r>
              <a:rPr lang="en-US" sz="2000" b="0" dirty="0" err="1"/>
              <a:t>záporný</a:t>
            </a:r>
            <a:r>
              <a:rPr lang="en-US" sz="2000" b="0" dirty="0"/>
              <a:t> </a:t>
            </a:r>
            <a:r>
              <a:rPr lang="en-US" sz="2000" b="0" dirty="0" err="1"/>
              <a:t>koeficient</a:t>
            </a:r>
            <a:r>
              <a:rPr lang="en-US" sz="2000" b="0" dirty="0"/>
              <a:t> </a:t>
            </a:r>
            <a:r>
              <a:rPr lang="en-US" sz="2000" b="0" dirty="0" err="1"/>
              <a:t>ovplyvňuje</a:t>
            </a:r>
            <a:r>
              <a:rPr lang="en-US" sz="2000" b="0" dirty="0"/>
              <a:t> </a:t>
            </a:r>
            <a:r>
              <a:rPr lang="en-US" sz="2000" b="0" dirty="0" err="1"/>
              <a:t>polynóm</a:t>
            </a:r>
            <a:r>
              <a:rPr lang="en-US" sz="2000" b="0" dirty="0"/>
              <a:t> 3. </a:t>
            </a:r>
            <a:r>
              <a:rPr lang="en-US" sz="2000" b="0" dirty="0" err="1"/>
              <a:t>stupňa</a:t>
            </a: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3C3866E9-DD1E-42EA-5F75-817F2967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EC3A998A-36C7-1C76-E220-64FC60175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46680"/>
              </p:ext>
            </p:extLst>
          </p:nvPr>
        </p:nvGraphicFramePr>
        <p:xfrm>
          <a:off x="9529162" y="3429000"/>
          <a:ext cx="173706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8532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868532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1.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3.1643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2.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2.7103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3.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-4.2769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25516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4.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2.1414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3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8725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540</Words>
  <Application>Microsoft Office PowerPoint</Application>
  <PresentationFormat>Širokouhlá</PresentationFormat>
  <Paragraphs>81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VanillaVTI</vt:lpstr>
      <vt:lpstr>Gram-Schmidtová ortogonalizácia </vt:lpstr>
      <vt:lpstr>Pôvodné dáta Časový rad zobrazuje hodnoty akcií spoločnosti EA Dáta som rozdelil na 4 časti rovnakej veľkosti </vt:lpstr>
      <vt:lpstr>Porovnanie jednotlivých častí Časti 1 až 4 na jednom časovom úseku Môžeme vidieť, že dáta v 3. časti (žltá) sú viditeľne nižšie, ako napr. dáta v 1. časti (modrá)</vt:lpstr>
      <vt:lpstr>Porovnanie jednotlivých častí Časti 1 až 4 na jednom časovom úseku - vycentrované pre lepšiu vizualizáciu Môžeme vidieť, že dáta jednotlivých častí sú pomerne odlišné</vt:lpstr>
      <vt:lpstr>Ortonormálna mocninová báza Ortonormálna mocninová báza 6-rozmerného podpriestoru</vt:lpstr>
      <vt:lpstr>Koeficienty priemetu Nižšie sú vypísané koeficienty priemetu dát na bázické vektory jednotlivých podpriestorov  Riadky predstavujú jednotlivé časti dát (1. časť až 4. časť) Stĺpce predstavujú rozmer príslušného podpriestoru (1-rozmerný až 6-rozmerný podpriestor)  Tieto údaje budú lepšie viditeľné na nasledujúcich grafoch </vt:lpstr>
      <vt:lpstr>Priemet dát Priemet dát na bázický vektor 2-rozmerného podpriestoru Môžeme vidieť, že iba prvá a posledná časť má kladný koeficient, čiže rastú</vt:lpstr>
      <vt:lpstr>Priemet dát Priemet dát na bázický vektor 3-rozmerného podpriestoru Môžeme vidieť, že prvá a posledná časť má záporný koeficient, čiže sú konkávne</vt:lpstr>
      <vt:lpstr>Priemet dát Priemet dát na bázický vektor 4-rozmerného podpriestoru Na časti 3 môžeme vidieť, ako záporný koeficient ovplyvňuje polynóm 3. stupňa</vt:lpstr>
      <vt:lpstr>Priemet dát Priemet dát na bázický vektor 5-rozmerného podpriestoru Môžeme vidieť, že 2. a 4. časť majú v porovnaní s ostatnými časťami výrazne nižší koeficient</vt:lpstr>
      <vt:lpstr>Priemet dát Priemet dát na bázický vektor 6-rozmerného podpriestoru Môžeme vidieť, že 2. a 4. časť majú v porovnaní s ostatnými časťami výrazne nižší koeficient</vt:lpstr>
      <vt:lpstr>Aproximácia dát Aproximácia pomocou prvých dvoch najvýznamnejších mocninových trendov Môžeme vidieť aj porovnanie s pôvodným priemetom</vt:lpstr>
      <vt:lpstr>Aproximácia dát Aproximácia pomocou prvých troch najvýznamnejších mocninových trendov Môžeme vidieť aj porovnanie s pôvodným priemetom Pribúdajúcim počtom mocninových trendov sa aproximácia zlepšuje </vt:lpstr>
      <vt:lpstr>Aproximácia dát Aproximácia pomocou prvých štyroch najvýznamnejších mocninových trendov Môžeme vidieť aj porovnanie s pôvodným priemetom Čím vyšší bol koeficient priemetu, tým viac je ovplyvnená aproximácia </vt:lpstr>
      <vt:lpstr>Aproximácia dát Aproximácia pomocou prvých piatich najvýznamnejších mocninových trendov Môžeme vidieť aj porovnanie s pôvodným priemetom Druhá časť (koef. priemetu ~0.12) sa takmer vôbec nezmenila v porovnaní s prvou časťou (koef. priemetu ~2.97)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1</cp:revision>
  <dcterms:created xsi:type="dcterms:W3CDTF">2024-09-29T13:42:32Z</dcterms:created>
  <dcterms:modified xsi:type="dcterms:W3CDTF">2024-10-28T19:27:28Z</dcterms:modified>
</cp:coreProperties>
</file>