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3" r:id="rId14"/>
    <p:sldId id="274" r:id="rId15"/>
    <p:sldId id="268" r:id="rId16"/>
    <p:sldId id="269" r:id="rId17"/>
    <p:sldId id="270" r:id="rId18"/>
    <p:sldId id="271" r:id="rId19"/>
    <p:sldId id="275" r:id="rId20"/>
    <p:sldId id="272" r:id="rId21"/>
    <p:sldId id="276" r:id="rId2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B814CF-64BE-4C5A-8E3D-28A787A74D03}" v="567" dt="2024-12-10T13:51:41.7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vetlý štýl 3 - zvýrazneni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štýlu, bez mrie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Stredný štýl 4 - zvýrazneni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Stredný štýl 4 - zvýrazneni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344D84-9AFB-497E-A393-DC336BA19D2E}" styleName="Stredný štýl 3 - zvýrazneni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Stredný štýl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UD - Peter Cyprich" userId="098f3bb1-c630-41a5-a724-4a8437abd012" providerId="ADAL" clId="{5EB814CF-64BE-4C5A-8E3D-28A787A74D03}"/>
    <pc:docChg chg="undo custSel addSld delSld modSld sldOrd">
      <pc:chgData name="STUD - Peter Cyprich" userId="098f3bb1-c630-41a5-a724-4a8437abd012" providerId="ADAL" clId="{5EB814CF-64BE-4C5A-8E3D-28A787A74D03}" dt="2024-12-10T13:51:41.780" v="1760" actId="14826"/>
      <pc:docMkLst>
        <pc:docMk/>
      </pc:docMkLst>
      <pc:sldChg chg="modSp mod">
        <pc:chgData name="STUD - Peter Cyprich" userId="098f3bb1-c630-41a5-a724-4a8437abd012" providerId="ADAL" clId="{5EB814CF-64BE-4C5A-8E3D-28A787A74D03}" dt="2024-12-09T15:47:56.216" v="12" actId="20577"/>
        <pc:sldMkLst>
          <pc:docMk/>
          <pc:sldMk cId="110765281" sldId="256"/>
        </pc:sldMkLst>
        <pc:spChg chg="mod">
          <ac:chgData name="STUD - Peter Cyprich" userId="098f3bb1-c630-41a5-a724-4a8437abd012" providerId="ADAL" clId="{5EB814CF-64BE-4C5A-8E3D-28A787A74D03}" dt="2024-12-09T15:47:53.530" v="10" actId="20577"/>
          <ac:spMkLst>
            <pc:docMk/>
            <pc:sldMk cId="110765281" sldId="256"/>
            <ac:spMk id="2" creationId="{93A78752-B862-F311-2BA7-1170DD81A462}"/>
          </ac:spMkLst>
        </pc:spChg>
        <pc:spChg chg="mod">
          <ac:chgData name="STUD - Peter Cyprich" userId="098f3bb1-c630-41a5-a724-4a8437abd012" providerId="ADAL" clId="{5EB814CF-64BE-4C5A-8E3D-28A787A74D03}" dt="2024-12-09T15:47:56.216" v="12" actId="20577"/>
          <ac:spMkLst>
            <pc:docMk/>
            <pc:sldMk cId="110765281" sldId="256"/>
            <ac:spMk id="3" creationId="{6C453A1A-386F-88F2-809B-A8C03698691F}"/>
          </ac:spMkLst>
        </pc:spChg>
      </pc:sldChg>
      <pc:sldChg chg="addSp delSp modSp mod">
        <pc:chgData name="STUD - Peter Cyprich" userId="098f3bb1-c630-41a5-a724-4a8437abd012" providerId="ADAL" clId="{5EB814CF-64BE-4C5A-8E3D-28A787A74D03}" dt="2024-12-10T13:49:47.611" v="1747" actId="14826"/>
        <pc:sldMkLst>
          <pc:docMk/>
          <pc:sldMk cId="1745612847" sldId="258"/>
        </pc:sldMkLst>
        <pc:spChg chg="mod">
          <ac:chgData name="STUD - Peter Cyprich" userId="098f3bb1-c630-41a5-a724-4a8437abd012" providerId="ADAL" clId="{5EB814CF-64BE-4C5A-8E3D-28A787A74D03}" dt="2024-12-09T15:48:04.916" v="14" actId="20577"/>
          <ac:spMkLst>
            <pc:docMk/>
            <pc:sldMk cId="1745612847" sldId="258"/>
            <ac:spMk id="2" creationId="{593F13D1-2EB1-3392-93BB-1D60D6E1C3C1}"/>
          </ac:spMkLst>
        </pc:spChg>
        <pc:spChg chg="add del mod">
          <ac:chgData name="STUD - Peter Cyprich" userId="098f3bb1-c630-41a5-a724-4a8437abd012" providerId="ADAL" clId="{5EB814CF-64BE-4C5A-8E3D-28A787A74D03}" dt="2024-12-09T15:48:28.616" v="16" actId="931"/>
          <ac:spMkLst>
            <pc:docMk/>
            <pc:sldMk cId="1745612847" sldId="258"/>
            <ac:spMk id="4" creationId="{4C6A8D1A-60C3-713A-CEE6-96E3B20B9941}"/>
          </ac:spMkLst>
        </pc:spChg>
        <pc:picChg chg="add mod">
          <ac:chgData name="STUD - Peter Cyprich" userId="098f3bb1-c630-41a5-a724-4a8437abd012" providerId="ADAL" clId="{5EB814CF-64BE-4C5A-8E3D-28A787A74D03}" dt="2024-12-10T13:49:47.611" v="1747" actId="14826"/>
          <ac:picMkLst>
            <pc:docMk/>
            <pc:sldMk cId="1745612847" sldId="258"/>
            <ac:picMk id="6" creationId="{DD1C5A99-C378-0F95-EAC2-B0A39F24A7D9}"/>
          </ac:picMkLst>
        </pc:picChg>
        <pc:picChg chg="del">
          <ac:chgData name="STUD - Peter Cyprich" userId="098f3bb1-c630-41a5-a724-4a8437abd012" providerId="ADAL" clId="{5EB814CF-64BE-4C5A-8E3D-28A787A74D03}" dt="2024-12-09T15:48:14.889" v="15" actId="478"/>
          <ac:picMkLst>
            <pc:docMk/>
            <pc:sldMk cId="1745612847" sldId="258"/>
            <ac:picMk id="8" creationId="{C49EFAF1-9583-B545-3B51-0F516801B33F}"/>
          </ac:picMkLst>
        </pc:picChg>
      </pc:sldChg>
      <pc:sldChg chg="delSp modSp add mod">
        <pc:chgData name="STUD - Peter Cyprich" userId="098f3bb1-c630-41a5-a724-4a8437abd012" providerId="ADAL" clId="{5EB814CF-64BE-4C5A-8E3D-28A787A74D03}" dt="2024-12-10T13:49:57.283" v="1748" actId="14826"/>
        <pc:sldMkLst>
          <pc:docMk/>
          <pc:sldMk cId="1335996058" sldId="259"/>
        </pc:sldMkLst>
        <pc:spChg chg="mod">
          <ac:chgData name="STUD - Peter Cyprich" userId="098f3bb1-c630-41a5-a724-4a8437abd012" providerId="ADAL" clId="{5EB814CF-64BE-4C5A-8E3D-28A787A74D03}" dt="2024-12-09T15:49:55.607" v="143" actId="20577"/>
          <ac:spMkLst>
            <pc:docMk/>
            <pc:sldMk cId="1335996058" sldId="259"/>
            <ac:spMk id="2" creationId="{ECC3C0BB-A566-CFBD-BF71-C5D0C472CA02}"/>
          </ac:spMkLst>
        </pc:spChg>
        <pc:spChg chg="del mod">
          <ac:chgData name="STUD - Peter Cyprich" userId="098f3bb1-c630-41a5-a724-4a8437abd012" providerId="ADAL" clId="{5EB814CF-64BE-4C5A-8E3D-28A787A74D03}" dt="2024-12-09T15:50:01.952" v="145" actId="478"/>
          <ac:spMkLst>
            <pc:docMk/>
            <pc:sldMk cId="1335996058" sldId="259"/>
            <ac:spMk id="10" creationId="{E20800D8-9E2B-3AF2-D10A-A7AB31FE7EE4}"/>
          </ac:spMkLst>
        </pc:spChg>
        <pc:picChg chg="mod">
          <ac:chgData name="STUD - Peter Cyprich" userId="098f3bb1-c630-41a5-a724-4a8437abd012" providerId="ADAL" clId="{5EB814CF-64BE-4C5A-8E3D-28A787A74D03}" dt="2024-12-10T13:49:57.283" v="1748" actId="14826"/>
          <ac:picMkLst>
            <pc:docMk/>
            <pc:sldMk cId="1335996058" sldId="259"/>
            <ac:picMk id="6" creationId="{0FD6169E-A722-680E-66F6-1E4DE50FD25C}"/>
          </ac:picMkLst>
        </pc:picChg>
      </pc:sldChg>
      <pc:sldChg chg="del">
        <pc:chgData name="STUD - Peter Cyprich" userId="098f3bb1-c630-41a5-a724-4a8437abd012" providerId="ADAL" clId="{5EB814CF-64BE-4C5A-8E3D-28A787A74D03}" dt="2024-12-09T15:48:35.555" v="18" actId="47"/>
        <pc:sldMkLst>
          <pc:docMk/>
          <pc:sldMk cId="1514292643" sldId="259"/>
        </pc:sldMkLst>
      </pc:sldChg>
      <pc:sldChg chg="modSp add mod">
        <pc:chgData name="STUD - Peter Cyprich" userId="098f3bb1-c630-41a5-a724-4a8437abd012" providerId="ADAL" clId="{5EB814CF-64BE-4C5A-8E3D-28A787A74D03}" dt="2024-12-10T13:50:05.993" v="1749" actId="14826"/>
        <pc:sldMkLst>
          <pc:docMk/>
          <pc:sldMk cId="865398773" sldId="260"/>
        </pc:sldMkLst>
        <pc:spChg chg="mod">
          <ac:chgData name="STUD - Peter Cyprich" userId="098f3bb1-c630-41a5-a724-4a8437abd012" providerId="ADAL" clId="{5EB814CF-64BE-4C5A-8E3D-28A787A74D03}" dt="2024-12-09T15:50:23.238" v="151" actId="20577"/>
          <ac:spMkLst>
            <pc:docMk/>
            <pc:sldMk cId="865398773" sldId="260"/>
            <ac:spMk id="2" creationId="{7873C99E-9DD6-941D-89C7-C68DCB27E16E}"/>
          </ac:spMkLst>
        </pc:spChg>
        <pc:picChg chg="mod">
          <ac:chgData name="STUD - Peter Cyprich" userId="098f3bb1-c630-41a5-a724-4a8437abd012" providerId="ADAL" clId="{5EB814CF-64BE-4C5A-8E3D-28A787A74D03}" dt="2024-12-10T13:50:05.993" v="1749" actId="14826"/>
          <ac:picMkLst>
            <pc:docMk/>
            <pc:sldMk cId="865398773" sldId="260"/>
            <ac:picMk id="6" creationId="{02B45771-7D89-59C3-18C8-5210645A3117}"/>
          </ac:picMkLst>
        </pc:picChg>
      </pc:sldChg>
      <pc:sldChg chg="modSp add mod">
        <pc:chgData name="STUD - Peter Cyprich" userId="098f3bb1-c630-41a5-a724-4a8437abd012" providerId="ADAL" clId="{5EB814CF-64BE-4C5A-8E3D-28A787A74D03}" dt="2024-12-10T13:50:12.808" v="1750" actId="14826"/>
        <pc:sldMkLst>
          <pc:docMk/>
          <pc:sldMk cId="485329006" sldId="261"/>
        </pc:sldMkLst>
        <pc:spChg chg="mod">
          <ac:chgData name="STUD - Peter Cyprich" userId="098f3bb1-c630-41a5-a724-4a8437abd012" providerId="ADAL" clId="{5EB814CF-64BE-4C5A-8E3D-28A787A74D03}" dt="2024-12-09T15:50:35.207" v="155" actId="20577"/>
          <ac:spMkLst>
            <pc:docMk/>
            <pc:sldMk cId="485329006" sldId="261"/>
            <ac:spMk id="2" creationId="{5B6584F5-BA59-5476-1B2F-7B50CD993736}"/>
          </ac:spMkLst>
        </pc:spChg>
        <pc:picChg chg="mod">
          <ac:chgData name="STUD - Peter Cyprich" userId="098f3bb1-c630-41a5-a724-4a8437abd012" providerId="ADAL" clId="{5EB814CF-64BE-4C5A-8E3D-28A787A74D03}" dt="2024-12-10T13:50:12.808" v="1750" actId="14826"/>
          <ac:picMkLst>
            <pc:docMk/>
            <pc:sldMk cId="485329006" sldId="261"/>
            <ac:picMk id="6" creationId="{5D20A0FF-CE82-E022-AF60-89840111DA81}"/>
          </ac:picMkLst>
        </pc:picChg>
      </pc:sldChg>
      <pc:sldChg chg="del">
        <pc:chgData name="STUD - Peter Cyprich" userId="098f3bb1-c630-41a5-a724-4a8437abd012" providerId="ADAL" clId="{5EB814CF-64BE-4C5A-8E3D-28A787A74D03}" dt="2024-12-09T15:48:35.555" v="18" actId="47"/>
        <pc:sldMkLst>
          <pc:docMk/>
          <pc:sldMk cId="2938097168" sldId="261"/>
        </pc:sldMkLst>
      </pc:sldChg>
      <pc:sldChg chg="del">
        <pc:chgData name="STUD - Peter Cyprich" userId="098f3bb1-c630-41a5-a724-4a8437abd012" providerId="ADAL" clId="{5EB814CF-64BE-4C5A-8E3D-28A787A74D03}" dt="2024-12-09T15:48:35.555" v="18" actId="47"/>
        <pc:sldMkLst>
          <pc:docMk/>
          <pc:sldMk cId="1380024039" sldId="262"/>
        </pc:sldMkLst>
      </pc:sldChg>
      <pc:sldChg chg="modSp add mod">
        <pc:chgData name="STUD - Peter Cyprich" userId="098f3bb1-c630-41a5-a724-4a8437abd012" providerId="ADAL" clId="{5EB814CF-64BE-4C5A-8E3D-28A787A74D03}" dt="2024-12-10T13:50:22.284" v="1751" actId="14826"/>
        <pc:sldMkLst>
          <pc:docMk/>
          <pc:sldMk cId="1931588930" sldId="262"/>
        </pc:sldMkLst>
        <pc:spChg chg="mod">
          <ac:chgData name="STUD - Peter Cyprich" userId="098f3bb1-c630-41a5-a724-4a8437abd012" providerId="ADAL" clId="{5EB814CF-64BE-4C5A-8E3D-28A787A74D03}" dt="2024-12-09T15:53:07.214" v="196" actId="20577"/>
          <ac:spMkLst>
            <pc:docMk/>
            <pc:sldMk cId="1931588930" sldId="262"/>
            <ac:spMk id="2" creationId="{DD6B647F-A79A-09D8-A0DF-BD9167E499B8}"/>
          </ac:spMkLst>
        </pc:spChg>
        <pc:picChg chg="mod">
          <ac:chgData name="STUD - Peter Cyprich" userId="098f3bb1-c630-41a5-a724-4a8437abd012" providerId="ADAL" clId="{5EB814CF-64BE-4C5A-8E3D-28A787A74D03}" dt="2024-12-10T13:50:22.284" v="1751" actId="14826"/>
          <ac:picMkLst>
            <pc:docMk/>
            <pc:sldMk cId="1931588930" sldId="262"/>
            <ac:picMk id="6" creationId="{7D969371-C3F8-1C30-D016-173F6424A097}"/>
          </ac:picMkLst>
        </pc:picChg>
      </pc:sldChg>
      <pc:sldChg chg="del">
        <pc:chgData name="STUD - Peter Cyprich" userId="098f3bb1-c630-41a5-a724-4a8437abd012" providerId="ADAL" clId="{5EB814CF-64BE-4C5A-8E3D-28A787A74D03}" dt="2024-12-09T15:48:35.555" v="18" actId="47"/>
        <pc:sldMkLst>
          <pc:docMk/>
          <pc:sldMk cId="580395008" sldId="263"/>
        </pc:sldMkLst>
      </pc:sldChg>
      <pc:sldChg chg="modSp add mod">
        <pc:chgData name="STUD - Peter Cyprich" userId="098f3bb1-c630-41a5-a724-4a8437abd012" providerId="ADAL" clId="{5EB814CF-64BE-4C5A-8E3D-28A787A74D03}" dt="2024-12-10T13:50:29.014" v="1752" actId="14826"/>
        <pc:sldMkLst>
          <pc:docMk/>
          <pc:sldMk cId="1036886557" sldId="263"/>
        </pc:sldMkLst>
        <pc:spChg chg="mod">
          <ac:chgData name="STUD - Peter Cyprich" userId="098f3bb1-c630-41a5-a724-4a8437abd012" providerId="ADAL" clId="{5EB814CF-64BE-4C5A-8E3D-28A787A74D03}" dt="2024-12-09T15:53:25.356" v="202" actId="20577"/>
          <ac:spMkLst>
            <pc:docMk/>
            <pc:sldMk cId="1036886557" sldId="263"/>
            <ac:spMk id="2" creationId="{CD9B45B8-8DD3-7449-2F0E-FC0BCDF8794C}"/>
          </ac:spMkLst>
        </pc:spChg>
        <pc:picChg chg="mod">
          <ac:chgData name="STUD - Peter Cyprich" userId="098f3bb1-c630-41a5-a724-4a8437abd012" providerId="ADAL" clId="{5EB814CF-64BE-4C5A-8E3D-28A787A74D03}" dt="2024-12-10T13:50:29.014" v="1752" actId="14826"/>
          <ac:picMkLst>
            <pc:docMk/>
            <pc:sldMk cId="1036886557" sldId="263"/>
            <ac:picMk id="6" creationId="{6B966822-22D1-BEC7-C0F4-215F6272E9EB}"/>
          </ac:picMkLst>
        </pc:picChg>
      </pc:sldChg>
      <pc:sldChg chg="modSp add mod">
        <pc:chgData name="STUD - Peter Cyprich" userId="098f3bb1-c630-41a5-a724-4a8437abd012" providerId="ADAL" clId="{5EB814CF-64BE-4C5A-8E3D-28A787A74D03}" dt="2024-12-10T13:50:37.764" v="1753" actId="14826"/>
        <pc:sldMkLst>
          <pc:docMk/>
          <pc:sldMk cId="3363526938" sldId="264"/>
        </pc:sldMkLst>
        <pc:spChg chg="mod">
          <ac:chgData name="STUD - Peter Cyprich" userId="098f3bb1-c630-41a5-a724-4a8437abd012" providerId="ADAL" clId="{5EB814CF-64BE-4C5A-8E3D-28A787A74D03}" dt="2024-12-09T15:53:38.252" v="206" actId="20577"/>
          <ac:spMkLst>
            <pc:docMk/>
            <pc:sldMk cId="3363526938" sldId="264"/>
            <ac:spMk id="2" creationId="{1F94F66D-0A6E-BA32-72D9-BFBD263BD071}"/>
          </ac:spMkLst>
        </pc:spChg>
        <pc:picChg chg="mod">
          <ac:chgData name="STUD - Peter Cyprich" userId="098f3bb1-c630-41a5-a724-4a8437abd012" providerId="ADAL" clId="{5EB814CF-64BE-4C5A-8E3D-28A787A74D03}" dt="2024-12-10T13:50:37.764" v="1753" actId="14826"/>
          <ac:picMkLst>
            <pc:docMk/>
            <pc:sldMk cId="3363526938" sldId="264"/>
            <ac:picMk id="6" creationId="{5017D688-FBCA-D8CF-62C4-9D9140ABFD47}"/>
          </ac:picMkLst>
        </pc:picChg>
      </pc:sldChg>
      <pc:sldChg chg="del">
        <pc:chgData name="STUD - Peter Cyprich" userId="098f3bb1-c630-41a5-a724-4a8437abd012" providerId="ADAL" clId="{5EB814CF-64BE-4C5A-8E3D-28A787A74D03}" dt="2024-12-09T15:48:35.555" v="18" actId="47"/>
        <pc:sldMkLst>
          <pc:docMk/>
          <pc:sldMk cId="3452822522" sldId="264"/>
        </pc:sldMkLst>
      </pc:sldChg>
      <pc:sldChg chg="del">
        <pc:chgData name="STUD - Peter Cyprich" userId="098f3bb1-c630-41a5-a724-4a8437abd012" providerId="ADAL" clId="{5EB814CF-64BE-4C5A-8E3D-28A787A74D03}" dt="2024-12-09T15:48:35.555" v="18" actId="47"/>
        <pc:sldMkLst>
          <pc:docMk/>
          <pc:sldMk cId="2066836976" sldId="265"/>
        </pc:sldMkLst>
      </pc:sldChg>
      <pc:sldChg chg="addSp modSp add mod">
        <pc:chgData name="STUD - Peter Cyprich" userId="098f3bb1-c630-41a5-a724-4a8437abd012" providerId="ADAL" clId="{5EB814CF-64BE-4C5A-8E3D-28A787A74D03}" dt="2024-12-10T13:50:45.581" v="1754" actId="14826"/>
        <pc:sldMkLst>
          <pc:docMk/>
          <pc:sldMk cId="3462224595" sldId="265"/>
        </pc:sldMkLst>
        <pc:spChg chg="mod">
          <ac:chgData name="STUD - Peter Cyprich" userId="098f3bb1-c630-41a5-a724-4a8437abd012" providerId="ADAL" clId="{5EB814CF-64BE-4C5A-8E3D-28A787A74D03}" dt="2024-12-09T18:37:03.229" v="727" actId="20577"/>
          <ac:spMkLst>
            <pc:docMk/>
            <pc:sldMk cId="3462224595" sldId="265"/>
            <ac:spMk id="2" creationId="{CC90BACB-CDC1-5C8E-5BBF-2E0BD3D613DC}"/>
          </ac:spMkLst>
        </pc:spChg>
        <pc:graphicFrameChg chg="add mod modGraphic">
          <ac:chgData name="STUD - Peter Cyprich" userId="098f3bb1-c630-41a5-a724-4a8437abd012" providerId="ADAL" clId="{5EB814CF-64BE-4C5A-8E3D-28A787A74D03}" dt="2024-12-09T18:38:58.602" v="730" actId="1076"/>
          <ac:graphicFrameMkLst>
            <pc:docMk/>
            <pc:sldMk cId="3462224595" sldId="265"/>
            <ac:graphicFrameMk id="3" creationId="{B144BF15-524A-90C0-27D2-6F632782BC14}"/>
          </ac:graphicFrameMkLst>
        </pc:graphicFrameChg>
        <pc:picChg chg="mod">
          <ac:chgData name="STUD - Peter Cyprich" userId="098f3bb1-c630-41a5-a724-4a8437abd012" providerId="ADAL" clId="{5EB814CF-64BE-4C5A-8E3D-28A787A74D03}" dt="2024-12-10T13:50:45.581" v="1754" actId="14826"/>
          <ac:picMkLst>
            <pc:docMk/>
            <pc:sldMk cId="3462224595" sldId="265"/>
            <ac:picMk id="6" creationId="{B3DE95D9-520A-4BF4-8EC7-E25EC5008545}"/>
          </ac:picMkLst>
        </pc:picChg>
      </pc:sldChg>
      <pc:sldChg chg="modSp add del mod">
        <pc:chgData name="STUD - Peter Cyprich" userId="098f3bb1-c630-41a5-a724-4a8437abd012" providerId="ADAL" clId="{5EB814CF-64BE-4C5A-8E3D-28A787A74D03}" dt="2024-12-09T18:36:08.871" v="643" actId="2696"/>
        <pc:sldMkLst>
          <pc:docMk/>
          <pc:sldMk cId="160684899" sldId="266"/>
        </pc:sldMkLst>
        <pc:spChg chg="mod">
          <ac:chgData name="STUD - Peter Cyprich" userId="098f3bb1-c630-41a5-a724-4a8437abd012" providerId="ADAL" clId="{5EB814CF-64BE-4C5A-8E3D-28A787A74D03}" dt="2024-12-09T15:55:47.491" v="268" actId="20577"/>
          <ac:spMkLst>
            <pc:docMk/>
            <pc:sldMk cId="160684899" sldId="266"/>
            <ac:spMk id="2" creationId="{58180E95-2232-46D5-F911-88B97322CDC5}"/>
          </ac:spMkLst>
        </pc:spChg>
        <pc:picChg chg="mod">
          <ac:chgData name="STUD - Peter Cyprich" userId="098f3bb1-c630-41a5-a724-4a8437abd012" providerId="ADAL" clId="{5EB814CF-64BE-4C5A-8E3D-28A787A74D03}" dt="2024-12-09T16:05:52.108" v="487" actId="14826"/>
          <ac:picMkLst>
            <pc:docMk/>
            <pc:sldMk cId="160684899" sldId="266"/>
            <ac:picMk id="6" creationId="{E4A0B4F2-A00A-0D40-9E8A-C582C0DC773D}"/>
          </ac:picMkLst>
        </pc:picChg>
      </pc:sldChg>
      <pc:sldChg chg="del">
        <pc:chgData name="STUD - Peter Cyprich" userId="098f3bb1-c630-41a5-a724-4a8437abd012" providerId="ADAL" clId="{5EB814CF-64BE-4C5A-8E3D-28A787A74D03}" dt="2024-12-09T15:48:35.555" v="18" actId="47"/>
        <pc:sldMkLst>
          <pc:docMk/>
          <pc:sldMk cId="3669091659" sldId="266"/>
        </pc:sldMkLst>
      </pc:sldChg>
      <pc:sldChg chg="del">
        <pc:chgData name="STUD - Peter Cyprich" userId="098f3bb1-c630-41a5-a724-4a8437abd012" providerId="ADAL" clId="{5EB814CF-64BE-4C5A-8E3D-28A787A74D03}" dt="2024-12-09T15:48:35.555" v="18" actId="47"/>
        <pc:sldMkLst>
          <pc:docMk/>
          <pc:sldMk cId="1257781978" sldId="267"/>
        </pc:sldMkLst>
      </pc:sldChg>
      <pc:sldChg chg="modSp add del mod">
        <pc:chgData name="STUD - Peter Cyprich" userId="098f3bb1-c630-41a5-a724-4a8437abd012" providerId="ADAL" clId="{5EB814CF-64BE-4C5A-8E3D-28A787A74D03}" dt="2024-12-09T18:36:08.871" v="643" actId="2696"/>
        <pc:sldMkLst>
          <pc:docMk/>
          <pc:sldMk cId="2381324389" sldId="267"/>
        </pc:sldMkLst>
        <pc:spChg chg="mod">
          <ac:chgData name="STUD - Peter Cyprich" userId="098f3bb1-c630-41a5-a724-4a8437abd012" providerId="ADAL" clId="{5EB814CF-64BE-4C5A-8E3D-28A787A74D03}" dt="2024-12-09T15:56:18.244" v="274" actId="20577"/>
          <ac:spMkLst>
            <pc:docMk/>
            <pc:sldMk cId="2381324389" sldId="267"/>
            <ac:spMk id="2" creationId="{670F30C1-EA0E-D6CD-E2FB-FCC99075CC36}"/>
          </ac:spMkLst>
        </pc:spChg>
        <pc:picChg chg="mod">
          <ac:chgData name="STUD - Peter Cyprich" userId="098f3bb1-c630-41a5-a724-4a8437abd012" providerId="ADAL" clId="{5EB814CF-64BE-4C5A-8E3D-28A787A74D03}" dt="2024-12-09T16:06:03.888" v="488" actId="14826"/>
          <ac:picMkLst>
            <pc:docMk/>
            <pc:sldMk cId="2381324389" sldId="267"/>
            <ac:picMk id="6" creationId="{5A192003-1AD2-FD6D-9E78-2BE97795C47C}"/>
          </ac:picMkLst>
        </pc:picChg>
      </pc:sldChg>
      <pc:sldChg chg="del">
        <pc:chgData name="STUD - Peter Cyprich" userId="098f3bb1-c630-41a5-a724-4a8437abd012" providerId="ADAL" clId="{5EB814CF-64BE-4C5A-8E3D-28A787A74D03}" dt="2024-12-09T15:48:35.555" v="18" actId="47"/>
        <pc:sldMkLst>
          <pc:docMk/>
          <pc:sldMk cId="2204351581" sldId="268"/>
        </pc:sldMkLst>
      </pc:sldChg>
      <pc:sldChg chg="modSp add mod">
        <pc:chgData name="STUD - Peter Cyprich" userId="098f3bb1-c630-41a5-a724-4a8437abd012" providerId="ADAL" clId="{5EB814CF-64BE-4C5A-8E3D-28A787A74D03}" dt="2024-12-10T13:51:10.271" v="1757" actId="14826"/>
        <pc:sldMkLst>
          <pc:docMk/>
          <pc:sldMk cId="3464351242" sldId="268"/>
        </pc:sldMkLst>
        <pc:spChg chg="mod">
          <ac:chgData name="STUD - Peter Cyprich" userId="098f3bb1-c630-41a5-a724-4a8437abd012" providerId="ADAL" clId="{5EB814CF-64BE-4C5A-8E3D-28A787A74D03}" dt="2024-12-09T16:07:12.572" v="548" actId="20577"/>
          <ac:spMkLst>
            <pc:docMk/>
            <pc:sldMk cId="3464351242" sldId="268"/>
            <ac:spMk id="2" creationId="{DD35E19A-7A30-4CA0-1354-95CE84912FE7}"/>
          </ac:spMkLst>
        </pc:spChg>
        <pc:picChg chg="mod">
          <ac:chgData name="STUD - Peter Cyprich" userId="098f3bb1-c630-41a5-a724-4a8437abd012" providerId="ADAL" clId="{5EB814CF-64BE-4C5A-8E3D-28A787A74D03}" dt="2024-12-10T13:51:10.271" v="1757" actId="14826"/>
          <ac:picMkLst>
            <pc:docMk/>
            <pc:sldMk cId="3464351242" sldId="268"/>
            <ac:picMk id="6" creationId="{D91C47E3-338B-FEC7-744B-1AD9533C9D50}"/>
          </ac:picMkLst>
        </pc:picChg>
      </pc:sldChg>
      <pc:sldChg chg="del">
        <pc:chgData name="STUD - Peter Cyprich" userId="098f3bb1-c630-41a5-a724-4a8437abd012" providerId="ADAL" clId="{5EB814CF-64BE-4C5A-8E3D-28A787A74D03}" dt="2024-12-09T15:48:35.555" v="18" actId="47"/>
        <pc:sldMkLst>
          <pc:docMk/>
          <pc:sldMk cId="144705650" sldId="269"/>
        </pc:sldMkLst>
      </pc:sldChg>
      <pc:sldChg chg="modSp add mod">
        <pc:chgData name="STUD - Peter Cyprich" userId="098f3bb1-c630-41a5-a724-4a8437abd012" providerId="ADAL" clId="{5EB814CF-64BE-4C5A-8E3D-28A787A74D03}" dt="2024-12-10T13:51:17.281" v="1758" actId="14826"/>
        <pc:sldMkLst>
          <pc:docMk/>
          <pc:sldMk cId="497233571" sldId="269"/>
        </pc:sldMkLst>
        <pc:spChg chg="mod">
          <ac:chgData name="STUD - Peter Cyprich" userId="098f3bb1-c630-41a5-a724-4a8437abd012" providerId="ADAL" clId="{5EB814CF-64BE-4C5A-8E3D-28A787A74D03}" dt="2024-12-09T16:07:22.783" v="552" actId="20577"/>
          <ac:spMkLst>
            <pc:docMk/>
            <pc:sldMk cId="497233571" sldId="269"/>
            <ac:spMk id="2" creationId="{155E4C2C-FFC3-AB9C-83EF-F46DF310F27B}"/>
          </ac:spMkLst>
        </pc:spChg>
        <pc:picChg chg="mod">
          <ac:chgData name="STUD - Peter Cyprich" userId="098f3bb1-c630-41a5-a724-4a8437abd012" providerId="ADAL" clId="{5EB814CF-64BE-4C5A-8E3D-28A787A74D03}" dt="2024-12-10T13:51:17.281" v="1758" actId="14826"/>
          <ac:picMkLst>
            <pc:docMk/>
            <pc:sldMk cId="497233571" sldId="269"/>
            <ac:picMk id="6" creationId="{372DE7B3-C0FA-C2DB-F1D8-1B81CF87BA61}"/>
          </ac:picMkLst>
        </pc:picChg>
      </pc:sldChg>
      <pc:sldChg chg="modSp add mod">
        <pc:chgData name="STUD - Peter Cyprich" userId="098f3bb1-c630-41a5-a724-4a8437abd012" providerId="ADAL" clId="{5EB814CF-64BE-4C5A-8E3D-28A787A74D03}" dt="2024-12-10T13:51:33.943" v="1759" actId="14826"/>
        <pc:sldMkLst>
          <pc:docMk/>
          <pc:sldMk cId="1991413343" sldId="270"/>
        </pc:sldMkLst>
        <pc:spChg chg="mod">
          <ac:chgData name="STUD - Peter Cyprich" userId="098f3bb1-c630-41a5-a724-4a8437abd012" providerId="ADAL" clId="{5EB814CF-64BE-4C5A-8E3D-28A787A74D03}" dt="2024-12-09T16:07:29.829" v="556" actId="20577"/>
          <ac:spMkLst>
            <pc:docMk/>
            <pc:sldMk cId="1991413343" sldId="270"/>
            <ac:spMk id="2" creationId="{939D42C9-9C78-5905-025B-62CEC7450B2E}"/>
          </ac:spMkLst>
        </pc:spChg>
        <pc:picChg chg="mod">
          <ac:chgData name="STUD - Peter Cyprich" userId="098f3bb1-c630-41a5-a724-4a8437abd012" providerId="ADAL" clId="{5EB814CF-64BE-4C5A-8E3D-28A787A74D03}" dt="2024-12-10T13:51:33.943" v="1759" actId="14826"/>
          <ac:picMkLst>
            <pc:docMk/>
            <pc:sldMk cId="1991413343" sldId="270"/>
            <ac:picMk id="6" creationId="{F0325593-4EB2-0A7B-FA80-5C99D46980B8}"/>
          </ac:picMkLst>
        </pc:picChg>
      </pc:sldChg>
      <pc:sldChg chg="modSp add mod">
        <pc:chgData name="STUD - Peter Cyprich" userId="098f3bb1-c630-41a5-a724-4a8437abd012" providerId="ADAL" clId="{5EB814CF-64BE-4C5A-8E3D-28A787A74D03}" dt="2024-12-10T13:51:41.780" v="1760" actId="14826"/>
        <pc:sldMkLst>
          <pc:docMk/>
          <pc:sldMk cId="2983439816" sldId="271"/>
        </pc:sldMkLst>
        <pc:spChg chg="mod">
          <ac:chgData name="STUD - Peter Cyprich" userId="098f3bb1-c630-41a5-a724-4a8437abd012" providerId="ADAL" clId="{5EB814CF-64BE-4C5A-8E3D-28A787A74D03}" dt="2024-12-09T19:10:00.949" v="1742" actId="20577"/>
          <ac:spMkLst>
            <pc:docMk/>
            <pc:sldMk cId="2983439816" sldId="271"/>
            <ac:spMk id="2" creationId="{7D7FFD5F-E36E-09EB-29AB-2FA9006970D9}"/>
          </ac:spMkLst>
        </pc:spChg>
        <pc:picChg chg="mod ord">
          <ac:chgData name="STUD - Peter Cyprich" userId="098f3bb1-c630-41a5-a724-4a8437abd012" providerId="ADAL" clId="{5EB814CF-64BE-4C5A-8E3D-28A787A74D03}" dt="2024-12-10T13:51:41.780" v="1760" actId="14826"/>
          <ac:picMkLst>
            <pc:docMk/>
            <pc:sldMk cId="2983439816" sldId="271"/>
            <ac:picMk id="6" creationId="{21D731B3-2215-73F7-9B33-541BA59926EA}"/>
          </ac:picMkLst>
        </pc:picChg>
      </pc:sldChg>
      <pc:sldChg chg="addSp delSp modSp add mod ord">
        <pc:chgData name="STUD - Peter Cyprich" userId="098f3bb1-c630-41a5-a724-4a8437abd012" providerId="ADAL" clId="{5EB814CF-64BE-4C5A-8E3D-28A787A74D03}" dt="2024-12-09T18:57:19.251" v="1196" actId="404"/>
        <pc:sldMkLst>
          <pc:docMk/>
          <pc:sldMk cId="1617508932" sldId="272"/>
        </pc:sldMkLst>
        <pc:spChg chg="mod">
          <ac:chgData name="STUD - Peter Cyprich" userId="098f3bb1-c630-41a5-a724-4a8437abd012" providerId="ADAL" clId="{5EB814CF-64BE-4C5A-8E3D-28A787A74D03}" dt="2024-12-09T18:52:50.483" v="1072" actId="20577"/>
          <ac:spMkLst>
            <pc:docMk/>
            <pc:sldMk cId="1617508932" sldId="272"/>
            <ac:spMk id="2" creationId="{1281A9F9-4C4A-8AE6-0FE6-15F1713E5E2B}"/>
          </ac:spMkLst>
        </pc:spChg>
        <pc:spChg chg="add del mod">
          <ac:chgData name="STUD - Peter Cyprich" userId="098f3bb1-c630-41a5-a724-4a8437abd012" providerId="ADAL" clId="{5EB814CF-64BE-4C5A-8E3D-28A787A74D03}" dt="2024-12-09T18:46:06.533" v="808" actId="478"/>
          <ac:spMkLst>
            <pc:docMk/>
            <pc:sldMk cId="1617508932" sldId="272"/>
            <ac:spMk id="4" creationId="{64480E7A-EDCB-A136-E762-4B6DB9F27AAA}"/>
          </ac:spMkLst>
        </pc:spChg>
        <pc:spChg chg="add mod">
          <ac:chgData name="STUD - Peter Cyprich" userId="098f3bb1-c630-41a5-a724-4a8437abd012" providerId="ADAL" clId="{5EB814CF-64BE-4C5A-8E3D-28A787A74D03}" dt="2024-12-09T18:57:19.251" v="1196" actId="404"/>
          <ac:spMkLst>
            <pc:docMk/>
            <pc:sldMk cId="1617508932" sldId="272"/>
            <ac:spMk id="5" creationId="{D5A2E585-BCA2-EC61-67E8-1FDBCD45CA4D}"/>
          </ac:spMkLst>
        </pc:spChg>
        <pc:picChg chg="del">
          <ac:chgData name="STUD - Peter Cyprich" userId="098f3bb1-c630-41a5-a724-4a8437abd012" providerId="ADAL" clId="{5EB814CF-64BE-4C5A-8E3D-28A787A74D03}" dt="2024-12-09T15:59:24.077" v="476" actId="478"/>
          <ac:picMkLst>
            <pc:docMk/>
            <pc:sldMk cId="1617508932" sldId="272"/>
            <ac:picMk id="6" creationId="{3B793F0D-650B-7D37-0F60-098A305A093A}"/>
          </ac:picMkLst>
        </pc:picChg>
      </pc:sldChg>
      <pc:sldChg chg="modSp add mod">
        <pc:chgData name="STUD - Peter Cyprich" userId="098f3bb1-c630-41a5-a724-4a8437abd012" providerId="ADAL" clId="{5EB814CF-64BE-4C5A-8E3D-28A787A74D03}" dt="2024-12-10T13:50:52.456" v="1755" actId="14826"/>
        <pc:sldMkLst>
          <pc:docMk/>
          <pc:sldMk cId="1865603357" sldId="273"/>
        </pc:sldMkLst>
        <pc:spChg chg="mod">
          <ac:chgData name="STUD - Peter Cyprich" userId="098f3bb1-c630-41a5-a724-4a8437abd012" providerId="ADAL" clId="{5EB814CF-64BE-4C5A-8E3D-28A787A74D03}" dt="2024-12-09T18:42:54.892" v="742" actId="20577"/>
          <ac:spMkLst>
            <pc:docMk/>
            <pc:sldMk cId="1865603357" sldId="273"/>
            <ac:spMk id="2" creationId="{3F5900B9-2B9A-8833-311A-B5F0A44CD6C2}"/>
          </ac:spMkLst>
        </pc:spChg>
        <pc:graphicFrameChg chg="mod modGraphic">
          <ac:chgData name="STUD - Peter Cyprich" userId="098f3bb1-c630-41a5-a724-4a8437abd012" providerId="ADAL" clId="{5EB814CF-64BE-4C5A-8E3D-28A787A74D03}" dt="2024-12-09T18:43:42.026" v="765" actId="6549"/>
          <ac:graphicFrameMkLst>
            <pc:docMk/>
            <pc:sldMk cId="1865603357" sldId="273"/>
            <ac:graphicFrameMk id="3" creationId="{976D7590-35B1-D396-9208-698E3CD31E08}"/>
          </ac:graphicFrameMkLst>
        </pc:graphicFrameChg>
        <pc:picChg chg="mod">
          <ac:chgData name="STUD - Peter Cyprich" userId="098f3bb1-c630-41a5-a724-4a8437abd012" providerId="ADAL" clId="{5EB814CF-64BE-4C5A-8E3D-28A787A74D03}" dt="2024-12-10T13:50:52.456" v="1755" actId="14826"/>
          <ac:picMkLst>
            <pc:docMk/>
            <pc:sldMk cId="1865603357" sldId="273"/>
            <ac:picMk id="6" creationId="{B883F598-2730-F2DD-C01E-2EF027F17520}"/>
          </ac:picMkLst>
        </pc:picChg>
      </pc:sldChg>
      <pc:sldChg chg="modSp add mod">
        <pc:chgData name="STUD - Peter Cyprich" userId="098f3bb1-c630-41a5-a724-4a8437abd012" providerId="ADAL" clId="{5EB814CF-64BE-4C5A-8E3D-28A787A74D03}" dt="2024-12-10T13:51:00.318" v="1756" actId="14826"/>
        <pc:sldMkLst>
          <pc:docMk/>
          <pc:sldMk cId="1890141860" sldId="274"/>
        </pc:sldMkLst>
        <pc:spChg chg="mod">
          <ac:chgData name="STUD - Peter Cyprich" userId="098f3bb1-c630-41a5-a724-4a8437abd012" providerId="ADAL" clId="{5EB814CF-64BE-4C5A-8E3D-28A787A74D03}" dt="2024-12-09T18:43:49.753" v="768" actId="20577"/>
          <ac:spMkLst>
            <pc:docMk/>
            <pc:sldMk cId="1890141860" sldId="274"/>
            <ac:spMk id="2" creationId="{3265146E-DA84-1D45-ED08-5E5A852B8A10}"/>
          </ac:spMkLst>
        </pc:spChg>
        <pc:graphicFrameChg chg="mod modGraphic">
          <ac:chgData name="STUD - Peter Cyprich" userId="098f3bb1-c630-41a5-a724-4a8437abd012" providerId="ADAL" clId="{5EB814CF-64BE-4C5A-8E3D-28A787A74D03}" dt="2024-12-09T18:46:02.197" v="807" actId="20577"/>
          <ac:graphicFrameMkLst>
            <pc:docMk/>
            <pc:sldMk cId="1890141860" sldId="274"/>
            <ac:graphicFrameMk id="3" creationId="{51413D72-461A-7CEA-3A67-2714E9972C18}"/>
          </ac:graphicFrameMkLst>
        </pc:graphicFrameChg>
        <pc:picChg chg="mod">
          <ac:chgData name="STUD - Peter Cyprich" userId="098f3bb1-c630-41a5-a724-4a8437abd012" providerId="ADAL" clId="{5EB814CF-64BE-4C5A-8E3D-28A787A74D03}" dt="2024-12-10T13:51:00.318" v="1756" actId="14826"/>
          <ac:picMkLst>
            <pc:docMk/>
            <pc:sldMk cId="1890141860" sldId="274"/>
            <ac:picMk id="6" creationId="{1FCDB92C-C9C1-2BA9-C51F-D76384760876}"/>
          </ac:picMkLst>
        </pc:picChg>
      </pc:sldChg>
      <pc:sldChg chg="modSp add mod">
        <pc:chgData name="STUD - Peter Cyprich" userId="098f3bb1-c630-41a5-a724-4a8437abd012" providerId="ADAL" clId="{5EB814CF-64BE-4C5A-8E3D-28A787A74D03}" dt="2024-12-09T18:58:48.441" v="1323" actId="20577"/>
        <pc:sldMkLst>
          <pc:docMk/>
          <pc:sldMk cId="3748553214" sldId="275"/>
        </pc:sldMkLst>
        <pc:spChg chg="mod">
          <ac:chgData name="STUD - Peter Cyprich" userId="098f3bb1-c630-41a5-a724-4a8437abd012" providerId="ADAL" clId="{5EB814CF-64BE-4C5A-8E3D-28A787A74D03}" dt="2024-12-09T18:58:48.441" v="1323" actId="20577"/>
          <ac:spMkLst>
            <pc:docMk/>
            <pc:sldMk cId="3748553214" sldId="275"/>
            <ac:spMk id="5" creationId="{4E44F081-3748-E8D5-63A9-FCAB824291CA}"/>
          </ac:spMkLst>
        </pc:spChg>
      </pc:sldChg>
      <pc:sldChg chg="modSp add mod">
        <pc:chgData name="STUD - Peter Cyprich" userId="098f3bb1-c630-41a5-a724-4a8437abd012" providerId="ADAL" clId="{5EB814CF-64BE-4C5A-8E3D-28A787A74D03}" dt="2024-12-09T19:14:08.092" v="1746" actId="313"/>
        <pc:sldMkLst>
          <pc:docMk/>
          <pc:sldMk cId="2923806490" sldId="276"/>
        </pc:sldMkLst>
        <pc:spChg chg="mod">
          <ac:chgData name="STUD - Peter Cyprich" userId="098f3bb1-c630-41a5-a724-4a8437abd012" providerId="ADAL" clId="{5EB814CF-64BE-4C5A-8E3D-28A787A74D03}" dt="2024-12-09T18:55:56.844" v="1180" actId="20577"/>
          <ac:spMkLst>
            <pc:docMk/>
            <pc:sldMk cId="2923806490" sldId="276"/>
            <ac:spMk id="2" creationId="{C46A5A25-486C-6F27-D637-DC35D1E37E3F}"/>
          </ac:spMkLst>
        </pc:spChg>
        <pc:spChg chg="mod">
          <ac:chgData name="STUD - Peter Cyprich" userId="098f3bb1-c630-41a5-a724-4a8437abd012" providerId="ADAL" clId="{5EB814CF-64BE-4C5A-8E3D-28A787A74D03}" dt="2024-12-09T19:14:08.092" v="1746" actId="313"/>
          <ac:spMkLst>
            <pc:docMk/>
            <pc:sldMk cId="2923806490" sldId="276"/>
            <ac:spMk id="5" creationId="{F53D929E-6FB0-BFCF-C458-6AAB9021D098}"/>
          </ac:spMkLst>
        </pc:spChg>
      </pc:sldChg>
    </pc:docChg>
  </pc:docChgLst>
  <pc:docChgLst>
    <pc:chgData name="STUD - Peter Cyprich" userId="098f3bb1-c630-41a5-a724-4a8437abd012" providerId="ADAL" clId="{C254C163-3BFC-40BA-A197-BBAAE89511A7}"/>
    <pc:docChg chg="undo redo custSel modSld">
      <pc:chgData name="STUD - Peter Cyprich" userId="098f3bb1-c630-41a5-a724-4a8437abd012" providerId="ADAL" clId="{C254C163-3BFC-40BA-A197-BBAAE89511A7}" dt="2024-12-02T21:02:52.815" v="1350" actId="20577"/>
      <pc:docMkLst>
        <pc:docMk/>
      </pc:docMkLst>
      <pc:sldChg chg="modSp mod">
        <pc:chgData name="STUD - Peter Cyprich" userId="098f3bb1-c630-41a5-a724-4a8437abd012" providerId="ADAL" clId="{C254C163-3BFC-40BA-A197-BBAAE89511A7}" dt="2024-12-02T20:27:41.850" v="439" actId="14826"/>
        <pc:sldMkLst>
          <pc:docMk/>
          <pc:sldMk cId="1745612847" sldId="258"/>
        </pc:sldMkLst>
        <pc:spChg chg="mod">
          <ac:chgData name="STUD - Peter Cyprich" userId="098f3bb1-c630-41a5-a724-4a8437abd012" providerId="ADAL" clId="{C254C163-3BFC-40BA-A197-BBAAE89511A7}" dt="2024-12-02T19:03:20.419" v="261" actId="1076"/>
          <ac:spMkLst>
            <pc:docMk/>
            <pc:sldMk cId="1745612847" sldId="258"/>
            <ac:spMk id="10" creationId="{1AC5ED29-9A9D-B514-A75E-096ABE24167B}"/>
          </ac:spMkLst>
        </pc:spChg>
        <pc:picChg chg="mod">
          <ac:chgData name="STUD - Peter Cyprich" userId="098f3bb1-c630-41a5-a724-4a8437abd012" providerId="ADAL" clId="{C254C163-3BFC-40BA-A197-BBAAE89511A7}" dt="2024-12-02T20:27:41.850" v="439" actId="14826"/>
          <ac:picMkLst>
            <pc:docMk/>
            <pc:sldMk cId="1745612847" sldId="258"/>
            <ac:picMk id="8" creationId="{C49EFAF1-9583-B545-3B51-0F516801B33F}"/>
          </ac:picMkLst>
        </pc:picChg>
      </pc:sldChg>
      <pc:sldChg chg="modSp mod">
        <pc:chgData name="STUD - Peter Cyprich" userId="098f3bb1-c630-41a5-a724-4a8437abd012" providerId="ADAL" clId="{C254C163-3BFC-40BA-A197-BBAAE89511A7}" dt="2024-12-02T20:28:06.786" v="449" actId="20577"/>
        <pc:sldMkLst>
          <pc:docMk/>
          <pc:sldMk cId="1514292643" sldId="259"/>
        </pc:sldMkLst>
        <pc:spChg chg="mod">
          <ac:chgData name="STUD - Peter Cyprich" userId="098f3bb1-c630-41a5-a724-4a8437abd012" providerId="ADAL" clId="{C254C163-3BFC-40BA-A197-BBAAE89511A7}" dt="2024-12-02T20:28:06.786" v="449" actId="20577"/>
          <ac:spMkLst>
            <pc:docMk/>
            <pc:sldMk cId="1514292643" sldId="259"/>
            <ac:spMk id="2" creationId="{2E9AE22B-A671-0A08-DE53-D34C73DCAD32}"/>
          </ac:spMkLst>
        </pc:spChg>
        <pc:picChg chg="mod">
          <ac:chgData name="STUD - Peter Cyprich" userId="098f3bb1-c630-41a5-a724-4a8437abd012" providerId="ADAL" clId="{C254C163-3BFC-40BA-A197-BBAAE89511A7}" dt="2024-12-02T20:27:47.870" v="440" actId="14826"/>
          <ac:picMkLst>
            <pc:docMk/>
            <pc:sldMk cId="1514292643" sldId="259"/>
            <ac:picMk id="8" creationId="{8C358625-FC6F-55BA-7F9C-401B35E7A385}"/>
          </ac:picMkLst>
        </pc:picChg>
      </pc:sldChg>
      <pc:sldChg chg="modSp">
        <pc:chgData name="STUD - Peter Cyprich" userId="098f3bb1-c630-41a5-a724-4a8437abd012" providerId="ADAL" clId="{C254C163-3BFC-40BA-A197-BBAAE89511A7}" dt="2024-12-02T20:28:16.855" v="450" actId="14826"/>
        <pc:sldMkLst>
          <pc:docMk/>
          <pc:sldMk cId="2938097168" sldId="261"/>
        </pc:sldMkLst>
        <pc:picChg chg="mod">
          <ac:chgData name="STUD - Peter Cyprich" userId="098f3bb1-c630-41a5-a724-4a8437abd012" providerId="ADAL" clId="{C254C163-3BFC-40BA-A197-BBAAE89511A7}" dt="2024-12-02T20:28:16.855" v="450" actId="14826"/>
          <ac:picMkLst>
            <pc:docMk/>
            <pc:sldMk cId="2938097168" sldId="261"/>
            <ac:picMk id="8" creationId="{A12BE730-3D66-80D4-37EA-F136D05CACB0}"/>
          </ac:picMkLst>
        </pc:picChg>
      </pc:sldChg>
      <pc:sldChg chg="modSp">
        <pc:chgData name="STUD - Peter Cyprich" userId="098f3bb1-c630-41a5-a724-4a8437abd012" providerId="ADAL" clId="{C254C163-3BFC-40BA-A197-BBAAE89511A7}" dt="2024-12-02T21:02:06.264" v="1339" actId="14826"/>
        <pc:sldMkLst>
          <pc:docMk/>
          <pc:sldMk cId="1380024039" sldId="262"/>
        </pc:sldMkLst>
        <pc:graphicFrameChg chg="mod">
          <ac:chgData name="STUD - Peter Cyprich" userId="098f3bb1-c630-41a5-a724-4a8437abd012" providerId="ADAL" clId="{C254C163-3BFC-40BA-A197-BBAAE89511A7}" dt="2024-12-02T20:43:39.797" v="734" actId="20577"/>
          <ac:graphicFrameMkLst>
            <pc:docMk/>
            <pc:sldMk cId="1380024039" sldId="262"/>
            <ac:graphicFrameMk id="5" creationId="{CB621D34-172C-561E-1C2E-C6BB8161C858}"/>
          </ac:graphicFrameMkLst>
        </pc:graphicFrameChg>
        <pc:picChg chg="mod">
          <ac:chgData name="STUD - Peter Cyprich" userId="098f3bb1-c630-41a5-a724-4a8437abd012" providerId="ADAL" clId="{C254C163-3BFC-40BA-A197-BBAAE89511A7}" dt="2024-12-02T21:02:06.264" v="1339" actId="14826"/>
          <ac:picMkLst>
            <pc:docMk/>
            <pc:sldMk cId="1380024039" sldId="262"/>
            <ac:picMk id="8" creationId="{EA314BE9-D360-0527-4D02-D56451936613}"/>
          </ac:picMkLst>
        </pc:picChg>
      </pc:sldChg>
      <pc:sldChg chg="modSp">
        <pc:chgData name="STUD - Peter Cyprich" userId="098f3bb1-c630-41a5-a724-4a8437abd012" providerId="ADAL" clId="{C254C163-3BFC-40BA-A197-BBAAE89511A7}" dt="2024-12-02T20:28:46.328" v="452" actId="14826"/>
        <pc:sldMkLst>
          <pc:docMk/>
          <pc:sldMk cId="580395008" sldId="263"/>
        </pc:sldMkLst>
        <pc:picChg chg="mod">
          <ac:chgData name="STUD - Peter Cyprich" userId="098f3bb1-c630-41a5-a724-4a8437abd012" providerId="ADAL" clId="{C254C163-3BFC-40BA-A197-BBAAE89511A7}" dt="2024-12-02T20:28:46.328" v="452" actId="14826"/>
          <ac:picMkLst>
            <pc:docMk/>
            <pc:sldMk cId="580395008" sldId="263"/>
            <ac:picMk id="6" creationId="{05FA27E4-FAEF-B559-6D36-E78DA4D8F339}"/>
          </ac:picMkLst>
        </pc:picChg>
      </pc:sldChg>
      <pc:sldChg chg="modSp">
        <pc:chgData name="STUD - Peter Cyprich" userId="098f3bb1-c630-41a5-a724-4a8437abd012" providerId="ADAL" clId="{C254C163-3BFC-40BA-A197-BBAAE89511A7}" dt="2024-12-02T20:28:56.833" v="453" actId="14826"/>
        <pc:sldMkLst>
          <pc:docMk/>
          <pc:sldMk cId="3452822522" sldId="264"/>
        </pc:sldMkLst>
        <pc:picChg chg="mod">
          <ac:chgData name="STUD - Peter Cyprich" userId="098f3bb1-c630-41a5-a724-4a8437abd012" providerId="ADAL" clId="{C254C163-3BFC-40BA-A197-BBAAE89511A7}" dt="2024-12-02T20:28:56.833" v="453" actId="14826"/>
          <ac:picMkLst>
            <pc:docMk/>
            <pc:sldMk cId="3452822522" sldId="264"/>
            <ac:picMk id="6" creationId="{2DE8AB13-F513-3FFB-E4DE-015BBF70712B}"/>
          </ac:picMkLst>
        </pc:picChg>
      </pc:sldChg>
      <pc:sldChg chg="modSp">
        <pc:chgData name="STUD - Peter Cyprich" userId="098f3bb1-c630-41a5-a724-4a8437abd012" providerId="ADAL" clId="{C254C163-3BFC-40BA-A197-BBAAE89511A7}" dt="2024-12-02T20:29:03.544" v="454" actId="14826"/>
        <pc:sldMkLst>
          <pc:docMk/>
          <pc:sldMk cId="2066836976" sldId="265"/>
        </pc:sldMkLst>
        <pc:picChg chg="mod">
          <ac:chgData name="STUD - Peter Cyprich" userId="098f3bb1-c630-41a5-a724-4a8437abd012" providerId="ADAL" clId="{C254C163-3BFC-40BA-A197-BBAAE89511A7}" dt="2024-12-02T20:29:03.544" v="454" actId="14826"/>
          <ac:picMkLst>
            <pc:docMk/>
            <pc:sldMk cId="2066836976" sldId="265"/>
            <ac:picMk id="6" creationId="{71EE4166-919E-5DE5-EAD9-E9646BCFC211}"/>
          </ac:picMkLst>
        </pc:picChg>
      </pc:sldChg>
      <pc:sldChg chg="modSp">
        <pc:chgData name="STUD - Peter Cyprich" userId="098f3bb1-c630-41a5-a724-4a8437abd012" providerId="ADAL" clId="{C254C163-3BFC-40BA-A197-BBAAE89511A7}" dt="2024-12-02T20:29:14.994" v="455" actId="14826"/>
        <pc:sldMkLst>
          <pc:docMk/>
          <pc:sldMk cId="3669091659" sldId="266"/>
        </pc:sldMkLst>
        <pc:picChg chg="mod">
          <ac:chgData name="STUD - Peter Cyprich" userId="098f3bb1-c630-41a5-a724-4a8437abd012" providerId="ADAL" clId="{C254C163-3BFC-40BA-A197-BBAAE89511A7}" dt="2024-12-02T20:29:14.994" v="455" actId="14826"/>
          <ac:picMkLst>
            <pc:docMk/>
            <pc:sldMk cId="3669091659" sldId="266"/>
            <ac:picMk id="6" creationId="{4970BFDB-BBA0-EA0D-E706-46043458192A}"/>
          </ac:picMkLst>
        </pc:picChg>
      </pc:sldChg>
      <pc:sldChg chg="modSp mod">
        <pc:chgData name="STUD - Peter Cyprich" userId="098f3bb1-c630-41a5-a724-4a8437abd012" providerId="ADAL" clId="{C254C163-3BFC-40BA-A197-BBAAE89511A7}" dt="2024-12-02T20:29:31.130" v="457" actId="14826"/>
        <pc:sldMkLst>
          <pc:docMk/>
          <pc:sldMk cId="1257781978" sldId="267"/>
        </pc:sldMkLst>
        <pc:spChg chg="mod">
          <ac:chgData name="STUD - Peter Cyprich" userId="098f3bb1-c630-41a5-a724-4a8437abd012" providerId="ADAL" clId="{C254C163-3BFC-40BA-A197-BBAAE89511A7}" dt="2024-12-02T20:27:23.628" v="438" actId="313"/>
          <ac:spMkLst>
            <pc:docMk/>
            <pc:sldMk cId="1257781978" sldId="267"/>
            <ac:spMk id="2" creationId="{CD7EA0A5-BE9C-4C41-C996-A30BEBF0B7AD}"/>
          </ac:spMkLst>
        </pc:spChg>
        <pc:picChg chg="mod">
          <ac:chgData name="STUD - Peter Cyprich" userId="098f3bb1-c630-41a5-a724-4a8437abd012" providerId="ADAL" clId="{C254C163-3BFC-40BA-A197-BBAAE89511A7}" dt="2024-12-02T20:29:31.130" v="457" actId="14826"/>
          <ac:picMkLst>
            <pc:docMk/>
            <pc:sldMk cId="1257781978" sldId="267"/>
            <ac:picMk id="6" creationId="{6EB259A0-4FFF-EEE5-19C1-72CC86BC460F}"/>
          </ac:picMkLst>
        </pc:picChg>
      </pc:sldChg>
      <pc:sldChg chg="addSp delSp modSp mod">
        <pc:chgData name="STUD - Peter Cyprich" userId="098f3bb1-c630-41a5-a724-4a8437abd012" providerId="ADAL" clId="{C254C163-3BFC-40BA-A197-BBAAE89511A7}" dt="2024-12-02T21:02:52.815" v="1350" actId="20577"/>
        <pc:sldMkLst>
          <pc:docMk/>
          <pc:sldMk cId="2204351581" sldId="268"/>
        </pc:sldMkLst>
        <pc:spChg chg="mod">
          <ac:chgData name="STUD - Peter Cyprich" userId="098f3bb1-c630-41a5-a724-4a8437abd012" providerId="ADAL" clId="{C254C163-3BFC-40BA-A197-BBAAE89511A7}" dt="2024-12-02T21:02:52.815" v="1350" actId="20577"/>
          <ac:spMkLst>
            <pc:docMk/>
            <pc:sldMk cId="2204351581" sldId="268"/>
            <ac:spMk id="2" creationId="{B686F16C-535E-1A30-36DD-F13041C9899D}"/>
          </ac:spMkLst>
        </pc:spChg>
        <pc:graphicFrameChg chg="mod modGraphic">
          <ac:chgData name="STUD - Peter Cyprich" userId="098f3bb1-c630-41a5-a724-4a8437abd012" providerId="ADAL" clId="{C254C163-3BFC-40BA-A197-BBAAE89511A7}" dt="2024-12-02T20:48:05.008" v="839" actId="122"/>
          <ac:graphicFrameMkLst>
            <pc:docMk/>
            <pc:sldMk cId="2204351581" sldId="268"/>
            <ac:graphicFrameMk id="3" creationId="{15CEFE16-1FE8-1FE4-C964-E0325510E3E9}"/>
          </ac:graphicFrameMkLst>
        </pc:graphicFrameChg>
        <pc:graphicFrameChg chg="add del mod">
          <ac:chgData name="STUD - Peter Cyprich" userId="098f3bb1-c630-41a5-a724-4a8437abd012" providerId="ADAL" clId="{C254C163-3BFC-40BA-A197-BBAAE89511A7}" dt="2024-12-02T20:45:04.695" v="767" actId="478"/>
          <ac:graphicFrameMkLst>
            <pc:docMk/>
            <pc:sldMk cId="2204351581" sldId="268"/>
            <ac:graphicFrameMk id="4" creationId="{54FD8051-69A1-033A-54C9-5F6D1DBEE8BE}"/>
          </ac:graphicFrameMkLst>
        </pc:graphicFrameChg>
        <pc:picChg chg="mod">
          <ac:chgData name="STUD - Peter Cyprich" userId="098f3bb1-c630-41a5-a724-4a8437abd012" providerId="ADAL" clId="{C254C163-3BFC-40BA-A197-BBAAE89511A7}" dt="2024-12-02T20:30:21.888" v="459" actId="14826"/>
          <ac:picMkLst>
            <pc:docMk/>
            <pc:sldMk cId="2204351581" sldId="268"/>
            <ac:picMk id="6" creationId="{F30AB219-6823-2AF1-B792-8F4E501DCF17}"/>
          </ac:picMkLst>
        </pc:picChg>
      </pc:sldChg>
      <pc:sldChg chg="modSp mod">
        <pc:chgData name="STUD - Peter Cyprich" userId="098f3bb1-c630-41a5-a724-4a8437abd012" providerId="ADAL" clId="{C254C163-3BFC-40BA-A197-BBAAE89511A7}" dt="2024-12-02T21:01:11.134" v="1338" actId="20577"/>
        <pc:sldMkLst>
          <pc:docMk/>
          <pc:sldMk cId="144705650" sldId="269"/>
        </pc:sldMkLst>
        <pc:spChg chg="mod">
          <ac:chgData name="STUD - Peter Cyprich" userId="098f3bb1-c630-41a5-a724-4a8437abd012" providerId="ADAL" clId="{C254C163-3BFC-40BA-A197-BBAAE89511A7}" dt="2024-12-02T21:01:11.134" v="1338" actId="20577"/>
          <ac:spMkLst>
            <pc:docMk/>
            <pc:sldMk cId="144705650" sldId="269"/>
            <ac:spMk id="9" creationId="{8485D4E4-ECF9-6BF0-4684-34F7D82034D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4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4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8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08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7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29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88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71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2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26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3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kaggle.com/datasets/prathamjyotsingh/ea-stocks-latest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A32057F-F015-B1B2-4E3E-2307F8EFC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White structure">
            <a:extLst>
              <a:ext uri="{FF2B5EF4-FFF2-40B4-BE49-F238E27FC236}">
                <a16:creationId xmlns:a16="http://schemas.microsoft.com/office/drawing/2014/main" id="{13F794D9-603A-2C9B-1B9E-00F7ACF626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8" r="27240"/>
          <a:stretch/>
        </p:blipFill>
        <p:spPr>
          <a:xfrm>
            <a:off x="20" y="1"/>
            <a:ext cx="657559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A78752-B862-F311-2BA7-1170DD81A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8896" y="1129554"/>
            <a:ext cx="4361688" cy="347523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ARMA </a:t>
            </a:r>
            <a:r>
              <a:rPr lang="en-US" b="1" dirty="0" err="1"/>
              <a:t>modely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53A1A-386F-88F2-809B-A8C036986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8896" y="4731337"/>
            <a:ext cx="4206240" cy="118458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Peter Cyprich</a:t>
            </a:r>
          </a:p>
          <a:p>
            <a:pPr algn="l"/>
            <a:r>
              <a:rPr lang="en-US" dirty="0"/>
              <a:t>6. </a:t>
            </a:r>
            <a:r>
              <a:rPr lang="en-US" dirty="0" err="1"/>
              <a:t>zadanie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65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B56B7-6617-3CC9-BA4D-9C6E965D5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5900B9-2B9A-8833-311A-B5F0A44C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Porovnanie</a:t>
            </a:r>
            <a:r>
              <a:rPr lang="en-US" dirty="0"/>
              <a:t> met</a:t>
            </a:r>
            <a:r>
              <a:rPr lang="sk-SK" dirty="0"/>
              <a:t>ód MA</a:t>
            </a:r>
            <a:br>
              <a:rPr lang="en-US" dirty="0"/>
            </a:br>
            <a:r>
              <a:rPr lang="en-US" sz="1600" b="0" dirty="0" err="1"/>
              <a:t>Porovnanie</a:t>
            </a:r>
            <a:r>
              <a:rPr lang="en-US" sz="1600" b="0" dirty="0"/>
              <a:t> </a:t>
            </a:r>
            <a:r>
              <a:rPr lang="sk-SK" sz="1600" b="0" dirty="0"/>
              <a:t>štandardnej a </a:t>
            </a:r>
            <a:r>
              <a:rPr lang="en-US" sz="1600" b="0" dirty="0"/>
              <a:t>a</a:t>
            </a:r>
            <a:r>
              <a:rPr lang="sk-SK" sz="1600" b="0" dirty="0" err="1"/>
              <a:t>daptabilnej</a:t>
            </a:r>
            <a:r>
              <a:rPr lang="sk-SK" sz="1600" b="0" dirty="0"/>
              <a:t> metódy MA(</a:t>
            </a:r>
            <a:r>
              <a:rPr lang="en-US" sz="1600" b="0" dirty="0"/>
              <a:t>4</a:t>
            </a:r>
            <a:r>
              <a:rPr lang="sk-SK" sz="1600" b="0" dirty="0"/>
              <a:t>)</a:t>
            </a:r>
            <a:br>
              <a:rPr lang="en-US" sz="1600" b="0" dirty="0"/>
            </a:br>
            <a:r>
              <a:rPr lang="en-US" sz="1600" b="0" dirty="0"/>
              <a:t>V </a:t>
            </a:r>
            <a:r>
              <a:rPr lang="sk-SK" sz="1600" b="0" dirty="0"/>
              <a:t>tabuľke sú uvedené priemerné chyby na jednu hodnotu dát</a:t>
            </a:r>
            <a:br>
              <a:rPr lang="en-US" sz="1600" b="0" dirty="0"/>
            </a:br>
            <a:br>
              <a:rPr lang="en-US" sz="1600" b="0" dirty="0"/>
            </a:br>
            <a:endParaRPr lang="cs-CZ" sz="1600" b="0" dirty="0"/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B883F598-2730-F2DD-C01E-2EF027F17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7981" y="1680898"/>
            <a:ext cx="9144019" cy="45720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uľka 2">
                <a:extLst>
                  <a:ext uri="{FF2B5EF4-FFF2-40B4-BE49-F238E27FC236}">
                    <a16:creationId xmlns:a16="http://schemas.microsoft.com/office/drawing/2014/main" id="{976D7590-35B1-D396-9208-698E3CD31E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6517033"/>
                  </p:ext>
                </p:extLst>
              </p:nvPr>
            </p:nvGraphicFramePr>
            <p:xfrm>
              <a:off x="612648" y="1982650"/>
              <a:ext cx="2617321" cy="1024812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777799">
                      <a:extLst>
                        <a:ext uri="{9D8B030D-6E8A-4147-A177-3AD203B41FA5}">
                          <a16:colId xmlns:a16="http://schemas.microsoft.com/office/drawing/2014/main" val="253406251"/>
                        </a:ext>
                      </a:extLst>
                    </a:gridCol>
                    <a:gridCol w="839522">
                      <a:extLst>
                        <a:ext uri="{9D8B030D-6E8A-4147-A177-3AD203B41FA5}">
                          <a16:colId xmlns:a16="http://schemas.microsoft.com/office/drawing/2014/main" val="3808874499"/>
                        </a:ext>
                      </a:extLst>
                    </a:gridCol>
                  </a:tblGrid>
                  <a:tr h="34160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Chyba</a:t>
                          </a:r>
                          <a:endParaRPr lang="en-US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7583922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sk-SK" sz="1400" dirty="0"/>
                            <a:t>Štandardná MA(</a:t>
                          </a:r>
                          <a:r>
                            <a:rPr lang="en-US" sz="1400" dirty="0"/>
                            <a:t>4</a:t>
                          </a:r>
                          <a:r>
                            <a:rPr lang="sk-SK" sz="1400" dirty="0"/>
                            <a:t>)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0.1187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4071204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cs-CZ" sz="1400" dirty="0" err="1"/>
                            <a:t>Adaptabilná</a:t>
                          </a:r>
                          <a:r>
                            <a:rPr lang="cs-CZ" sz="1400" dirty="0"/>
                            <a:t> MA(</a:t>
                          </a:r>
                          <a:r>
                            <a:rPr lang="en-US" sz="1400" dirty="0"/>
                            <a:t>4</a:t>
                          </a:r>
                          <a:r>
                            <a:rPr lang="cs-CZ" sz="1400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0.1090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57415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uľka 2">
                <a:extLst>
                  <a:ext uri="{FF2B5EF4-FFF2-40B4-BE49-F238E27FC236}">
                    <a16:creationId xmlns:a16="http://schemas.microsoft.com/office/drawing/2014/main" id="{976D7590-35B1-D396-9208-698E3CD31E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6517033"/>
                  </p:ext>
                </p:extLst>
              </p:nvPr>
            </p:nvGraphicFramePr>
            <p:xfrm>
              <a:off x="612648" y="1982650"/>
              <a:ext cx="2617321" cy="1024812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777799">
                      <a:extLst>
                        <a:ext uri="{9D8B030D-6E8A-4147-A177-3AD203B41FA5}">
                          <a16:colId xmlns:a16="http://schemas.microsoft.com/office/drawing/2014/main" val="253406251"/>
                        </a:ext>
                      </a:extLst>
                    </a:gridCol>
                    <a:gridCol w="839522">
                      <a:extLst>
                        <a:ext uri="{9D8B030D-6E8A-4147-A177-3AD203B41FA5}">
                          <a16:colId xmlns:a16="http://schemas.microsoft.com/office/drawing/2014/main" val="3808874499"/>
                        </a:ext>
                      </a:extLst>
                    </a:gridCol>
                  </a:tblGrid>
                  <a:tr h="34160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Chyba</a:t>
                          </a:r>
                          <a:endParaRPr lang="en-US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7583922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sk-SK" sz="1400" dirty="0"/>
                            <a:t>Štandardná MA(</a:t>
                          </a:r>
                          <a:r>
                            <a:rPr lang="en-US" sz="1400" dirty="0"/>
                            <a:t>4</a:t>
                          </a:r>
                          <a:r>
                            <a:rPr lang="sk-SK" sz="1400" dirty="0"/>
                            <a:t>)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2319" t="-100000" r="-1449" b="-1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4071204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cs-CZ" sz="1400" dirty="0" err="1"/>
                            <a:t>Adaptabilná</a:t>
                          </a:r>
                          <a:r>
                            <a:rPr lang="cs-CZ" sz="1400" dirty="0"/>
                            <a:t> MA(</a:t>
                          </a:r>
                          <a:r>
                            <a:rPr lang="en-US" sz="1400" dirty="0"/>
                            <a:t>4</a:t>
                          </a:r>
                          <a:r>
                            <a:rPr lang="cs-CZ" sz="1400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2319" t="-203571" r="-1449" b="-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574151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65603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88CD6-EC8D-8617-2BDB-82D438AC6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65146E-DA84-1D45-ED08-5E5A852B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Porovnanie</a:t>
            </a:r>
            <a:r>
              <a:rPr lang="en-US" dirty="0"/>
              <a:t> met</a:t>
            </a:r>
            <a:r>
              <a:rPr lang="sk-SK" dirty="0"/>
              <a:t>ód MA</a:t>
            </a:r>
            <a:br>
              <a:rPr lang="en-US" dirty="0"/>
            </a:br>
            <a:r>
              <a:rPr lang="en-US" sz="1600" b="0" dirty="0" err="1"/>
              <a:t>Porovnanie</a:t>
            </a:r>
            <a:r>
              <a:rPr lang="en-US" sz="1600" b="0" dirty="0"/>
              <a:t> </a:t>
            </a:r>
            <a:r>
              <a:rPr lang="sk-SK" sz="1600" b="0" dirty="0"/>
              <a:t>štandardnej a </a:t>
            </a:r>
            <a:r>
              <a:rPr lang="en-US" sz="1600" b="0" dirty="0"/>
              <a:t>a</a:t>
            </a:r>
            <a:r>
              <a:rPr lang="sk-SK" sz="1600" b="0" dirty="0" err="1"/>
              <a:t>daptabilnej</a:t>
            </a:r>
            <a:r>
              <a:rPr lang="sk-SK" sz="1600" b="0" dirty="0"/>
              <a:t> metódy MA(</a:t>
            </a:r>
            <a:r>
              <a:rPr lang="en-US" sz="1600" b="0" dirty="0"/>
              <a:t>6</a:t>
            </a:r>
            <a:r>
              <a:rPr lang="sk-SK" sz="1600" b="0" dirty="0"/>
              <a:t>)</a:t>
            </a:r>
            <a:br>
              <a:rPr lang="en-US" sz="1600" b="0" dirty="0"/>
            </a:br>
            <a:r>
              <a:rPr lang="en-US" sz="1600" b="0" dirty="0"/>
              <a:t>V </a:t>
            </a:r>
            <a:r>
              <a:rPr lang="sk-SK" sz="1600" b="0" dirty="0"/>
              <a:t>tabuľke sú uvedené priemerné chyby na jednu hodnotu dát</a:t>
            </a:r>
            <a:br>
              <a:rPr lang="en-US" sz="1600" b="0" dirty="0"/>
            </a:br>
            <a:br>
              <a:rPr lang="en-US" sz="1600" b="0" dirty="0"/>
            </a:br>
            <a:endParaRPr lang="cs-CZ" sz="1600" b="0" dirty="0"/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1FCDB92C-C9C1-2BA9-C51F-D76384760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7981" y="1680898"/>
            <a:ext cx="9144019" cy="45720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uľka 2">
                <a:extLst>
                  <a:ext uri="{FF2B5EF4-FFF2-40B4-BE49-F238E27FC236}">
                    <a16:creationId xmlns:a16="http://schemas.microsoft.com/office/drawing/2014/main" id="{51413D72-461A-7CEA-3A67-2714E9972C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0641577"/>
                  </p:ext>
                </p:extLst>
              </p:nvPr>
            </p:nvGraphicFramePr>
            <p:xfrm>
              <a:off x="612648" y="1982650"/>
              <a:ext cx="2617321" cy="1024812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777799">
                      <a:extLst>
                        <a:ext uri="{9D8B030D-6E8A-4147-A177-3AD203B41FA5}">
                          <a16:colId xmlns:a16="http://schemas.microsoft.com/office/drawing/2014/main" val="253406251"/>
                        </a:ext>
                      </a:extLst>
                    </a:gridCol>
                    <a:gridCol w="839522">
                      <a:extLst>
                        <a:ext uri="{9D8B030D-6E8A-4147-A177-3AD203B41FA5}">
                          <a16:colId xmlns:a16="http://schemas.microsoft.com/office/drawing/2014/main" val="3808874499"/>
                        </a:ext>
                      </a:extLst>
                    </a:gridCol>
                  </a:tblGrid>
                  <a:tr h="34160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Chyba</a:t>
                          </a:r>
                          <a:endParaRPr lang="en-US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7583922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sk-SK" sz="1400" dirty="0"/>
                            <a:t>Štandardná MA(</a:t>
                          </a:r>
                          <a:r>
                            <a:rPr lang="en-US" sz="1400" dirty="0"/>
                            <a:t>6</a:t>
                          </a:r>
                          <a:r>
                            <a:rPr lang="sk-SK" sz="1400" dirty="0"/>
                            <a:t>)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0.1329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4071204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cs-CZ" sz="1400" dirty="0" err="1"/>
                            <a:t>Adaptabilná</a:t>
                          </a:r>
                          <a:r>
                            <a:rPr lang="cs-CZ" sz="1400" dirty="0"/>
                            <a:t> MA(</a:t>
                          </a:r>
                          <a:r>
                            <a:rPr lang="en-US" sz="1400" dirty="0"/>
                            <a:t>6</a:t>
                          </a:r>
                          <a:r>
                            <a:rPr lang="cs-CZ" sz="1400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0.1100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57415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uľka 2">
                <a:extLst>
                  <a:ext uri="{FF2B5EF4-FFF2-40B4-BE49-F238E27FC236}">
                    <a16:creationId xmlns:a16="http://schemas.microsoft.com/office/drawing/2014/main" id="{51413D72-461A-7CEA-3A67-2714E9972C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0641577"/>
                  </p:ext>
                </p:extLst>
              </p:nvPr>
            </p:nvGraphicFramePr>
            <p:xfrm>
              <a:off x="612648" y="1982650"/>
              <a:ext cx="2617321" cy="1024812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777799">
                      <a:extLst>
                        <a:ext uri="{9D8B030D-6E8A-4147-A177-3AD203B41FA5}">
                          <a16:colId xmlns:a16="http://schemas.microsoft.com/office/drawing/2014/main" val="253406251"/>
                        </a:ext>
                      </a:extLst>
                    </a:gridCol>
                    <a:gridCol w="839522">
                      <a:extLst>
                        <a:ext uri="{9D8B030D-6E8A-4147-A177-3AD203B41FA5}">
                          <a16:colId xmlns:a16="http://schemas.microsoft.com/office/drawing/2014/main" val="3808874499"/>
                        </a:ext>
                      </a:extLst>
                    </a:gridCol>
                  </a:tblGrid>
                  <a:tr h="34160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Chyba</a:t>
                          </a:r>
                          <a:endParaRPr lang="en-US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7583922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sk-SK" sz="1400" dirty="0"/>
                            <a:t>Štandardná MA(</a:t>
                          </a:r>
                          <a:r>
                            <a:rPr lang="en-US" sz="1400" dirty="0"/>
                            <a:t>6</a:t>
                          </a:r>
                          <a:r>
                            <a:rPr lang="sk-SK" sz="1400" dirty="0"/>
                            <a:t>)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2319" t="-100000" r="-1449" b="-1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4071204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cs-CZ" sz="1400" dirty="0" err="1"/>
                            <a:t>Adaptabilná</a:t>
                          </a:r>
                          <a:r>
                            <a:rPr lang="cs-CZ" sz="1400" dirty="0"/>
                            <a:t> MA(</a:t>
                          </a:r>
                          <a:r>
                            <a:rPr lang="en-US" sz="1400" dirty="0"/>
                            <a:t>6</a:t>
                          </a:r>
                          <a:r>
                            <a:rPr lang="cs-CZ" sz="1400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2319" t="-203571" r="-1449" b="-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574151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90141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1F2C8-42C2-F829-1211-B8006C1F9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DD35E19A-7A30-4CA0-1354-95CE84912FE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sk-SK" dirty="0"/>
                  <a:t>A</a:t>
                </a:r>
                <a:r>
                  <a:rPr lang="sk-SK" dirty="0" err="1"/>
                  <a:t>utoregresný</a:t>
                </a:r>
                <a:r>
                  <a:rPr lang="sk-SK" dirty="0"/>
                  <a:t> koeficient</a:t>
                </a:r>
                <a:br>
                  <a:rPr lang="en-US" dirty="0"/>
                </a:br>
                <a:r>
                  <a:rPr lang="sk-SK" sz="1600" b="0" dirty="0"/>
                  <a:t>Kĺzavý </a:t>
                </a:r>
                <a:r>
                  <a:rPr lang="sk-SK" sz="1600" b="0" dirty="0" err="1"/>
                  <a:t>autoregresný</a:t>
                </a:r>
                <a:r>
                  <a:rPr lang="sk-SK" sz="1600" b="0" dirty="0"/>
                  <a:t> koeficient RA(1) pre veľkosť okna 5</a:t>
                </a:r>
                <a:br>
                  <a:rPr lang="en-US" sz="1600" b="0" dirty="0"/>
                </a:br>
                <a:r>
                  <a:rPr lang="en-US" sz="1600" b="0" dirty="0" err="1"/>
                  <a:t>Koeficient</a:t>
                </a:r>
                <a:r>
                  <a:rPr lang="en-US" sz="1600" b="0" dirty="0"/>
                  <a:t>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=0.9986</m:t>
                    </m:r>
                  </m:oMath>
                </a14:m>
                <a:br>
                  <a:rPr lang="en-US" sz="1600" b="0" dirty="0"/>
                </a:br>
                <a:br>
                  <a:rPr lang="en-US" sz="1600" b="0" dirty="0"/>
                </a:br>
                <a:endParaRPr lang="cs-CZ" sz="1600" b="0" dirty="0"/>
              </a:p>
            </p:txBody>
          </p:sp>
        </mc:Choice>
        <mc:Fallback xmlns="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DD35E19A-7A30-4CA0-1354-95CE84912F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74" t="-12903"/>
                </a:stretch>
              </a:blipFill>
            </p:spPr>
            <p:txBody>
              <a:bodyPr/>
              <a:lstStyle/>
              <a:p>
                <a:r>
                  <a:rPr lang="en-150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D91C47E3-338B-FEC7-744B-1AD9533C9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7622" y="1726402"/>
            <a:ext cx="9144019" cy="4572009"/>
          </a:xfrm>
        </p:spPr>
      </p:pic>
    </p:spTree>
    <p:extLst>
      <p:ext uri="{BB962C8B-B14F-4D97-AF65-F5344CB8AC3E}">
        <p14:creationId xmlns:p14="http://schemas.microsoft.com/office/powerpoint/2010/main" val="3464351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80183-7DED-B34A-EB3D-D6CC5F69B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155E4C2C-FFC3-AB9C-83EF-F46DF310F27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sk-SK" dirty="0"/>
                  <a:t>Autoregresný koeficient</a:t>
                </a:r>
                <a:br>
                  <a:rPr lang="en-US" dirty="0"/>
                </a:br>
                <a:r>
                  <a:rPr lang="sk-SK" sz="1600" b="0" dirty="0"/>
                  <a:t>Kĺzavý </a:t>
                </a:r>
                <a:r>
                  <a:rPr lang="sk-SK" sz="1600" b="0" dirty="0" err="1"/>
                  <a:t>autoregresný</a:t>
                </a:r>
                <a:r>
                  <a:rPr lang="sk-SK" sz="1600" b="0" dirty="0"/>
                  <a:t> koeficient RA(1) pre veľkosť okna 10</a:t>
                </a:r>
                <a:br>
                  <a:rPr lang="en-US" sz="1600" b="0" dirty="0"/>
                </a:br>
                <a:r>
                  <a:rPr lang="en-US" sz="1600" b="0" dirty="0"/>
                  <a:t>Koeficient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=0.9981</m:t>
                    </m:r>
                  </m:oMath>
                </a14:m>
                <a:br>
                  <a:rPr lang="en-US" sz="1600" b="0" dirty="0"/>
                </a:br>
                <a:br>
                  <a:rPr lang="en-US" sz="1600" b="0" dirty="0"/>
                </a:br>
                <a:endParaRPr lang="cs-CZ" sz="1600" b="0" dirty="0"/>
              </a:p>
            </p:txBody>
          </p:sp>
        </mc:Choice>
        <mc:Fallback xmlns="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155E4C2C-FFC3-AB9C-83EF-F46DF310F2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74" t="-12903"/>
                </a:stretch>
              </a:blipFill>
            </p:spPr>
            <p:txBody>
              <a:bodyPr/>
              <a:lstStyle/>
              <a:p>
                <a:r>
                  <a:rPr lang="en-150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372DE7B3-C0FA-C2DB-F1D8-1B81CF87B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7622" y="1726402"/>
            <a:ext cx="9144019" cy="4572009"/>
          </a:xfrm>
        </p:spPr>
      </p:pic>
    </p:spTree>
    <p:extLst>
      <p:ext uri="{BB962C8B-B14F-4D97-AF65-F5344CB8AC3E}">
        <p14:creationId xmlns:p14="http://schemas.microsoft.com/office/powerpoint/2010/main" val="497233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E294C-3CB8-85FD-B87D-3A566024A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939D42C9-9C78-5905-025B-62CEC7450B2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sk-SK" dirty="0"/>
                  <a:t>Autoregresný koeficient</a:t>
                </a:r>
                <a:br>
                  <a:rPr lang="en-US" dirty="0"/>
                </a:br>
                <a:r>
                  <a:rPr lang="sk-SK" sz="1600" b="0" dirty="0"/>
                  <a:t>Kĺzavý </a:t>
                </a:r>
                <a:r>
                  <a:rPr lang="sk-SK" sz="1600" b="0" dirty="0" err="1"/>
                  <a:t>autoregresný</a:t>
                </a:r>
                <a:r>
                  <a:rPr lang="sk-SK" sz="1600" b="0" dirty="0"/>
                  <a:t> koeficient RA(1) pre veľkosť okna 15</a:t>
                </a:r>
                <a:br>
                  <a:rPr lang="en-US" sz="1600" b="0" dirty="0"/>
                </a:br>
                <a:r>
                  <a:rPr lang="en-US" sz="1600" b="0" dirty="0"/>
                  <a:t>Koeficient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=0.9983</m:t>
                    </m:r>
                  </m:oMath>
                </a14:m>
                <a:br>
                  <a:rPr lang="en-US" sz="1600" b="0" dirty="0"/>
                </a:br>
                <a:br>
                  <a:rPr lang="en-US" sz="1600" b="0" dirty="0"/>
                </a:br>
                <a:endParaRPr lang="cs-CZ" sz="1600" b="0" dirty="0"/>
              </a:p>
            </p:txBody>
          </p:sp>
        </mc:Choice>
        <mc:Fallback xmlns="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939D42C9-9C78-5905-025B-62CEC7450B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74" t="-12903"/>
                </a:stretch>
              </a:blipFill>
            </p:spPr>
            <p:txBody>
              <a:bodyPr/>
              <a:lstStyle/>
              <a:p>
                <a:r>
                  <a:rPr lang="en-150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F0325593-4EB2-0A7B-FA80-5C99D4698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7622" y="1726402"/>
            <a:ext cx="9144019" cy="4572009"/>
          </a:xfrm>
        </p:spPr>
      </p:pic>
    </p:spTree>
    <p:extLst>
      <p:ext uri="{BB962C8B-B14F-4D97-AF65-F5344CB8AC3E}">
        <p14:creationId xmlns:p14="http://schemas.microsoft.com/office/powerpoint/2010/main" val="1991413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7AF8F-A778-FBDC-732F-08DADEBEB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21D731B3-2215-73F7-9B33-541BA5992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7622" y="1726402"/>
            <a:ext cx="9144019" cy="457200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7D7FFD5F-E36E-09EB-29AB-2FA9006970D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12648" y="548640"/>
                <a:ext cx="10927080" cy="1132258"/>
              </a:xfrm>
            </p:spPr>
            <p:txBody>
              <a:bodyPr>
                <a:noAutofit/>
              </a:bodyPr>
              <a:lstStyle/>
              <a:p>
                <a:r>
                  <a:rPr lang="sk-SK" dirty="0"/>
                  <a:t>Autoregresný koeficient</a:t>
                </a:r>
                <a:br>
                  <a:rPr lang="en-US" dirty="0"/>
                </a:br>
                <a:r>
                  <a:rPr lang="sk-SK" sz="1600" b="0" dirty="0"/>
                  <a:t>Kĺzavý </a:t>
                </a:r>
                <a:r>
                  <a:rPr lang="sk-SK" sz="1600" b="0" dirty="0" err="1"/>
                  <a:t>autoregresný</a:t>
                </a:r>
                <a:r>
                  <a:rPr lang="sk-SK" sz="1600" b="0" dirty="0"/>
                  <a:t> koeficient RA(1) pre veľkosť okna 20</a:t>
                </a:r>
                <a:br>
                  <a:rPr lang="en-US" sz="1600" b="0" dirty="0"/>
                </a:br>
                <a:r>
                  <a:rPr lang="en-US" sz="1600" b="0" dirty="0"/>
                  <a:t>Koeficient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=0.9993</m:t>
                    </m:r>
                  </m:oMath>
                </a14:m>
                <a:br>
                  <a:rPr lang="en-US" sz="1600" b="0" dirty="0"/>
                </a:br>
                <a:r>
                  <a:rPr lang="en-US" sz="400" b="0" dirty="0"/>
                  <a:t> </a:t>
                </a:r>
                <a:br>
                  <a:rPr lang="en-US" sz="1600" b="0" dirty="0"/>
                </a:br>
                <a:r>
                  <a:rPr lang="en-US" sz="1200" b="0" dirty="0"/>
                  <a:t>M</a:t>
                </a:r>
                <a:r>
                  <a:rPr lang="sk-SK" sz="1200" b="0" dirty="0" err="1"/>
                  <a:t>ôžeme</a:t>
                </a:r>
                <a:r>
                  <a:rPr lang="sk-SK" sz="1200" b="0" dirty="0"/>
                  <a:t> vidieť, že so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zmenou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ve</a:t>
                </a:r>
                <a:r>
                  <a:rPr lang="sk-SK" sz="1200" b="0" dirty="0" err="1"/>
                  <a:t>ľkosti</a:t>
                </a:r>
                <a:r>
                  <a:rPr lang="sk-SK" sz="1200" b="0" dirty="0"/>
                  <a:t> okna sa mení aj koeficient</a:t>
                </a:r>
                <a:r>
                  <a:rPr lang="en-US" sz="1200" b="0" dirty="0"/>
                  <a:t>. </a:t>
                </a:r>
                <a:r>
                  <a:rPr lang="en-US" sz="1200" b="0" dirty="0" err="1"/>
                  <a:t>Hodnota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koeficientu</a:t>
                </a:r>
                <a:r>
                  <a:rPr lang="en-US" sz="1200" b="0" dirty="0"/>
                  <a:t> je </a:t>
                </a:r>
                <a:r>
                  <a:rPr lang="en-US" sz="1200" b="0" dirty="0" err="1"/>
                  <a:t>takmer</a:t>
                </a:r>
                <a:r>
                  <a:rPr lang="en-US" sz="1200" b="0" dirty="0"/>
                  <a:t> </a:t>
                </a:r>
                <a:r>
                  <a:rPr lang="en-US" sz="1200" b="0" dirty="0" err="1"/>
                  <a:t>rovn</a:t>
                </a:r>
                <a:r>
                  <a:rPr lang="sk-SK" sz="1200" b="0" dirty="0"/>
                  <a:t>á 1</a:t>
                </a:r>
                <a:r>
                  <a:rPr lang="en-US" sz="1200" b="0" dirty="0"/>
                  <a:t>, </a:t>
                </a:r>
                <a:r>
                  <a:rPr lang="en-US" sz="1200" b="0" dirty="0" err="1"/>
                  <a:t>tak</a:t>
                </a:r>
                <a:r>
                  <a:rPr lang="sk-SK" sz="1200" b="0" dirty="0"/>
                  <a:t>že dáta ovplyvňuje len mierne</a:t>
                </a:r>
                <a:r>
                  <a:rPr lang="en-US" sz="1200" b="0" dirty="0"/>
                  <a:t> </a:t>
                </a:r>
                <a:br>
                  <a:rPr lang="en-US" sz="1600" b="0" dirty="0"/>
                </a:br>
                <a:br>
                  <a:rPr lang="en-US" sz="1600" b="0" dirty="0"/>
                </a:br>
                <a:endParaRPr lang="cs-CZ" sz="1600" b="0" dirty="0"/>
              </a:p>
            </p:txBody>
          </p:sp>
        </mc:Choice>
        <mc:Fallback xmlns="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7D7FFD5F-E36E-09EB-29AB-2FA9006970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2648" y="548640"/>
                <a:ext cx="10927080" cy="1132258"/>
              </a:xfrm>
              <a:blipFill>
                <a:blip r:embed="rId3"/>
                <a:stretch>
                  <a:fillRect l="-1730" t="-12903" b="-13978"/>
                </a:stretch>
              </a:blipFill>
            </p:spPr>
            <p:txBody>
              <a:bodyPr/>
              <a:lstStyle/>
              <a:p>
                <a:r>
                  <a:rPr lang="en-15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3439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4C0F-C597-B727-5FA8-03C05ADD1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DEC8C3-7521-7984-58B0-F9228D8BE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dirty="0"/>
              <a:t>Zdrojový kód</a:t>
            </a:r>
            <a:r>
              <a:rPr lang="en-US" dirty="0"/>
              <a:t> – 1. </a:t>
            </a:r>
            <a:r>
              <a:rPr lang="sk-SK" dirty="0"/>
              <a:t>časť</a:t>
            </a:r>
            <a:br>
              <a:rPr lang="en-US" sz="1600" b="0" dirty="0"/>
            </a:br>
            <a:br>
              <a:rPr lang="en-US" sz="1600" b="0" dirty="0"/>
            </a:br>
            <a:endParaRPr lang="cs-CZ" sz="1600" b="0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4E44F081-3748-E8D5-63A9-FCAB824291CA}"/>
              </a:ext>
            </a:extLst>
          </p:cNvPr>
          <p:cNvSpPr txBox="1"/>
          <p:nvPr/>
        </p:nvSpPr>
        <p:spPr>
          <a:xfrm>
            <a:off x="612648" y="1114769"/>
            <a:ext cx="36000000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effectLst/>
                <a:latin typeface="Menlo"/>
              </a:rPr>
              <a:t>clear; close 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sz="1000" b="0" i="0" dirty="0">
                <a:effectLst/>
                <a:latin typeface="Menlo"/>
              </a:rPr>
              <a:t>; format 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short</a:t>
            </a:r>
            <a:r>
              <a:rPr lang="en-US" sz="1000" b="0" i="0" dirty="0">
                <a:effectLst/>
                <a:latin typeface="Menlo"/>
              </a:rPr>
              <a:t>;</a:t>
            </a:r>
          </a:p>
          <a:p>
            <a:r>
              <a:rPr lang="en-US" sz="1000" b="0" i="0" dirty="0" err="1">
                <a:effectLst/>
                <a:latin typeface="Menlo"/>
              </a:rPr>
              <a:t>f_full</a:t>
            </a:r>
            <a:r>
              <a:rPr lang="en-US" sz="1000" b="0" i="0" dirty="0">
                <a:effectLst/>
                <a:latin typeface="Menlo"/>
              </a:rPr>
              <a:t> = [135.5 135.78 135.88 135.76 135.95 136.14 137.72 137.56 138.26 137.95 137.0 136.62 138.75 137.64 138.22 139.85 138.76 139.07 139.58 138.42 134.61 137.43 137.82 136.0 135.47 136.04 137.0 138.6 140.41 136.83 139.79 143.24 144.12 141.77 140.66 142.38 143.5 142.59 142.58 138.82 140.58 139.08 140.45 137.66 137.14 135.94 135.63 134.94 136.44 135.97 136.96 134.45 134.15 131.67 133.36 132.5 132.9 131.63 130.39 131.05 132.18 132.82 132.99 132.18 133.2 129.22 130.29 130.49 129.9 129.08 128.53 128.21 127.72 126.87 127.09 126.05 127.74 127.3 126.5 128.49 126.72 127.65 127.39 126.64 128.74 129.12 129.99 130.47 127.09 125.27 126.16 127.43 125.95 127.15 128.08 128.14 127.54 127.65 129.2 135.47 134.27 133.2 131.28 131.61 131.21 132.88 132.48 136.93 137.9 138.0 136.17 135.32 137.02 135.68 135.58 135.63 137.73 137.77 138.4 139.5 141.01 140.22 141.21 139.91 ];</a:t>
            </a:r>
          </a:p>
          <a:p>
            <a:r>
              <a:rPr lang="en-US" sz="1000" b="0" i="0" dirty="0">
                <a:effectLst/>
                <a:latin typeface="Menlo"/>
              </a:rPr>
              <a:t>l = length(</a:t>
            </a:r>
            <a:r>
              <a:rPr lang="en-US" sz="1000" b="0" i="0" dirty="0" err="1">
                <a:effectLst/>
                <a:latin typeface="Menlo"/>
              </a:rPr>
              <a:t>f_full</a:t>
            </a:r>
            <a:r>
              <a:rPr lang="en-US" sz="1000" b="0" i="0" dirty="0">
                <a:effectLst/>
                <a:latin typeface="Menlo"/>
              </a:rPr>
              <a:t>); </a:t>
            </a:r>
            <a:r>
              <a:rPr lang="en-US" sz="10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000" b="0" i="0" dirty="0" err="1">
                <a:solidFill>
                  <a:srgbClr val="008013"/>
                </a:solidFill>
                <a:effectLst/>
                <a:latin typeface="Menlo"/>
              </a:rPr>
              <a:t>dlzka</a:t>
            </a:r>
            <a:r>
              <a:rPr lang="en-US" sz="1000" b="0" i="0" dirty="0">
                <a:solidFill>
                  <a:srgbClr val="008013"/>
                </a:solidFill>
                <a:effectLst/>
                <a:latin typeface="Menlo"/>
              </a:rPr>
              <a:t> (</a:t>
            </a:r>
            <a:r>
              <a:rPr lang="en-US" sz="1000" b="0" i="0" dirty="0" err="1">
                <a:solidFill>
                  <a:srgbClr val="008013"/>
                </a:solidFill>
                <a:effectLst/>
                <a:latin typeface="Menlo"/>
              </a:rPr>
              <a:t>pocet</a:t>
            </a:r>
            <a:r>
              <a:rPr lang="en-US" sz="10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000" b="0" i="0" dirty="0" err="1">
                <a:solidFill>
                  <a:srgbClr val="008013"/>
                </a:solidFill>
                <a:effectLst/>
                <a:latin typeface="Menlo"/>
              </a:rPr>
              <a:t>hodnot</a:t>
            </a:r>
            <a:r>
              <a:rPr lang="en-US" sz="1000" dirty="0">
                <a:solidFill>
                  <a:srgbClr val="008013"/>
                </a:solidFill>
                <a:latin typeface="Menlo"/>
              </a:rPr>
              <a:t>)</a:t>
            </a:r>
            <a:r>
              <a:rPr lang="en-US" sz="10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000" b="0" i="0" dirty="0" err="1">
                <a:solidFill>
                  <a:srgbClr val="008013"/>
                </a:solidFill>
                <a:effectLst/>
                <a:latin typeface="Menlo"/>
              </a:rPr>
              <a:t>dat</a:t>
            </a:r>
            <a:endParaRPr lang="en-US" sz="1000" b="0" i="0" dirty="0">
              <a:effectLst/>
              <a:latin typeface="Menlo"/>
            </a:endParaRPr>
          </a:p>
          <a:p>
            <a:r>
              <a:rPr lang="en-US" sz="1000" b="0" i="0" dirty="0" err="1">
                <a:effectLst/>
                <a:latin typeface="Menlo"/>
              </a:rPr>
              <a:t>t_full</a:t>
            </a:r>
            <a:r>
              <a:rPr lang="en-US" sz="1000" b="0" i="0" dirty="0">
                <a:effectLst/>
                <a:latin typeface="Menlo"/>
              </a:rPr>
              <a:t> = </a:t>
            </a:r>
            <a:r>
              <a:rPr lang="en-US" sz="1000" b="0" i="0" dirty="0" err="1">
                <a:effectLst/>
                <a:latin typeface="Menlo"/>
              </a:rPr>
              <a:t>linspace</a:t>
            </a:r>
            <a:r>
              <a:rPr lang="en-US" sz="1000" b="0" i="0" dirty="0">
                <a:effectLst/>
                <a:latin typeface="Menlo"/>
              </a:rPr>
              <a:t>(1, l, l);</a:t>
            </a:r>
          </a:p>
          <a:p>
            <a:r>
              <a:rPr lang="en-US" sz="1000" b="0" i="0" dirty="0">
                <a:effectLst/>
                <a:latin typeface="Menlo"/>
              </a:rPr>
              <a:t>figure; hold 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000" b="0" i="0" dirty="0">
                <a:effectLst/>
                <a:latin typeface="Menlo"/>
              </a:rPr>
              <a:t>; grid 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000" b="0" i="0" dirty="0">
                <a:effectLst/>
                <a:latin typeface="Menlo"/>
              </a:rPr>
              <a:t>; </a:t>
            </a:r>
            <a:r>
              <a:rPr lang="en-US" sz="1000" b="0" i="0" dirty="0" err="1">
                <a:effectLst/>
                <a:latin typeface="Menlo"/>
              </a:rPr>
              <a:t>xlim</a:t>
            </a:r>
            <a:r>
              <a:rPr lang="en-US" sz="1000" b="0" i="0" dirty="0">
                <a:effectLst/>
                <a:latin typeface="Menlo"/>
              </a:rPr>
              <a:t>([1 124]); title(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Dáta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- 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hodnoty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akcií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spoločnosti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EA"</a:t>
            </a:r>
            <a:r>
              <a:rPr lang="en-US" sz="1000" b="0" i="0" dirty="0">
                <a:effectLst/>
                <a:latin typeface="Menlo"/>
              </a:rPr>
              <a:t>); </a:t>
            </a:r>
            <a:r>
              <a:rPr lang="en-US" sz="1000" b="0" i="0" dirty="0" err="1">
                <a:effectLst/>
                <a:latin typeface="Menlo"/>
              </a:rPr>
              <a:t>xlabel</a:t>
            </a:r>
            <a:r>
              <a:rPr lang="en-US" sz="1000" b="0" i="0" dirty="0">
                <a:effectLst/>
                <a:latin typeface="Menlo"/>
              </a:rPr>
              <a:t>(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Počet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dní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od 1. 1. 2024"</a:t>
            </a:r>
            <a:r>
              <a:rPr lang="en-US" sz="1000" b="0" i="0" dirty="0">
                <a:effectLst/>
                <a:latin typeface="Menlo"/>
              </a:rPr>
              <a:t>); </a:t>
            </a:r>
            <a:r>
              <a:rPr lang="en-US" sz="1000" b="0" i="0" dirty="0" err="1">
                <a:effectLst/>
                <a:latin typeface="Menlo"/>
              </a:rPr>
              <a:t>ylabel</a:t>
            </a:r>
            <a:r>
              <a:rPr lang="en-US" sz="1000" b="0" i="0" dirty="0">
                <a:effectLst/>
                <a:latin typeface="Menlo"/>
              </a:rPr>
              <a:t>(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Hodnota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akcie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[$]"</a:t>
            </a:r>
            <a:r>
              <a:rPr lang="en-US" sz="1000" b="0" i="0" dirty="0">
                <a:effectLst/>
                <a:latin typeface="Menlo"/>
              </a:rPr>
              <a:t>); plot(</a:t>
            </a:r>
            <a:r>
              <a:rPr lang="en-US" sz="1000" b="0" i="0" dirty="0" err="1">
                <a:effectLst/>
                <a:latin typeface="Menlo"/>
              </a:rPr>
              <a:t>t_full</a:t>
            </a:r>
            <a:r>
              <a:rPr lang="en-US" sz="1000" b="0" i="0" dirty="0">
                <a:effectLst/>
                <a:latin typeface="Menlo"/>
              </a:rPr>
              <a:t>, </a:t>
            </a:r>
            <a:r>
              <a:rPr lang="en-US" sz="1000" b="0" i="0" dirty="0" err="1">
                <a:effectLst/>
                <a:latin typeface="Menlo"/>
              </a:rPr>
              <a:t>f_full</a:t>
            </a:r>
            <a:r>
              <a:rPr lang="en-US" sz="1000" b="0" i="0" dirty="0">
                <a:effectLst/>
                <a:latin typeface="Menlo"/>
              </a:rPr>
              <a:t>, 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"-"</a:t>
            </a:r>
            <a:r>
              <a:rPr lang="en-US" sz="1000" b="0" i="0" dirty="0">
                <a:effectLst/>
                <a:latin typeface="Menlo"/>
              </a:rPr>
              <a:t>, DisplayName=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Dáta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>
                <a:effectLst/>
                <a:latin typeface="Menlo"/>
              </a:rPr>
              <a:t>);</a:t>
            </a:r>
          </a:p>
          <a:p>
            <a:endParaRPr lang="en-US" sz="1000" b="0" i="0" dirty="0">
              <a:effectLst/>
              <a:latin typeface="Menlo"/>
            </a:endParaRPr>
          </a:p>
          <a:p>
            <a:r>
              <a:rPr lang="en-US" sz="1000" b="0" i="0" dirty="0">
                <a:solidFill>
                  <a:srgbClr val="008013"/>
                </a:solidFill>
                <a:effectLst/>
                <a:latin typeface="Menlo"/>
              </a:rPr>
              <a:t>% ----------------------- </a:t>
            </a:r>
            <a:r>
              <a:rPr lang="en-US" sz="1000" b="0" i="0" dirty="0" err="1">
                <a:solidFill>
                  <a:srgbClr val="008013"/>
                </a:solidFill>
                <a:effectLst/>
                <a:latin typeface="Menlo"/>
              </a:rPr>
              <a:t>standardna</a:t>
            </a:r>
            <a:r>
              <a:rPr lang="en-US" sz="1000" b="0" i="0" dirty="0">
                <a:solidFill>
                  <a:srgbClr val="008013"/>
                </a:solidFill>
                <a:effectLst/>
                <a:latin typeface="Menlo"/>
              </a:rPr>
              <a:t> MA ---------------------------</a:t>
            </a:r>
            <a:endParaRPr lang="en-US" sz="1000" b="0" i="0" dirty="0">
              <a:effectLst/>
              <a:latin typeface="Menlo"/>
            </a:endParaRPr>
          </a:p>
          <a:p>
            <a:r>
              <a:rPr lang="en-US" sz="1000" b="0" i="0" dirty="0">
                <a:solidFill>
                  <a:srgbClr val="008013"/>
                </a:solidFill>
                <a:effectLst/>
                <a:latin typeface="Menlo"/>
              </a:rPr>
              <a:t>% MA(2)</a:t>
            </a:r>
            <a:endParaRPr lang="sk-SK" sz="1000" b="0" i="0" dirty="0">
              <a:solidFill>
                <a:srgbClr val="0E00FF"/>
              </a:solidFill>
              <a:effectLst/>
              <a:latin typeface="Menlo"/>
            </a:endParaRPr>
          </a:p>
          <a:p>
            <a:r>
              <a:rPr lang="en-US" sz="10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sz="1000" b="0" i="0" dirty="0" err="1">
                <a:effectLst/>
                <a:latin typeface="Menlo"/>
              </a:rPr>
              <a:t>i</a:t>
            </a:r>
            <a:r>
              <a:rPr lang="en-US" sz="1000" b="0" i="0" dirty="0">
                <a:effectLst/>
                <a:latin typeface="Menlo"/>
              </a:rPr>
              <a:t> = 1:l</a:t>
            </a:r>
          </a:p>
          <a:p>
            <a:r>
              <a:rPr lang="en-US" sz="1000" b="0" i="0" dirty="0">
                <a:solidFill>
                  <a:srgbClr val="0E00FF"/>
                </a:solidFill>
                <a:effectLst/>
                <a:latin typeface="Menlo"/>
              </a:rPr>
              <a:t>    if </a:t>
            </a:r>
            <a:r>
              <a:rPr lang="en-US" sz="1000" b="0" i="0" dirty="0" err="1">
                <a:effectLst/>
                <a:latin typeface="Menlo"/>
              </a:rPr>
              <a:t>i</a:t>
            </a:r>
            <a:r>
              <a:rPr lang="en-US" sz="1000" b="0" i="0" dirty="0">
                <a:effectLst/>
                <a:latin typeface="Menlo"/>
              </a:rPr>
              <a:t> == 1 || </a:t>
            </a:r>
            <a:r>
              <a:rPr lang="en-US" sz="1000" b="0" i="0" dirty="0" err="1">
                <a:effectLst/>
                <a:latin typeface="Menlo"/>
              </a:rPr>
              <a:t>i</a:t>
            </a:r>
            <a:r>
              <a:rPr lang="en-US" sz="1000" b="0" i="0" dirty="0">
                <a:effectLst/>
                <a:latin typeface="Menlo"/>
              </a:rPr>
              <a:t> == l</a:t>
            </a:r>
          </a:p>
          <a:p>
            <a:r>
              <a:rPr lang="en-US" sz="1000" b="0" i="0" dirty="0">
                <a:effectLst/>
                <a:latin typeface="Menlo"/>
              </a:rPr>
              <a:t>        ma2_std(</a:t>
            </a:r>
            <a:r>
              <a:rPr lang="en-US" sz="1000" b="0" i="0" dirty="0" err="1">
                <a:effectLst/>
                <a:latin typeface="Menlo"/>
              </a:rPr>
              <a:t>i</a:t>
            </a:r>
            <a:r>
              <a:rPr lang="en-US" sz="1000" b="0" i="0" dirty="0">
                <a:effectLst/>
                <a:latin typeface="Menlo"/>
              </a:rPr>
              <a:t>) = </a:t>
            </a:r>
            <a:r>
              <a:rPr lang="en-US" sz="1000" b="0" i="0" dirty="0" err="1">
                <a:effectLst/>
                <a:latin typeface="Menlo"/>
              </a:rPr>
              <a:t>NaN</a:t>
            </a:r>
            <a:r>
              <a:rPr lang="en-US" sz="1000" b="0" i="0" dirty="0">
                <a:effectLst/>
                <a:latin typeface="Menlo"/>
              </a:rPr>
              <a:t>;</a:t>
            </a:r>
          </a:p>
          <a:p>
            <a:r>
              <a:rPr lang="en-US" sz="1000" b="0" i="0" dirty="0">
                <a:solidFill>
                  <a:srgbClr val="0E00FF"/>
                </a:solidFill>
                <a:effectLst/>
                <a:latin typeface="Menlo"/>
              </a:rPr>
              <a:t>    else</a:t>
            </a:r>
            <a:endParaRPr lang="en-US" sz="1000" b="0" i="0" dirty="0">
              <a:effectLst/>
              <a:latin typeface="Menlo"/>
            </a:endParaRPr>
          </a:p>
          <a:p>
            <a:r>
              <a:rPr lang="en-US" sz="1000" b="0" i="0" dirty="0">
                <a:effectLst/>
                <a:latin typeface="Menlo"/>
              </a:rPr>
              <a:t>        ma2_std(</a:t>
            </a:r>
            <a:r>
              <a:rPr lang="en-US" sz="1000" b="0" i="0" dirty="0" err="1">
                <a:effectLst/>
                <a:latin typeface="Menlo"/>
              </a:rPr>
              <a:t>i</a:t>
            </a:r>
            <a:r>
              <a:rPr lang="en-US" sz="1000" b="0" i="0" dirty="0">
                <a:effectLst/>
                <a:latin typeface="Menlo"/>
              </a:rPr>
              <a:t>) = (</a:t>
            </a:r>
            <a:r>
              <a:rPr lang="en-US" sz="1000" b="0" i="0" dirty="0" err="1">
                <a:effectLst/>
                <a:latin typeface="Menlo"/>
              </a:rPr>
              <a:t>f_full</a:t>
            </a:r>
            <a:r>
              <a:rPr lang="en-US" sz="1000" b="0" i="0" dirty="0">
                <a:effectLst/>
                <a:latin typeface="Menlo"/>
              </a:rPr>
              <a:t>(i-1) + </a:t>
            </a:r>
            <a:r>
              <a:rPr lang="en-US" sz="1000" b="0" i="0" dirty="0" err="1">
                <a:effectLst/>
                <a:latin typeface="Menlo"/>
              </a:rPr>
              <a:t>f_full</a:t>
            </a:r>
            <a:r>
              <a:rPr lang="en-US" sz="1000" b="0" i="0" dirty="0">
                <a:effectLst/>
                <a:latin typeface="Menlo"/>
              </a:rPr>
              <a:t>(i+1)) / 2;</a:t>
            </a:r>
          </a:p>
          <a:p>
            <a:r>
              <a:rPr lang="en-US" sz="1000" b="0" i="0" dirty="0">
                <a:solidFill>
                  <a:srgbClr val="0E00FF"/>
                </a:solidFill>
                <a:effectLst/>
                <a:latin typeface="Menlo"/>
              </a:rPr>
              <a:t>    end</a:t>
            </a:r>
            <a:endParaRPr lang="en-US" sz="1000" b="0" i="0" dirty="0">
              <a:effectLst/>
              <a:latin typeface="Menlo"/>
            </a:endParaRPr>
          </a:p>
          <a:p>
            <a:r>
              <a:rPr lang="en-US" sz="10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</a:p>
          <a:p>
            <a:endParaRPr lang="sk-SK" sz="1000" b="0" i="0" dirty="0">
              <a:solidFill>
                <a:srgbClr val="0E00FF"/>
              </a:solidFill>
              <a:effectLst/>
              <a:latin typeface="Menlo"/>
            </a:endParaRPr>
          </a:p>
          <a:p>
            <a:r>
              <a:rPr lang="en-US" sz="1000" b="0" i="0" dirty="0">
                <a:solidFill>
                  <a:srgbClr val="008013"/>
                </a:solidFill>
                <a:effectLst/>
                <a:latin typeface="Menlo"/>
              </a:rPr>
              <a:t>% MA(4)</a:t>
            </a:r>
            <a:endParaRPr lang="en-US" sz="1000" b="0" i="0" dirty="0">
              <a:effectLst/>
              <a:latin typeface="Menlo"/>
            </a:endParaRPr>
          </a:p>
          <a:p>
            <a:r>
              <a:rPr lang="en-US" sz="10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sz="1000" b="0" i="0" dirty="0" err="1">
                <a:effectLst/>
                <a:latin typeface="Menlo"/>
              </a:rPr>
              <a:t>i</a:t>
            </a:r>
            <a:r>
              <a:rPr lang="en-US" sz="1000" b="0" i="0" dirty="0">
                <a:effectLst/>
                <a:latin typeface="Menlo"/>
              </a:rPr>
              <a:t> = 1:l </a:t>
            </a:r>
            <a:endParaRPr lang="sk-SK" sz="1000" b="0" i="0" dirty="0">
              <a:effectLst/>
              <a:latin typeface="Menlo"/>
            </a:endParaRPr>
          </a:p>
          <a:p>
            <a:r>
              <a:rPr lang="sk-SK" sz="1000" dirty="0">
                <a:solidFill>
                  <a:srgbClr val="0E00FF"/>
                </a:solidFill>
                <a:latin typeface="Menlo"/>
              </a:rPr>
              <a:t>    </a:t>
            </a:r>
            <a:r>
              <a:rPr lang="en-US" sz="1000" b="0" i="0" dirty="0">
                <a:solidFill>
                  <a:srgbClr val="0E00FF"/>
                </a:solidFill>
                <a:effectLst/>
                <a:latin typeface="Menlo"/>
              </a:rPr>
              <a:t>if </a:t>
            </a:r>
            <a:r>
              <a:rPr lang="en-US" sz="1000" b="0" i="0" dirty="0" err="1">
                <a:effectLst/>
                <a:latin typeface="Menlo"/>
              </a:rPr>
              <a:t>i</a:t>
            </a:r>
            <a:r>
              <a:rPr lang="en-US" sz="1000" b="0" i="0" dirty="0">
                <a:effectLst/>
                <a:latin typeface="Menlo"/>
              </a:rPr>
              <a:t> &lt;= 2 || </a:t>
            </a:r>
            <a:r>
              <a:rPr lang="en-US" sz="1000" b="0" i="0" dirty="0" err="1">
                <a:effectLst/>
                <a:latin typeface="Menlo"/>
              </a:rPr>
              <a:t>i</a:t>
            </a:r>
            <a:r>
              <a:rPr lang="en-US" sz="1000" b="0" i="0" dirty="0">
                <a:effectLst/>
                <a:latin typeface="Menlo"/>
              </a:rPr>
              <a:t> &gt;= l-1</a:t>
            </a:r>
          </a:p>
          <a:p>
            <a:r>
              <a:rPr lang="en-US" sz="1000" b="0" i="0" dirty="0">
                <a:effectLst/>
                <a:latin typeface="Menlo"/>
              </a:rPr>
              <a:t>        ma4_std(</a:t>
            </a:r>
            <a:r>
              <a:rPr lang="en-US" sz="1000" b="0" i="0" dirty="0" err="1">
                <a:effectLst/>
                <a:latin typeface="Menlo"/>
              </a:rPr>
              <a:t>i</a:t>
            </a:r>
            <a:r>
              <a:rPr lang="en-US" sz="1000" b="0" i="0" dirty="0">
                <a:effectLst/>
                <a:latin typeface="Menlo"/>
              </a:rPr>
              <a:t>) = </a:t>
            </a:r>
            <a:r>
              <a:rPr lang="en-US" sz="1000" b="0" i="0" dirty="0" err="1">
                <a:effectLst/>
                <a:latin typeface="Menlo"/>
              </a:rPr>
              <a:t>NaN</a:t>
            </a:r>
            <a:r>
              <a:rPr lang="en-US" sz="1000" b="0" i="0" dirty="0">
                <a:effectLst/>
                <a:latin typeface="Menlo"/>
              </a:rPr>
              <a:t>;</a:t>
            </a:r>
          </a:p>
          <a:p>
            <a:r>
              <a:rPr lang="en-US" sz="1000" b="0" i="0" dirty="0">
                <a:solidFill>
                  <a:srgbClr val="0E00FF"/>
                </a:solidFill>
                <a:effectLst/>
                <a:latin typeface="Menlo"/>
              </a:rPr>
              <a:t>    else</a:t>
            </a:r>
            <a:endParaRPr lang="en-US" sz="1000" b="0" i="0" dirty="0">
              <a:effectLst/>
              <a:latin typeface="Menlo"/>
            </a:endParaRPr>
          </a:p>
          <a:p>
            <a:r>
              <a:rPr lang="en-US" sz="1000" b="0" i="0" dirty="0">
                <a:effectLst/>
                <a:latin typeface="Menlo"/>
              </a:rPr>
              <a:t>        ma4_std(</a:t>
            </a:r>
            <a:r>
              <a:rPr lang="en-US" sz="1000" b="0" i="0" dirty="0" err="1">
                <a:effectLst/>
                <a:latin typeface="Menlo"/>
              </a:rPr>
              <a:t>i</a:t>
            </a:r>
            <a:r>
              <a:rPr lang="en-US" sz="1000" b="0" i="0" dirty="0">
                <a:effectLst/>
                <a:latin typeface="Menlo"/>
              </a:rPr>
              <a:t>) = (</a:t>
            </a:r>
            <a:r>
              <a:rPr lang="en-US" sz="1000" b="0" i="0" dirty="0" err="1">
                <a:effectLst/>
                <a:latin typeface="Menlo"/>
              </a:rPr>
              <a:t>f_full</a:t>
            </a:r>
            <a:r>
              <a:rPr lang="en-US" sz="1000" b="0" i="0" dirty="0">
                <a:effectLst/>
                <a:latin typeface="Menlo"/>
              </a:rPr>
              <a:t>(i-2) + </a:t>
            </a:r>
            <a:r>
              <a:rPr lang="en-US" sz="1000" b="0" i="0" dirty="0" err="1">
                <a:effectLst/>
                <a:latin typeface="Menlo"/>
              </a:rPr>
              <a:t>f_full</a:t>
            </a:r>
            <a:r>
              <a:rPr lang="en-US" sz="1000" b="0" i="0" dirty="0">
                <a:effectLst/>
                <a:latin typeface="Menlo"/>
              </a:rPr>
              <a:t>(i-1) + </a:t>
            </a:r>
            <a:r>
              <a:rPr lang="en-US" sz="1000" b="0" i="0" dirty="0" err="1">
                <a:effectLst/>
                <a:latin typeface="Menlo"/>
              </a:rPr>
              <a:t>f_full</a:t>
            </a:r>
            <a:r>
              <a:rPr lang="en-US" sz="1000" b="0" i="0" dirty="0">
                <a:effectLst/>
                <a:latin typeface="Menlo"/>
              </a:rPr>
              <a:t>(i+1) + </a:t>
            </a:r>
            <a:r>
              <a:rPr lang="en-US" sz="1000" b="0" i="0" dirty="0" err="1">
                <a:effectLst/>
                <a:latin typeface="Menlo"/>
              </a:rPr>
              <a:t>f_full</a:t>
            </a:r>
            <a:r>
              <a:rPr lang="en-US" sz="1000" b="0" i="0" dirty="0">
                <a:effectLst/>
                <a:latin typeface="Menlo"/>
              </a:rPr>
              <a:t>(i+2)) / 4;</a:t>
            </a:r>
          </a:p>
          <a:p>
            <a:r>
              <a:rPr lang="en-US" sz="1000" b="0" i="0" dirty="0">
                <a:solidFill>
                  <a:srgbClr val="0E00FF"/>
                </a:solidFill>
                <a:effectLst/>
                <a:latin typeface="Menlo"/>
              </a:rPr>
              <a:t>    end</a:t>
            </a:r>
            <a:endParaRPr lang="en-US" sz="1000" b="0" i="0" dirty="0">
              <a:effectLst/>
              <a:latin typeface="Menlo"/>
            </a:endParaRPr>
          </a:p>
          <a:p>
            <a:r>
              <a:rPr lang="en-US" sz="10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</a:p>
          <a:p>
            <a:endParaRPr lang="sk-SK" sz="1000" b="0" i="0" dirty="0">
              <a:solidFill>
                <a:srgbClr val="0E00FF"/>
              </a:solidFill>
              <a:effectLst/>
              <a:latin typeface="Menlo"/>
            </a:endParaRPr>
          </a:p>
          <a:p>
            <a:r>
              <a:rPr lang="en-US" sz="1000" b="0" i="0" dirty="0">
                <a:solidFill>
                  <a:srgbClr val="008013"/>
                </a:solidFill>
                <a:effectLst/>
                <a:latin typeface="Menlo"/>
              </a:rPr>
              <a:t>% MA(6)</a:t>
            </a:r>
            <a:endParaRPr lang="en-US" sz="1000" b="0" i="0" dirty="0">
              <a:effectLst/>
              <a:latin typeface="Menlo"/>
            </a:endParaRPr>
          </a:p>
          <a:p>
            <a:r>
              <a:rPr lang="en-US" sz="10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sz="1000" b="0" i="0" dirty="0" err="1">
                <a:effectLst/>
                <a:latin typeface="Menlo"/>
              </a:rPr>
              <a:t>i</a:t>
            </a:r>
            <a:r>
              <a:rPr lang="en-US" sz="1000" b="0" i="0" dirty="0">
                <a:effectLst/>
                <a:latin typeface="Menlo"/>
              </a:rPr>
              <a:t> = 1:l</a:t>
            </a:r>
          </a:p>
          <a:p>
            <a:r>
              <a:rPr lang="en-US" sz="1000" b="0" i="0" dirty="0">
                <a:solidFill>
                  <a:srgbClr val="0E00FF"/>
                </a:solidFill>
                <a:effectLst/>
                <a:latin typeface="Menlo"/>
              </a:rPr>
              <a:t>    if </a:t>
            </a:r>
            <a:r>
              <a:rPr lang="en-US" sz="1000" b="0" i="0" dirty="0" err="1">
                <a:effectLst/>
                <a:latin typeface="Menlo"/>
              </a:rPr>
              <a:t>i</a:t>
            </a:r>
            <a:r>
              <a:rPr lang="en-US" sz="1000" b="0" i="0" dirty="0">
                <a:effectLst/>
                <a:latin typeface="Menlo"/>
              </a:rPr>
              <a:t> &lt;= 3 || </a:t>
            </a:r>
            <a:r>
              <a:rPr lang="en-US" sz="1000" b="0" i="0" dirty="0" err="1">
                <a:effectLst/>
                <a:latin typeface="Menlo"/>
              </a:rPr>
              <a:t>i</a:t>
            </a:r>
            <a:r>
              <a:rPr lang="en-US" sz="1000" b="0" i="0" dirty="0">
                <a:effectLst/>
                <a:latin typeface="Menlo"/>
              </a:rPr>
              <a:t> &gt;= l-2</a:t>
            </a:r>
          </a:p>
          <a:p>
            <a:r>
              <a:rPr lang="en-US" sz="1000" b="0" i="0" dirty="0">
                <a:effectLst/>
                <a:latin typeface="Menlo"/>
              </a:rPr>
              <a:t>        ma6_std(</a:t>
            </a:r>
            <a:r>
              <a:rPr lang="en-US" sz="1000" b="0" i="0" dirty="0" err="1">
                <a:effectLst/>
                <a:latin typeface="Menlo"/>
              </a:rPr>
              <a:t>i</a:t>
            </a:r>
            <a:r>
              <a:rPr lang="en-US" sz="1000" b="0" i="0" dirty="0">
                <a:effectLst/>
                <a:latin typeface="Menlo"/>
              </a:rPr>
              <a:t>) = </a:t>
            </a:r>
            <a:r>
              <a:rPr lang="en-US" sz="1000" b="0" i="0" dirty="0" err="1">
                <a:effectLst/>
                <a:latin typeface="Menlo"/>
              </a:rPr>
              <a:t>NaN</a:t>
            </a:r>
            <a:r>
              <a:rPr lang="en-US" sz="1000" b="0" i="0" dirty="0">
                <a:effectLst/>
                <a:latin typeface="Menlo"/>
              </a:rPr>
              <a:t>;</a:t>
            </a:r>
          </a:p>
          <a:p>
            <a:r>
              <a:rPr lang="en-US" sz="1000" b="0" i="0" dirty="0">
                <a:solidFill>
                  <a:srgbClr val="0E00FF"/>
                </a:solidFill>
                <a:effectLst/>
                <a:latin typeface="Menlo"/>
              </a:rPr>
              <a:t>    else</a:t>
            </a:r>
            <a:endParaRPr lang="en-US" sz="1000" b="0" i="0" dirty="0">
              <a:effectLst/>
              <a:latin typeface="Menlo"/>
            </a:endParaRPr>
          </a:p>
          <a:p>
            <a:r>
              <a:rPr lang="en-US" sz="1000" b="0" i="0" dirty="0">
                <a:effectLst/>
                <a:latin typeface="Menlo"/>
              </a:rPr>
              <a:t>        ma6_std(</a:t>
            </a:r>
            <a:r>
              <a:rPr lang="en-US" sz="1000" b="0" i="0" dirty="0" err="1">
                <a:effectLst/>
                <a:latin typeface="Menlo"/>
              </a:rPr>
              <a:t>i</a:t>
            </a:r>
            <a:r>
              <a:rPr lang="en-US" sz="1000" b="0" i="0" dirty="0">
                <a:effectLst/>
                <a:latin typeface="Menlo"/>
              </a:rPr>
              <a:t>) = (</a:t>
            </a:r>
            <a:r>
              <a:rPr lang="en-US" sz="1000" b="0" i="0" dirty="0" err="1">
                <a:effectLst/>
                <a:latin typeface="Menlo"/>
              </a:rPr>
              <a:t>f_full</a:t>
            </a:r>
            <a:r>
              <a:rPr lang="en-US" sz="1000" b="0" i="0" dirty="0">
                <a:effectLst/>
                <a:latin typeface="Menlo"/>
              </a:rPr>
              <a:t>(i-3) + </a:t>
            </a:r>
            <a:r>
              <a:rPr lang="en-US" sz="1000" b="0" i="0" dirty="0" err="1">
                <a:effectLst/>
                <a:latin typeface="Menlo"/>
              </a:rPr>
              <a:t>f_full</a:t>
            </a:r>
            <a:r>
              <a:rPr lang="en-US" sz="1000" b="0" i="0" dirty="0">
                <a:effectLst/>
                <a:latin typeface="Menlo"/>
              </a:rPr>
              <a:t>(i-2) + </a:t>
            </a:r>
            <a:r>
              <a:rPr lang="en-US" sz="1000" b="0" i="0" dirty="0" err="1">
                <a:effectLst/>
                <a:latin typeface="Menlo"/>
              </a:rPr>
              <a:t>f_full</a:t>
            </a:r>
            <a:r>
              <a:rPr lang="en-US" sz="1000" b="0" i="0" dirty="0">
                <a:effectLst/>
                <a:latin typeface="Menlo"/>
              </a:rPr>
              <a:t>(i-1) + </a:t>
            </a:r>
            <a:r>
              <a:rPr lang="en-US" sz="1000" b="0" i="0" dirty="0" err="1">
                <a:effectLst/>
                <a:latin typeface="Menlo"/>
              </a:rPr>
              <a:t>f_full</a:t>
            </a:r>
            <a:r>
              <a:rPr lang="en-US" sz="1000" b="0" i="0" dirty="0">
                <a:effectLst/>
                <a:latin typeface="Menlo"/>
              </a:rPr>
              <a:t>(i+1) + </a:t>
            </a:r>
            <a:r>
              <a:rPr lang="en-US" sz="1000" b="0" i="0" dirty="0" err="1">
                <a:effectLst/>
                <a:latin typeface="Menlo"/>
              </a:rPr>
              <a:t>f_full</a:t>
            </a:r>
            <a:r>
              <a:rPr lang="en-US" sz="1000" b="0" i="0" dirty="0">
                <a:effectLst/>
                <a:latin typeface="Menlo"/>
              </a:rPr>
              <a:t>(i+2) + </a:t>
            </a:r>
            <a:r>
              <a:rPr lang="en-US" sz="1000" b="0" i="0" dirty="0" err="1">
                <a:effectLst/>
                <a:latin typeface="Menlo"/>
              </a:rPr>
              <a:t>f_full</a:t>
            </a:r>
            <a:r>
              <a:rPr lang="en-US" sz="1000" b="0" i="0" dirty="0">
                <a:effectLst/>
                <a:latin typeface="Menlo"/>
              </a:rPr>
              <a:t>(i+3)) / 6;</a:t>
            </a:r>
          </a:p>
          <a:p>
            <a:r>
              <a:rPr lang="en-US" sz="1000" b="0" i="0" dirty="0">
                <a:solidFill>
                  <a:srgbClr val="0E00FF"/>
                </a:solidFill>
                <a:effectLst/>
                <a:latin typeface="Menlo"/>
              </a:rPr>
              <a:t>    end</a:t>
            </a:r>
            <a:endParaRPr lang="en-US" sz="1000" b="0" i="0" dirty="0">
              <a:effectLst/>
              <a:latin typeface="Menlo"/>
            </a:endParaRPr>
          </a:p>
          <a:p>
            <a:r>
              <a:rPr lang="en-US" sz="10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</a:p>
          <a:p>
            <a:endParaRPr lang="en-US" sz="1000" b="0" i="0" dirty="0">
              <a:effectLst/>
              <a:latin typeface="Menlo"/>
            </a:endParaRPr>
          </a:p>
          <a:p>
            <a:r>
              <a:rPr lang="en-US" sz="1000" b="0" i="0" dirty="0">
                <a:effectLst/>
                <a:latin typeface="Menlo"/>
              </a:rPr>
              <a:t>figure; hold 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000" b="0" i="0" dirty="0">
                <a:effectLst/>
                <a:latin typeface="Menlo"/>
              </a:rPr>
              <a:t>; grid 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000" b="0" i="0" dirty="0">
                <a:effectLst/>
                <a:latin typeface="Menlo"/>
              </a:rPr>
              <a:t>; </a:t>
            </a:r>
            <a:r>
              <a:rPr lang="en-US" sz="1000" b="0" i="0" dirty="0" err="1">
                <a:effectLst/>
                <a:latin typeface="Menlo"/>
              </a:rPr>
              <a:t>xlim</a:t>
            </a:r>
            <a:r>
              <a:rPr lang="en-US" sz="1000" b="0" i="0" dirty="0">
                <a:effectLst/>
                <a:latin typeface="Menlo"/>
              </a:rPr>
              <a:t>([1 124]); legend; title(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Filtrácia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pomocou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štandardnej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metódy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MA(2)"</a:t>
            </a:r>
            <a:r>
              <a:rPr lang="en-US" sz="1000" b="0" i="0" dirty="0">
                <a:effectLst/>
                <a:latin typeface="Menlo"/>
              </a:rPr>
              <a:t>); </a:t>
            </a:r>
            <a:r>
              <a:rPr lang="en-US" sz="1000" b="0" i="0" dirty="0" err="1">
                <a:effectLst/>
                <a:latin typeface="Menlo"/>
              </a:rPr>
              <a:t>xlabel</a:t>
            </a:r>
            <a:r>
              <a:rPr lang="en-US" sz="1000" b="0" i="0" dirty="0">
                <a:effectLst/>
                <a:latin typeface="Menlo"/>
              </a:rPr>
              <a:t>(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Počet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dní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od 1. 1. 2024"</a:t>
            </a:r>
            <a:r>
              <a:rPr lang="en-US" sz="1000" b="0" i="0" dirty="0">
                <a:effectLst/>
                <a:latin typeface="Menlo"/>
              </a:rPr>
              <a:t>); </a:t>
            </a:r>
            <a:r>
              <a:rPr lang="en-US" sz="1000" b="0" i="0" dirty="0" err="1">
                <a:effectLst/>
                <a:latin typeface="Menlo"/>
              </a:rPr>
              <a:t>ylabel</a:t>
            </a:r>
            <a:r>
              <a:rPr lang="en-US" sz="1000" b="0" i="0" dirty="0">
                <a:effectLst/>
                <a:latin typeface="Menlo"/>
              </a:rPr>
              <a:t>(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Hodnota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akcie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[$]"</a:t>
            </a:r>
            <a:r>
              <a:rPr lang="en-US" sz="1000" b="0" i="0" dirty="0">
                <a:effectLst/>
                <a:latin typeface="Menlo"/>
              </a:rPr>
              <a:t>); plot(</a:t>
            </a:r>
            <a:r>
              <a:rPr lang="en-US" sz="1000" b="0" i="0" dirty="0" err="1">
                <a:effectLst/>
                <a:latin typeface="Menlo"/>
              </a:rPr>
              <a:t>t_full</a:t>
            </a:r>
            <a:r>
              <a:rPr lang="en-US" sz="1000" b="0" i="0" dirty="0">
                <a:effectLst/>
                <a:latin typeface="Menlo"/>
              </a:rPr>
              <a:t>, </a:t>
            </a:r>
            <a:r>
              <a:rPr lang="en-US" sz="1000" b="0" i="0" dirty="0" err="1">
                <a:effectLst/>
                <a:latin typeface="Menlo"/>
              </a:rPr>
              <a:t>f_full</a:t>
            </a:r>
            <a:r>
              <a:rPr lang="en-US" sz="1000" b="0" i="0" dirty="0">
                <a:effectLst/>
                <a:latin typeface="Menlo"/>
              </a:rPr>
              <a:t>, DisplayName=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Dáta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>
                <a:effectLst/>
                <a:latin typeface="Menlo"/>
              </a:rPr>
              <a:t>); plot(</a:t>
            </a:r>
            <a:r>
              <a:rPr lang="en-US" sz="1000" b="0" i="0" dirty="0" err="1">
                <a:effectLst/>
                <a:latin typeface="Menlo"/>
              </a:rPr>
              <a:t>t_full</a:t>
            </a:r>
            <a:r>
              <a:rPr lang="en-US" sz="1000" b="0" i="0" dirty="0">
                <a:effectLst/>
                <a:latin typeface="Menlo"/>
              </a:rPr>
              <a:t>, ma2_std, </a:t>
            </a:r>
            <a:r>
              <a:rPr lang="en-US" sz="1000" b="0" i="0" dirty="0" err="1">
                <a:effectLst/>
                <a:latin typeface="Menlo"/>
              </a:rPr>
              <a:t>LineWidth</a:t>
            </a:r>
            <a:r>
              <a:rPr lang="en-US" sz="1000" b="0" i="0" dirty="0">
                <a:effectLst/>
                <a:latin typeface="Menlo"/>
              </a:rPr>
              <a:t>=1.5, DisplayName=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Štandardná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MA(2)"</a:t>
            </a:r>
            <a:r>
              <a:rPr lang="en-US" sz="1000" b="0" i="0" dirty="0">
                <a:effectLst/>
                <a:latin typeface="Menlo"/>
              </a:rPr>
              <a:t>);</a:t>
            </a:r>
          </a:p>
          <a:p>
            <a:r>
              <a:rPr lang="en-US" sz="1000" b="0" i="0" dirty="0">
                <a:effectLst/>
                <a:latin typeface="Menlo"/>
              </a:rPr>
              <a:t>figure; hold 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000" b="0" i="0" dirty="0">
                <a:effectLst/>
                <a:latin typeface="Menlo"/>
              </a:rPr>
              <a:t>; grid 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000" b="0" i="0" dirty="0">
                <a:effectLst/>
                <a:latin typeface="Menlo"/>
              </a:rPr>
              <a:t>; </a:t>
            </a:r>
            <a:r>
              <a:rPr lang="en-US" sz="1000" b="0" i="0" dirty="0" err="1">
                <a:effectLst/>
                <a:latin typeface="Menlo"/>
              </a:rPr>
              <a:t>xlim</a:t>
            </a:r>
            <a:r>
              <a:rPr lang="en-US" sz="1000" b="0" i="0" dirty="0">
                <a:effectLst/>
                <a:latin typeface="Menlo"/>
              </a:rPr>
              <a:t>([1 124]); legend; title(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Filtrácia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pomocou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štandardnej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metódy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MA(4)"</a:t>
            </a:r>
            <a:r>
              <a:rPr lang="en-US" sz="1000" b="0" i="0" dirty="0">
                <a:effectLst/>
                <a:latin typeface="Menlo"/>
              </a:rPr>
              <a:t>); </a:t>
            </a:r>
            <a:r>
              <a:rPr lang="en-US" sz="1000" b="0" i="0" dirty="0" err="1">
                <a:effectLst/>
                <a:latin typeface="Menlo"/>
              </a:rPr>
              <a:t>xlabel</a:t>
            </a:r>
            <a:r>
              <a:rPr lang="en-US" sz="1000" b="0" i="0" dirty="0">
                <a:effectLst/>
                <a:latin typeface="Menlo"/>
              </a:rPr>
              <a:t>(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Počet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dní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od 1. 1. 2024"</a:t>
            </a:r>
            <a:r>
              <a:rPr lang="en-US" sz="1000" b="0" i="0" dirty="0">
                <a:effectLst/>
                <a:latin typeface="Menlo"/>
              </a:rPr>
              <a:t>); </a:t>
            </a:r>
            <a:r>
              <a:rPr lang="en-US" sz="1000" b="0" i="0" dirty="0" err="1">
                <a:effectLst/>
                <a:latin typeface="Menlo"/>
              </a:rPr>
              <a:t>ylabel</a:t>
            </a:r>
            <a:r>
              <a:rPr lang="en-US" sz="1000" b="0" i="0" dirty="0">
                <a:effectLst/>
                <a:latin typeface="Menlo"/>
              </a:rPr>
              <a:t>(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Hodnota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akcie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[$]"</a:t>
            </a:r>
            <a:r>
              <a:rPr lang="en-US" sz="1000" b="0" i="0" dirty="0">
                <a:effectLst/>
                <a:latin typeface="Menlo"/>
              </a:rPr>
              <a:t>); plot(</a:t>
            </a:r>
            <a:r>
              <a:rPr lang="en-US" sz="1000" b="0" i="0" dirty="0" err="1">
                <a:effectLst/>
                <a:latin typeface="Menlo"/>
              </a:rPr>
              <a:t>t_full</a:t>
            </a:r>
            <a:r>
              <a:rPr lang="en-US" sz="1000" b="0" i="0" dirty="0">
                <a:effectLst/>
                <a:latin typeface="Menlo"/>
              </a:rPr>
              <a:t>, </a:t>
            </a:r>
            <a:r>
              <a:rPr lang="en-US" sz="1000" b="0" i="0" dirty="0" err="1">
                <a:effectLst/>
                <a:latin typeface="Menlo"/>
              </a:rPr>
              <a:t>f_full</a:t>
            </a:r>
            <a:r>
              <a:rPr lang="en-US" sz="1000" b="0" i="0" dirty="0">
                <a:effectLst/>
                <a:latin typeface="Menlo"/>
              </a:rPr>
              <a:t>, DisplayName=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Dáta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>
                <a:effectLst/>
                <a:latin typeface="Menlo"/>
              </a:rPr>
              <a:t>); plot(</a:t>
            </a:r>
            <a:r>
              <a:rPr lang="en-US" sz="1000" b="0" i="0" dirty="0" err="1">
                <a:effectLst/>
                <a:latin typeface="Menlo"/>
              </a:rPr>
              <a:t>t_full</a:t>
            </a:r>
            <a:r>
              <a:rPr lang="en-US" sz="1000" b="0" i="0" dirty="0">
                <a:effectLst/>
                <a:latin typeface="Menlo"/>
              </a:rPr>
              <a:t>, ma2_std, DisplayName=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Štandardná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MA(2)"</a:t>
            </a:r>
            <a:r>
              <a:rPr lang="en-US" sz="1000" b="0" i="0" dirty="0">
                <a:effectLst/>
                <a:latin typeface="Menlo"/>
              </a:rPr>
              <a:t>); plot(</a:t>
            </a:r>
            <a:r>
              <a:rPr lang="en-US" sz="1000" b="0" i="0" dirty="0" err="1">
                <a:effectLst/>
                <a:latin typeface="Menlo"/>
              </a:rPr>
              <a:t>t_full</a:t>
            </a:r>
            <a:r>
              <a:rPr lang="en-US" sz="1000" b="0" i="0" dirty="0">
                <a:effectLst/>
                <a:latin typeface="Menlo"/>
              </a:rPr>
              <a:t>, ma4_std, </a:t>
            </a:r>
            <a:r>
              <a:rPr lang="en-US" sz="1000" b="0" i="0" dirty="0" err="1">
                <a:effectLst/>
                <a:latin typeface="Menlo"/>
              </a:rPr>
              <a:t>LineWidth</a:t>
            </a:r>
            <a:r>
              <a:rPr lang="en-US" sz="1000" b="0" i="0" dirty="0">
                <a:effectLst/>
                <a:latin typeface="Menlo"/>
              </a:rPr>
              <a:t>=1.5, DisplayName=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Štandardná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MA(4)"</a:t>
            </a:r>
            <a:r>
              <a:rPr lang="en-US" sz="1000" b="0" i="0" dirty="0">
                <a:effectLst/>
                <a:latin typeface="Menlo"/>
              </a:rPr>
              <a:t>);</a:t>
            </a:r>
          </a:p>
          <a:p>
            <a:r>
              <a:rPr lang="en-US" sz="1000" b="0" i="0" dirty="0">
                <a:effectLst/>
                <a:latin typeface="Menlo"/>
              </a:rPr>
              <a:t>figure; hold 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000" b="0" i="0" dirty="0">
                <a:effectLst/>
                <a:latin typeface="Menlo"/>
              </a:rPr>
              <a:t>; grid 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000" b="0" i="0" dirty="0">
                <a:effectLst/>
                <a:latin typeface="Menlo"/>
              </a:rPr>
              <a:t>; </a:t>
            </a:r>
            <a:r>
              <a:rPr lang="en-US" sz="1000" b="0" i="0" dirty="0" err="1">
                <a:effectLst/>
                <a:latin typeface="Menlo"/>
              </a:rPr>
              <a:t>xlim</a:t>
            </a:r>
            <a:r>
              <a:rPr lang="en-US" sz="1000" b="0" i="0" dirty="0">
                <a:effectLst/>
                <a:latin typeface="Menlo"/>
              </a:rPr>
              <a:t>([1 124]); legend; title(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Filtrácia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pomocou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štandardnej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metódy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MA(6)"</a:t>
            </a:r>
            <a:r>
              <a:rPr lang="en-US" sz="1000" b="0" i="0" dirty="0">
                <a:effectLst/>
                <a:latin typeface="Menlo"/>
              </a:rPr>
              <a:t>); </a:t>
            </a:r>
            <a:r>
              <a:rPr lang="en-US" sz="1000" b="0" i="0" dirty="0" err="1">
                <a:effectLst/>
                <a:latin typeface="Menlo"/>
              </a:rPr>
              <a:t>xlabel</a:t>
            </a:r>
            <a:r>
              <a:rPr lang="en-US" sz="1000" b="0" i="0" dirty="0">
                <a:effectLst/>
                <a:latin typeface="Menlo"/>
              </a:rPr>
              <a:t>(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Počet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dní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od 1. 1. 2024"</a:t>
            </a:r>
            <a:r>
              <a:rPr lang="en-US" sz="1000" b="0" i="0" dirty="0">
                <a:effectLst/>
                <a:latin typeface="Menlo"/>
              </a:rPr>
              <a:t>); </a:t>
            </a:r>
            <a:r>
              <a:rPr lang="en-US" sz="1000" b="0" i="0" dirty="0" err="1">
                <a:effectLst/>
                <a:latin typeface="Menlo"/>
              </a:rPr>
              <a:t>ylabel</a:t>
            </a:r>
            <a:r>
              <a:rPr lang="en-US" sz="1000" b="0" i="0" dirty="0">
                <a:effectLst/>
                <a:latin typeface="Menlo"/>
              </a:rPr>
              <a:t>(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Hodnota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akcie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[$]"</a:t>
            </a:r>
            <a:r>
              <a:rPr lang="en-US" sz="1000" b="0" i="0" dirty="0">
                <a:effectLst/>
                <a:latin typeface="Menlo"/>
              </a:rPr>
              <a:t>); plot(</a:t>
            </a:r>
            <a:r>
              <a:rPr lang="en-US" sz="1000" b="0" i="0" dirty="0" err="1">
                <a:effectLst/>
                <a:latin typeface="Menlo"/>
              </a:rPr>
              <a:t>t_full</a:t>
            </a:r>
            <a:r>
              <a:rPr lang="en-US" sz="1000" b="0" i="0" dirty="0">
                <a:effectLst/>
                <a:latin typeface="Menlo"/>
              </a:rPr>
              <a:t>, </a:t>
            </a:r>
            <a:r>
              <a:rPr lang="en-US" sz="1000" b="0" i="0" dirty="0" err="1">
                <a:effectLst/>
                <a:latin typeface="Menlo"/>
              </a:rPr>
              <a:t>f_full</a:t>
            </a:r>
            <a:r>
              <a:rPr lang="en-US" sz="1000" b="0" i="0" dirty="0">
                <a:effectLst/>
                <a:latin typeface="Menlo"/>
              </a:rPr>
              <a:t>, DisplayName=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Dáta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>
                <a:effectLst/>
                <a:latin typeface="Menlo"/>
              </a:rPr>
              <a:t>); plot(</a:t>
            </a:r>
            <a:r>
              <a:rPr lang="en-US" sz="1000" b="0" i="0" dirty="0" err="1">
                <a:effectLst/>
                <a:latin typeface="Menlo"/>
              </a:rPr>
              <a:t>t_full</a:t>
            </a:r>
            <a:r>
              <a:rPr lang="en-US" sz="1000" b="0" i="0" dirty="0">
                <a:effectLst/>
                <a:latin typeface="Menlo"/>
              </a:rPr>
              <a:t>, ma2_std, DisplayName=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Štandardná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MA(2)"</a:t>
            </a:r>
            <a:r>
              <a:rPr lang="en-US" sz="1000" b="0" i="0" dirty="0">
                <a:effectLst/>
                <a:latin typeface="Menlo"/>
              </a:rPr>
              <a:t>); plot(</a:t>
            </a:r>
            <a:r>
              <a:rPr lang="en-US" sz="1000" b="0" i="0" dirty="0" err="1">
                <a:effectLst/>
                <a:latin typeface="Menlo"/>
              </a:rPr>
              <a:t>t_full</a:t>
            </a:r>
            <a:r>
              <a:rPr lang="en-US" sz="1000" b="0" i="0" dirty="0">
                <a:effectLst/>
                <a:latin typeface="Menlo"/>
              </a:rPr>
              <a:t>, ma4_std, DisplayName=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Štandardná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MA(4)"</a:t>
            </a:r>
            <a:r>
              <a:rPr lang="en-US" sz="1000" b="0" i="0" dirty="0">
                <a:effectLst/>
                <a:latin typeface="Menlo"/>
              </a:rPr>
              <a:t>); plot(</a:t>
            </a:r>
            <a:r>
              <a:rPr lang="en-US" sz="1000" b="0" i="0" dirty="0" err="1">
                <a:effectLst/>
                <a:latin typeface="Menlo"/>
              </a:rPr>
              <a:t>t_full</a:t>
            </a:r>
            <a:r>
              <a:rPr lang="en-US" sz="1000" b="0" i="0" dirty="0">
                <a:effectLst/>
                <a:latin typeface="Menlo"/>
              </a:rPr>
              <a:t>, ma6_std, </a:t>
            </a:r>
            <a:r>
              <a:rPr lang="en-US" sz="1000" b="0" i="0" dirty="0" err="1">
                <a:effectLst/>
                <a:latin typeface="Menlo"/>
              </a:rPr>
              <a:t>LineWidth</a:t>
            </a:r>
            <a:r>
              <a:rPr lang="en-US" sz="1000" b="0" i="0" dirty="0">
                <a:effectLst/>
                <a:latin typeface="Menlo"/>
              </a:rPr>
              <a:t>=1.5, DisplayName=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Štandardná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MA(6)"</a:t>
            </a:r>
            <a:r>
              <a:rPr lang="en-US" sz="1000" b="0" i="0" dirty="0">
                <a:effectLst/>
                <a:latin typeface="Menl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48553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C9490-C67B-22CF-95D6-D2BC1259B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81A9F9-4C4A-8AE6-0FE6-15F1713E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dirty="0"/>
              <a:t>Zdrojový kód</a:t>
            </a:r>
            <a:r>
              <a:rPr lang="en-US" dirty="0"/>
              <a:t> – </a:t>
            </a:r>
            <a:r>
              <a:rPr lang="sk-SK" dirty="0"/>
              <a:t>2</a:t>
            </a:r>
            <a:r>
              <a:rPr lang="en-US" dirty="0"/>
              <a:t>. </a:t>
            </a:r>
            <a:r>
              <a:rPr lang="sk-SK" dirty="0"/>
              <a:t>časť</a:t>
            </a:r>
            <a:br>
              <a:rPr lang="en-US" sz="1600" b="0" dirty="0"/>
            </a:br>
            <a:br>
              <a:rPr lang="en-US" sz="1600" b="0" dirty="0"/>
            </a:br>
            <a:endParaRPr lang="cs-CZ" sz="1600" b="0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D5A2E585-BCA2-EC61-67E8-1FDBCD45CA4D}"/>
              </a:ext>
            </a:extLst>
          </p:cNvPr>
          <p:cNvSpPr txBox="1"/>
          <p:nvPr/>
        </p:nvSpPr>
        <p:spPr>
          <a:xfrm>
            <a:off x="612648" y="1114769"/>
            <a:ext cx="360000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dirty="0">
                <a:solidFill>
                  <a:srgbClr val="008013"/>
                </a:solidFill>
                <a:effectLst/>
                <a:latin typeface="Menlo"/>
              </a:rPr>
              <a:t>% ----------------------- </a:t>
            </a:r>
            <a:r>
              <a:rPr lang="en-US" sz="800" b="0" i="0" dirty="0" err="1">
                <a:solidFill>
                  <a:srgbClr val="008013"/>
                </a:solidFill>
                <a:effectLst/>
                <a:latin typeface="Menlo"/>
              </a:rPr>
              <a:t>adaptabilna</a:t>
            </a:r>
            <a:r>
              <a:rPr lang="en-US" sz="800" b="0" i="0" dirty="0">
                <a:solidFill>
                  <a:srgbClr val="008013"/>
                </a:solidFill>
                <a:effectLst/>
                <a:latin typeface="Menlo"/>
              </a:rPr>
              <a:t> MA ---------------------------</a:t>
            </a:r>
            <a:endParaRPr lang="en-US" sz="800" b="0" i="0" dirty="0">
              <a:effectLst/>
              <a:latin typeface="Menlo"/>
            </a:endParaRPr>
          </a:p>
          <a:p>
            <a:r>
              <a:rPr lang="en-US" sz="800" b="0" i="0" dirty="0">
                <a:solidFill>
                  <a:srgbClr val="008013"/>
                </a:solidFill>
                <a:effectLst/>
                <a:latin typeface="Menlo"/>
              </a:rPr>
              <a:t>% MA(2)</a:t>
            </a:r>
            <a:endParaRPr lang="en-US" sz="800" b="0" i="0" dirty="0">
              <a:effectLst/>
              <a:latin typeface="Menlo"/>
            </a:endParaRPr>
          </a:p>
          <a:p>
            <a:r>
              <a:rPr lang="en-US" sz="800" b="0" i="0" dirty="0">
                <a:effectLst/>
                <a:latin typeface="Menlo"/>
              </a:rPr>
              <a:t>fz = </a:t>
            </a:r>
            <a:r>
              <a:rPr lang="en-US" sz="800" b="0" i="0" dirty="0" err="1">
                <a:effectLst/>
                <a:latin typeface="Menlo"/>
              </a:rPr>
              <a:t>f_full</a:t>
            </a:r>
            <a:r>
              <a:rPr lang="en-US" sz="800" b="0" i="0" dirty="0">
                <a:effectLst/>
                <a:latin typeface="Menlo"/>
              </a:rPr>
              <a:t>(2: l-1);</a:t>
            </a:r>
          </a:p>
          <a:p>
            <a:r>
              <a:rPr lang="en-US" sz="800" b="0" i="0" dirty="0">
                <a:effectLst/>
                <a:latin typeface="Menlo"/>
              </a:rPr>
              <a:t>b1 = </a:t>
            </a:r>
            <a:r>
              <a:rPr lang="en-US" sz="800" b="0" i="0" dirty="0" err="1">
                <a:effectLst/>
                <a:latin typeface="Menlo"/>
              </a:rPr>
              <a:t>f_full</a:t>
            </a:r>
            <a:r>
              <a:rPr lang="en-US" sz="800" b="0" i="0" dirty="0">
                <a:effectLst/>
                <a:latin typeface="Menlo"/>
              </a:rPr>
              <a:t>(3: l);</a:t>
            </a:r>
          </a:p>
          <a:p>
            <a:r>
              <a:rPr lang="en-US" sz="800" b="0" i="0" dirty="0">
                <a:effectLst/>
                <a:latin typeface="Menlo"/>
              </a:rPr>
              <a:t>b2 = </a:t>
            </a:r>
            <a:r>
              <a:rPr lang="en-US" sz="800" b="0" i="0" dirty="0" err="1">
                <a:effectLst/>
                <a:latin typeface="Menlo"/>
              </a:rPr>
              <a:t>f_full</a:t>
            </a:r>
            <a:r>
              <a:rPr lang="en-US" sz="800" b="0" i="0" dirty="0">
                <a:effectLst/>
                <a:latin typeface="Menlo"/>
              </a:rPr>
              <a:t>(1: l-2);</a:t>
            </a:r>
          </a:p>
          <a:p>
            <a:r>
              <a:rPr lang="en-US" sz="800" b="0" i="0" dirty="0">
                <a:effectLst/>
                <a:latin typeface="Menlo"/>
              </a:rPr>
              <a:t>B = [b1; b2];</a:t>
            </a:r>
          </a:p>
          <a:p>
            <a:r>
              <a:rPr lang="en-US" sz="800" b="0" i="0" dirty="0">
                <a:effectLst/>
                <a:latin typeface="Menlo"/>
              </a:rPr>
              <a:t>c = (fz * B') * (B * B')^(-1);</a:t>
            </a:r>
          </a:p>
          <a:p>
            <a:r>
              <a:rPr lang="en-US" sz="800" b="0" i="0" dirty="0">
                <a:effectLst/>
                <a:latin typeface="Menlo"/>
              </a:rPr>
              <a:t>ma2_adapt = c*B;</a:t>
            </a:r>
          </a:p>
          <a:p>
            <a:endParaRPr lang="en-US" sz="800" b="0" i="0" dirty="0">
              <a:effectLst/>
              <a:latin typeface="Menlo"/>
            </a:endParaRPr>
          </a:p>
          <a:p>
            <a:r>
              <a:rPr lang="en-US" sz="800" b="0" i="0" dirty="0">
                <a:solidFill>
                  <a:srgbClr val="008013"/>
                </a:solidFill>
                <a:effectLst/>
                <a:latin typeface="Menlo"/>
              </a:rPr>
              <a:t>% MA(4)</a:t>
            </a:r>
            <a:endParaRPr lang="en-US" sz="800" b="0" i="0" dirty="0">
              <a:effectLst/>
              <a:latin typeface="Menlo"/>
            </a:endParaRPr>
          </a:p>
          <a:p>
            <a:r>
              <a:rPr lang="en-US" sz="800" b="0" i="0" dirty="0">
                <a:effectLst/>
                <a:latin typeface="Menlo"/>
              </a:rPr>
              <a:t>fz = </a:t>
            </a:r>
            <a:r>
              <a:rPr lang="en-US" sz="800" b="0" i="0" dirty="0" err="1">
                <a:effectLst/>
                <a:latin typeface="Menlo"/>
              </a:rPr>
              <a:t>f_full</a:t>
            </a:r>
            <a:r>
              <a:rPr lang="en-US" sz="800" b="0" i="0" dirty="0">
                <a:effectLst/>
                <a:latin typeface="Menlo"/>
              </a:rPr>
              <a:t>(3: l-2);</a:t>
            </a:r>
          </a:p>
          <a:p>
            <a:r>
              <a:rPr lang="en-US" sz="800" b="0" i="0" dirty="0">
                <a:effectLst/>
                <a:latin typeface="Menlo"/>
              </a:rPr>
              <a:t>b1 = </a:t>
            </a:r>
            <a:r>
              <a:rPr lang="en-US" sz="800" b="0" i="0" dirty="0" err="1">
                <a:effectLst/>
                <a:latin typeface="Menlo"/>
              </a:rPr>
              <a:t>f_full</a:t>
            </a:r>
            <a:r>
              <a:rPr lang="en-US" sz="800" b="0" i="0" dirty="0">
                <a:effectLst/>
                <a:latin typeface="Menlo"/>
              </a:rPr>
              <a:t>(4: l-1);</a:t>
            </a:r>
          </a:p>
          <a:p>
            <a:r>
              <a:rPr lang="en-US" sz="800" b="0" i="0" dirty="0">
                <a:effectLst/>
                <a:latin typeface="Menlo"/>
              </a:rPr>
              <a:t>b2 = </a:t>
            </a:r>
            <a:r>
              <a:rPr lang="en-US" sz="800" b="0" i="0" dirty="0" err="1">
                <a:effectLst/>
                <a:latin typeface="Menlo"/>
              </a:rPr>
              <a:t>f_full</a:t>
            </a:r>
            <a:r>
              <a:rPr lang="en-US" sz="800" b="0" i="0" dirty="0">
                <a:effectLst/>
                <a:latin typeface="Menlo"/>
              </a:rPr>
              <a:t>(5: l);</a:t>
            </a:r>
          </a:p>
          <a:p>
            <a:r>
              <a:rPr lang="en-US" sz="800" b="0" i="0" dirty="0">
                <a:effectLst/>
                <a:latin typeface="Menlo"/>
              </a:rPr>
              <a:t>b3 = </a:t>
            </a:r>
            <a:r>
              <a:rPr lang="en-US" sz="800" b="0" i="0" dirty="0" err="1">
                <a:effectLst/>
                <a:latin typeface="Menlo"/>
              </a:rPr>
              <a:t>f_full</a:t>
            </a:r>
            <a:r>
              <a:rPr lang="en-US" sz="800" b="0" i="0" dirty="0">
                <a:effectLst/>
                <a:latin typeface="Menlo"/>
              </a:rPr>
              <a:t>(2: l-3);</a:t>
            </a:r>
          </a:p>
          <a:p>
            <a:r>
              <a:rPr lang="en-US" sz="800" b="0" i="0" dirty="0">
                <a:effectLst/>
                <a:latin typeface="Menlo"/>
              </a:rPr>
              <a:t>b4 = </a:t>
            </a:r>
            <a:r>
              <a:rPr lang="en-US" sz="800" b="0" i="0" dirty="0" err="1">
                <a:effectLst/>
                <a:latin typeface="Menlo"/>
              </a:rPr>
              <a:t>f_full</a:t>
            </a:r>
            <a:r>
              <a:rPr lang="en-US" sz="800" b="0" i="0" dirty="0">
                <a:effectLst/>
                <a:latin typeface="Menlo"/>
              </a:rPr>
              <a:t>(1: l-4);</a:t>
            </a:r>
          </a:p>
          <a:p>
            <a:r>
              <a:rPr lang="en-US" sz="800" b="0" i="0" dirty="0">
                <a:effectLst/>
                <a:latin typeface="Menlo"/>
              </a:rPr>
              <a:t>B = [b1; b2; b3; b4];</a:t>
            </a:r>
          </a:p>
          <a:p>
            <a:r>
              <a:rPr lang="en-US" sz="800" b="0" i="0" dirty="0">
                <a:effectLst/>
                <a:latin typeface="Menlo"/>
              </a:rPr>
              <a:t>c = (fz * B') * (B * B')^(-1);</a:t>
            </a:r>
          </a:p>
          <a:p>
            <a:r>
              <a:rPr lang="en-US" sz="800" b="0" i="0" dirty="0">
                <a:effectLst/>
                <a:latin typeface="Menlo"/>
              </a:rPr>
              <a:t>ma4_adapt = c*B;</a:t>
            </a:r>
          </a:p>
          <a:p>
            <a:endParaRPr lang="en-US" sz="800" b="0" i="0" dirty="0">
              <a:effectLst/>
              <a:latin typeface="Menlo"/>
            </a:endParaRPr>
          </a:p>
          <a:p>
            <a:r>
              <a:rPr lang="en-US" sz="800" b="0" i="0" dirty="0">
                <a:solidFill>
                  <a:srgbClr val="008013"/>
                </a:solidFill>
                <a:effectLst/>
                <a:latin typeface="Menlo"/>
              </a:rPr>
              <a:t>% MA(6)</a:t>
            </a:r>
            <a:endParaRPr lang="en-US" sz="800" b="0" i="0" dirty="0">
              <a:effectLst/>
              <a:latin typeface="Menlo"/>
            </a:endParaRPr>
          </a:p>
          <a:p>
            <a:r>
              <a:rPr lang="en-US" sz="800" b="0" i="0" dirty="0">
                <a:effectLst/>
                <a:latin typeface="Menlo"/>
              </a:rPr>
              <a:t>fz = </a:t>
            </a:r>
            <a:r>
              <a:rPr lang="en-US" sz="800" b="0" i="0" dirty="0" err="1">
                <a:effectLst/>
                <a:latin typeface="Menlo"/>
              </a:rPr>
              <a:t>f_full</a:t>
            </a:r>
            <a:r>
              <a:rPr lang="en-US" sz="800" b="0" i="0" dirty="0">
                <a:effectLst/>
                <a:latin typeface="Menlo"/>
              </a:rPr>
              <a:t>(4: l-3);</a:t>
            </a:r>
          </a:p>
          <a:p>
            <a:r>
              <a:rPr lang="en-US" sz="800" b="0" i="0" dirty="0">
                <a:effectLst/>
                <a:latin typeface="Menlo"/>
              </a:rPr>
              <a:t>b1 = </a:t>
            </a:r>
            <a:r>
              <a:rPr lang="en-US" sz="800" b="0" i="0" dirty="0" err="1">
                <a:effectLst/>
                <a:latin typeface="Menlo"/>
              </a:rPr>
              <a:t>f_full</a:t>
            </a:r>
            <a:r>
              <a:rPr lang="en-US" sz="800" b="0" i="0" dirty="0">
                <a:effectLst/>
                <a:latin typeface="Menlo"/>
              </a:rPr>
              <a:t>(5: l-2);</a:t>
            </a:r>
          </a:p>
          <a:p>
            <a:r>
              <a:rPr lang="en-US" sz="800" b="0" i="0" dirty="0">
                <a:effectLst/>
                <a:latin typeface="Menlo"/>
              </a:rPr>
              <a:t>b2 = </a:t>
            </a:r>
            <a:r>
              <a:rPr lang="en-US" sz="800" b="0" i="0" dirty="0" err="1">
                <a:effectLst/>
                <a:latin typeface="Menlo"/>
              </a:rPr>
              <a:t>f_full</a:t>
            </a:r>
            <a:r>
              <a:rPr lang="en-US" sz="800" b="0" i="0" dirty="0">
                <a:effectLst/>
                <a:latin typeface="Menlo"/>
              </a:rPr>
              <a:t>(6: l-1);</a:t>
            </a:r>
          </a:p>
          <a:p>
            <a:r>
              <a:rPr lang="en-US" sz="800" b="0" i="0" dirty="0">
                <a:effectLst/>
                <a:latin typeface="Menlo"/>
              </a:rPr>
              <a:t>b3 = </a:t>
            </a:r>
            <a:r>
              <a:rPr lang="en-US" sz="800" b="0" i="0" dirty="0" err="1">
                <a:effectLst/>
                <a:latin typeface="Menlo"/>
              </a:rPr>
              <a:t>f_full</a:t>
            </a:r>
            <a:r>
              <a:rPr lang="en-US" sz="800" b="0" i="0" dirty="0">
                <a:effectLst/>
                <a:latin typeface="Menlo"/>
              </a:rPr>
              <a:t>(7: l);</a:t>
            </a:r>
          </a:p>
          <a:p>
            <a:r>
              <a:rPr lang="en-US" sz="800" b="0" i="0" dirty="0">
                <a:effectLst/>
                <a:latin typeface="Menlo"/>
              </a:rPr>
              <a:t>b4 = </a:t>
            </a:r>
            <a:r>
              <a:rPr lang="en-US" sz="800" b="0" i="0" dirty="0" err="1">
                <a:effectLst/>
                <a:latin typeface="Menlo"/>
              </a:rPr>
              <a:t>f_full</a:t>
            </a:r>
            <a:r>
              <a:rPr lang="en-US" sz="800" b="0" i="0" dirty="0">
                <a:effectLst/>
                <a:latin typeface="Menlo"/>
              </a:rPr>
              <a:t>(3: l-4);</a:t>
            </a:r>
          </a:p>
          <a:p>
            <a:r>
              <a:rPr lang="en-US" sz="800" b="0" i="0" dirty="0">
                <a:effectLst/>
                <a:latin typeface="Menlo"/>
              </a:rPr>
              <a:t>b5 = </a:t>
            </a:r>
            <a:r>
              <a:rPr lang="en-US" sz="800" b="0" i="0" dirty="0" err="1">
                <a:effectLst/>
                <a:latin typeface="Menlo"/>
              </a:rPr>
              <a:t>f_full</a:t>
            </a:r>
            <a:r>
              <a:rPr lang="en-US" sz="800" b="0" i="0" dirty="0">
                <a:effectLst/>
                <a:latin typeface="Menlo"/>
              </a:rPr>
              <a:t>(2: l-5);</a:t>
            </a:r>
          </a:p>
          <a:p>
            <a:r>
              <a:rPr lang="en-US" sz="800" b="0" i="0" dirty="0">
                <a:effectLst/>
                <a:latin typeface="Menlo"/>
              </a:rPr>
              <a:t>b6 = </a:t>
            </a:r>
            <a:r>
              <a:rPr lang="en-US" sz="800" b="0" i="0" dirty="0" err="1">
                <a:effectLst/>
                <a:latin typeface="Menlo"/>
              </a:rPr>
              <a:t>f_full</a:t>
            </a:r>
            <a:r>
              <a:rPr lang="en-US" sz="800" b="0" i="0" dirty="0">
                <a:effectLst/>
                <a:latin typeface="Menlo"/>
              </a:rPr>
              <a:t>(1: l-6);</a:t>
            </a:r>
          </a:p>
          <a:p>
            <a:r>
              <a:rPr lang="en-US" sz="800" b="0" i="0" dirty="0">
                <a:effectLst/>
                <a:latin typeface="Menlo"/>
              </a:rPr>
              <a:t>B = [b1; b2; b3; b4; b5; b6];</a:t>
            </a:r>
          </a:p>
          <a:p>
            <a:r>
              <a:rPr lang="en-US" sz="800" b="0" i="0" dirty="0">
                <a:effectLst/>
                <a:latin typeface="Menlo"/>
              </a:rPr>
              <a:t>c = (fz * B') * (B * B')^(-1);</a:t>
            </a:r>
          </a:p>
          <a:p>
            <a:r>
              <a:rPr lang="en-US" sz="800" b="0" i="0" dirty="0">
                <a:effectLst/>
                <a:latin typeface="Menlo"/>
              </a:rPr>
              <a:t>ma6_adapt = c*B;</a:t>
            </a:r>
          </a:p>
          <a:p>
            <a:endParaRPr lang="en-US" sz="800" b="0" i="0" dirty="0">
              <a:effectLst/>
              <a:latin typeface="Menlo"/>
            </a:endParaRPr>
          </a:p>
          <a:p>
            <a:r>
              <a:rPr lang="en-US" sz="800" b="0" i="0" dirty="0">
                <a:solidFill>
                  <a:srgbClr val="008013"/>
                </a:solidFill>
                <a:effectLst/>
                <a:latin typeface="Menlo"/>
              </a:rPr>
              <a:t>% -------------------- </a:t>
            </a:r>
            <a:r>
              <a:rPr lang="sk-SK" sz="800" b="0" i="0" dirty="0">
                <a:solidFill>
                  <a:srgbClr val="008013"/>
                </a:solidFill>
                <a:effectLst/>
                <a:latin typeface="Menlo"/>
              </a:rPr>
              <a:t>chyby </a:t>
            </a:r>
            <a:r>
              <a:rPr lang="en-US" sz="800" b="0" i="0" dirty="0">
                <a:solidFill>
                  <a:srgbClr val="008013"/>
                </a:solidFill>
                <a:effectLst/>
                <a:latin typeface="Menlo"/>
              </a:rPr>
              <a:t>-------------------- </a:t>
            </a:r>
            <a:endParaRPr lang="sk-SK" sz="800" dirty="0">
              <a:solidFill>
                <a:srgbClr val="008013"/>
              </a:solidFill>
              <a:latin typeface="Menlo"/>
            </a:endParaRPr>
          </a:p>
          <a:p>
            <a:r>
              <a:rPr lang="en-US" sz="800" b="0" i="0" dirty="0">
                <a:effectLst/>
                <a:latin typeface="Menlo"/>
              </a:rPr>
              <a:t>e_ma2_std = sqrt(sum((</a:t>
            </a:r>
            <a:r>
              <a:rPr lang="en-US" sz="800" b="0" i="0" dirty="0" err="1">
                <a:effectLst/>
                <a:latin typeface="Menlo"/>
              </a:rPr>
              <a:t>f_full</a:t>
            </a:r>
            <a:r>
              <a:rPr lang="en-US" sz="800" b="0" i="0" dirty="0">
                <a:effectLst/>
                <a:latin typeface="Menlo"/>
              </a:rPr>
              <a:t>(2:l-1) - ma2_std(2:l-1)).^2)) / (l-2);</a:t>
            </a:r>
          </a:p>
          <a:p>
            <a:r>
              <a:rPr lang="en-US" sz="800" b="0" i="0" dirty="0">
                <a:effectLst/>
                <a:latin typeface="Menlo"/>
              </a:rPr>
              <a:t>e_ma4_std = sqrt(sum((</a:t>
            </a:r>
            <a:r>
              <a:rPr lang="en-US" sz="800" b="0" i="0" dirty="0" err="1">
                <a:effectLst/>
                <a:latin typeface="Menlo"/>
              </a:rPr>
              <a:t>f_full</a:t>
            </a:r>
            <a:r>
              <a:rPr lang="en-US" sz="800" b="0" i="0" dirty="0">
                <a:effectLst/>
                <a:latin typeface="Menlo"/>
              </a:rPr>
              <a:t>(3:l-2) - ma4_std(3:l-2)).^2)) / (l-4);</a:t>
            </a:r>
          </a:p>
          <a:p>
            <a:r>
              <a:rPr lang="en-US" sz="800" b="0" i="0" dirty="0">
                <a:effectLst/>
                <a:latin typeface="Menlo"/>
              </a:rPr>
              <a:t>e_ma6_std = sqrt(sum((</a:t>
            </a:r>
            <a:r>
              <a:rPr lang="en-US" sz="800" b="0" i="0" dirty="0" err="1">
                <a:effectLst/>
                <a:latin typeface="Menlo"/>
              </a:rPr>
              <a:t>f_full</a:t>
            </a:r>
            <a:r>
              <a:rPr lang="en-US" sz="800" b="0" i="0" dirty="0">
                <a:effectLst/>
                <a:latin typeface="Menlo"/>
              </a:rPr>
              <a:t>(4:l-3) - ma6_std(4:l-3)).^2)) / (l-6);</a:t>
            </a:r>
          </a:p>
          <a:p>
            <a:r>
              <a:rPr lang="en-US" sz="800" b="0" i="0" dirty="0">
                <a:effectLst/>
                <a:latin typeface="Menlo"/>
              </a:rPr>
              <a:t>e_ma2_adapt = sqrt(sum((</a:t>
            </a:r>
            <a:r>
              <a:rPr lang="en-US" sz="800" b="0" i="0" dirty="0" err="1">
                <a:effectLst/>
                <a:latin typeface="Menlo"/>
              </a:rPr>
              <a:t>f_full</a:t>
            </a:r>
            <a:r>
              <a:rPr lang="en-US" sz="800" b="0" i="0" dirty="0">
                <a:effectLst/>
                <a:latin typeface="Menlo"/>
              </a:rPr>
              <a:t>(2:l-1) - ma2_adapt).^2)) / (l-2);</a:t>
            </a:r>
          </a:p>
          <a:p>
            <a:r>
              <a:rPr lang="en-US" sz="800" b="0" i="0" dirty="0">
                <a:effectLst/>
                <a:latin typeface="Menlo"/>
              </a:rPr>
              <a:t>e_ma4_adapt = sqrt(sum((</a:t>
            </a:r>
            <a:r>
              <a:rPr lang="en-US" sz="800" b="0" i="0" dirty="0" err="1">
                <a:effectLst/>
                <a:latin typeface="Menlo"/>
              </a:rPr>
              <a:t>f_full</a:t>
            </a:r>
            <a:r>
              <a:rPr lang="en-US" sz="800" b="0" i="0" dirty="0">
                <a:effectLst/>
                <a:latin typeface="Menlo"/>
              </a:rPr>
              <a:t>(3:l-2) - ma4_adapt).^2)) / (l-4);</a:t>
            </a:r>
          </a:p>
          <a:p>
            <a:r>
              <a:rPr lang="en-US" sz="800" b="0" i="0" dirty="0">
                <a:effectLst/>
                <a:latin typeface="Menlo"/>
              </a:rPr>
              <a:t>e_ma6_adapt = sqrt(sum((</a:t>
            </a:r>
            <a:r>
              <a:rPr lang="en-US" sz="800" b="0" i="0" dirty="0" err="1">
                <a:effectLst/>
                <a:latin typeface="Menlo"/>
              </a:rPr>
              <a:t>f_full</a:t>
            </a:r>
            <a:r>
              <a:rPr lang="en-US" sz="800" b="0" i="0" dirty="0">
                <a:effectLst/>
                <a:latin typeface="Menlo"/>
              </a:rPr>
              <a:t>(4:l-3) - ma6_adapt).^2)) / (l-6);</a:t>
            </a:r>
          </a:p>
          <a:p>
            <a:endParaRPr lang="en-US" sz="800" b="0" i="0" dirty="0">
              <a:effectLst/>
              <a:latin typeface="Menlo"/>
            </a:endParaRPr>
          </a:p>
          <a:p>
            <a:r>
              <a:rPr lang="en-US" sz="800" b="0" i="0" dirty="0">
                <a:effectLst/>
                <a:latin typeface="Menlo"/>
              </a:rPr>
              <a:t>figure; hold 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800" b="0" i="0" dirty="0">
                <a:effectLst/>
                <a:latin typeface="Menlo"/>
              </a:rPr>
              <a:t>; grid 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800" b="0" i="0" dirty="0">
                <a:effectLst/>
                <a:latin typeface="Menlo"/>
              </a:rPr>
              <a:t>; </a:t>
            </a:r>
            <a:r>
              <a:rPr lang="en-US" sz="800" b="0" i="0" dirty="0" err="1">
                <a:effectLst/>
                <a:latin typeface="Menlo"/>
              </a:rPr>
              <a:t>xlim</a:t>
            </a:r>
            <a:r>
              <a:rPr lang="en-US" sz="800" b="0" i="0" dirty="0">
                <a:effectLst/>
                <a:latin typeface="Menlo"/>
              </a:rPr>
              <a:t>([1 124]); legend; title(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Filtrácia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pomocou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adaptabilnej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metódy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MA(2)"</a:t>
            </a:r>
            <a:r>
              <a:rPr lang="en-US" sz="800" b="0" i="0" dirty="0">
                <a:effectLst/>
                <a:latin typeface="Menlo"/>
              </a:rPr>
              <a:t>); </a:t>
            </a:r>
            <a:r>
              <a:rPr lang="en-US" sz="800" b="0" i="0" dirty="0" err="1">
                <a:effectLst/>
                <a:latin typeface="Menlo"/>
              </a:rPr>
              <a:t>xlabel</a:t>
            </a:r>
            <a:r>
              <a:rPr lang="en-US" sz="800" b="0" i="0" dirty="0">
                <a:effectLst/>
                <a:latin typeface="Menlo"/>
              </a:rPr>
              <a:t>(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Počet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dní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od 1. 1. 2024"</a:t>
            </a:r>
            <a:r>
              <a:rPr lang="en-US" sz="800" b="0" i="0" dirty="0">
                <a:effectLst/>
                <a:latin typeface="Menlo"/>
              </a:rPr>
              <a:t>); </a:t>
            </a:r>
            <a:r>
              <a:rPr lang="en-US" sz="800" b="0" i="0" dirty="0" err="1">
                <a:effectLst/>
                <a:latin typeface="Menlo"/>
              </a:rPr>
              <a:t>ylabel</a:t>
            </a:r>
            <a:r>
              <a:rPr lang="en-US" sz="800" b="0" i="0" dirty="0">
                <a:effectLst/>
                <a:latin typeface="Menlo"/>
              </a:rPr>
              <a:t>(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Hodnota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akcie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[$]"</a:t>
            </a:r>
            <a:r>
              <a:rPr lang="en-US" sz="800" b="0" i="0" dirty="0">
                <a:effectLst/>
                <a:latin typeface="Menlo"/>
              </a:rPr>
              <a:t>);</a:t>
            </a:r>
            <a:r>
              <a:rPr lang="sk-SK" sz="800" b="0" i="0" dirty="0">
                <a:effectLst/>
                <a:latin typeface="Menlo"/>
              </a:rPr>
              <a:t> </a:t>
            </a:r>
            <a:r>
              <a:rPr lang="en-US" sz="800" b="0" i="0" dirty="0">
                <a:effectLst/>
                <a:latin typeface="Menlo"/>
              </a:rPr>
              <a:t>plot(</a:t>
            </a:r>
            <a:r>
              <a:rPr lang="en-US" sz="800" b="0" i="0" dirty="0" err="1">
                <a:effectLst/>
                <a:latin typeface="Menlo"/>
              </a:rPr>
              <a:t>t_full</a:t>
            </a:r>
            <a:r>
              <a:rPr lang="en-US" sz="800" b="0" i="0" dirty="0">
                <a:effectLst/>
                <a:latin typeface="Menlo"/>
              </a:rPr>
              <a:t>, </a:t>
            </a:r>
            <a:r>
              <a:rPr lang="en-US" sz="800" b="0" i="0" dirty="0" err="1">
                <a:effectLst/>
                <a:latin typeface="Menlo"/>
              </a:rPr>
              <a:t>f_full</a:t>
            </a:r>
            <a:r>
              <a:rPr lang="en-US" sz="800" b="0" i="0" dirty="0">
                <a:effectLst/>
                <a:latin typeface="Menlo"/>
              </a:rPr>
              <a:t>, DisplayName=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Dáta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>
                <a:effectLst/>
                <a:latin typeface="Menlo"/>
              </a:rPr>
              <a:t>);</a:t>
            </a:r>
            <a:r>
              <a:rPr lang="sk-SK" sz="800" b="0" i="0" dirty="0">
                <a:effectLst/>
                <a:latin typeface="Menlo"/>
              </a:rPr>
              <a:t> </a:t>
            </a:r>
            <a:r>
              <a:rPr lang="en-US" sz="800" b="0" i="0" dirty="0">
                <a:effectLst/>
                <a:latin typeface="Menlo"/>
              </a:rPr>
              <a:t>plot(</a:t>
            </a:r>
            <a:r>
              <a:rPr lang="en-US" sz="800" b="0" i="0" dirty="0" err="1">
                <a:effectLst/>
                <a:latin typeface="Menlo"/>
              </a:rPr>
              <a:t>t_full</a:t>
            </a:r>
            <a:r>
              <a:rPr lang="en-US" sz="800" b="0" i="0" dirty="0">
                <a:effectLst/>
                <a:latin typeface="Menlo"/>
              </a:rPr>
              <a:t>(2:l-1), ma2_adapt, </a:t>
            </a:r>
            <a:r>
              <a:rPr lang="en-US" sz="800" b="0" i="0" dirty="0" err="1">
                <a:effectLst/>
                <a:latin typeface="Menlo"/>
              </a:rPr>
              <a:t>LineWidth</a:t>
            </a:r>
            <a:r>
              <a:rPr lang="en-US" sz="800" b="0" i="0" dirty="0">
                <a:effectLst/>
                <a:latin typeface="Menlo"/>
              </a:rPr>
              <a:t>=1.5, DisplayName=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Adaptabilná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MA(2)"</a:t>
            </a:r>
            <a:r>
              <a:rPr lang="en-US" sz="800" b="0" i="0" dirty="0">
                <a:effectLst/>
                <a:latin typeface="Menlo"/>
              </a:rPr>
              <a:t>);</a:t>
            </a:r>
          </a:p>
          <a:p>
            <a:r>
              <a:rPr lang="en-US" sz="800" b="0" i="0" dirty="0">
                <a:effectLst/>
                <a:latin typeface="Menlo"/>
              </a:rPr>
              <a:t>figure; hold 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800" b="0" i="0" dirty="0">
                <a:effectLst/>
                <a:latin typeface="Menlo"/>
              </a:rPr>
              <a:t>; grid 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800" b="0" i="0" dirty="0">
                <a:effectLst/>
                <a:latin typeface="Menlo"/>
              </a:rPr>
              <a:t>; </a:t>
            </a:r>
            <a:r>
              <a:rPr lang="en-US" sz="800" b="0" i="0" dirty="0" err="1">
                <a:effectLst/>
                <a:latin typeface="Menlo"/>
              </a:rPr>
              <a:t>xlim</a:t>
            </a:r>
            <a:r>
              <a:rPr lang="en-US" sz="800" b="0" i="0" dirty="0">
                <a:effectLst/>
                <a:latin typeface="Menlo"/>
              </a:rPr>
              <a:t>([1 124]); legend; title(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Filtrácia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pomocou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adaptabilnej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metódy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MA(4)"</a:t>
            </a:r>
            <a:r>
              <a:rPr lang="en-US" sz="800" b="0" i="0" dirty="0">
                <a:effectLst/>
                <a:latin typeface="Menlo"/>
              </a:rPr>
              <a:t>); </a:t>
            </a:r>
            <a:r>
              <a:rPr lang="en-US" sz="800" b="0" i="0" dirty="0" err="1">
                <a:effectLst/>
                <a:latin typeface="Menlo"/>
              </a:rPr>
              <a:t>xlabel</a:t>
            </a:r>
            <a:r>
              <a:rPr lang="en-US" sz="800" b="0" i="0" dirty="0">
                <a:effectLst/>
                <a:latin typeface="Menlo"/>
              </a:rPr>
              <a:t>(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Počet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dní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od 1. 1. 2024"</a:t>
            </a:r>
            <a:r>
              <a:rPr lang="en-US" sz="800" b="0" i="0" dirty="0">
                <a:effectLst/>
                <a:latin typeface="Menlo"/>
              </a:rPr>
              <a:t>); </a:t>
            </a:r>
            <a:r>
              <a:rPr lang="en-US" sz="800" b="0" i="0" dirty="0" err="1">
                <a:effectLst/>
                <a:latin typeface="Menlo"/>
              </a:rPr>
              <a:t>ylabel</a:t>
            </a:r>
            <a:r>
              <a:rPr lang="en-US" sz="800" b="0" i="0" dirty="0">
                <a:effectLst/>
                <a:latin typeface="Menlo"/>
              </a:rPr>
              <a:t>(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Hodnota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akcie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[$]"</a:t>
            </a:r>
            <a:r>
              <a:rPr lang="en-US" sz="800" b="0" i="0" dirty="0">
                <a:effectLst/>
                <a:latin typeface="Menlo"/>
              </a:rPr>
              <a:t>);</a:t>
            </a:r>
            <a:r>
              <a:rPr lang="sk-SK" sz="800" b="0" i="0" dirty="0">
                <a:effectLst/>
                <a:latin typeface="Menlo"/>
              </a:rPr>
              <a:t> </a:t>
            </a:r>
            <a:r>
              <a:rPr lang="en-US" sz="800" b="0" i="0" dirty="0">
                <a:effectLst/>
                <a:latin typeface="Menlo"/>
              </a:rPr>
              <a:t>plot(</a:t>
            </a:r>
            <a:r>
              <a:rPr lang="en-US" sz="800" b="0" i="0" dirty="0" err="1">
                <a:effectLst/>
                <a:latin typeface="Menlo"/>
              </a:rPr>
              <a:t>t_full</a:t>
            </a:r>
            <a:r>
              <a:rPr lang="en-US" sz="800" b="0" i="0" dirty="0">
                <a:effectLst/>
                <a:latin typeface="Menlo"/>
              </a:rPr>
              <a:t>, </a:t>
            </a:r>
            <a:r>
              <a:rPr lang="en-US" sz="800" b="0" i="0" dirty="0" err="1">
                <a:effectLst/>
                <a:latin typeface="Menlo"/>
              </a:rPr>
              <a:t>f_full</a:t>
            </a:r>
            <a:r>
              <a:rPr lang="en-US" sz="800" b="0" i="0" dirty="0">
                <a:effectLst/>
                <a:latin typeface="Menlo"/>
              </a:rPr>
              <a:t>, DisplayName=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Dáta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>
                <a:effectLst/>
                <a:latin typeface="Menlo"/>
              </a:rPr>
              <a:t>);</a:t>
            </a:r>
            <a:r>
              <a:rPr lang="sk-SK" sz="800" b="0" i="0" dirty="0">
                <a:effectLst/>
                <a:latin typeface="Menlo"/>
              </a:rPr>
              <a:t> </a:t>
            </a:r>
            <a:r>
              <a:rPr lang="en-US" sz="800" b="0" i="0" dirty="0">
                <a:effectLst/>
                <a:latin typeface="Menlo"/>
              </a:rPr>
              <a:t>plot(</a:t>
            </a:r>
            <a:r>
              <a:rPr lang="en-US" sz="800" b="0" i="0" dirty="0" err="1">
                <a:effectLst/>
                <a:latin typeface="Menlo"/>
              </a:rPr>
              <a:t>t_full</a:t>
            </a:r>
            <a:r>
              <a:rPr lang="en-US" sz="800" b="0" i="0" dirty="0">
                <a:effectLst/>
                <a:latin typeface="Menlo"/>
              </a:rPr>
              <a:t>(2:l-1), ma2_adapt, DisplayName=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Adaptabilná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MA(2)"</a:t>
            </a:r>
            <a:r>
              <a:rPr lang="en-US" sz="800" b="0" i="0" dirty="0">
                <a:effectLst/>
                <a:latin typeface="Menlo"/>
              </a:rPr>
              <a:t>);</a:t>
            </a:r>
            <a:r>
              <a:rPr lang="sk-SK" sz="800" b="0" i="0" dirty="0">
                <a:effectLst/>
                <a:latin typeface="Menlo"/>
              </a:rPr>
              <a:t> </a:t>
            </a:r>
            <a:r>
              <a:rPr lang="en-US" sz="800" b="0" i="0" dirty="0">
                <a:effectLst/>
                <a:latin typeface="Menlo"/>
              </a:rPr>
              <a:t>plot(</a:t>
            </a:r>
            <a:r>
              <a:rPr lang="en-US" sz="800" b="0" i="0" dirty="0" err="1">
                <a:effectLst/>
                <a:latin typeface="Menlo"/>
              </a:rPr>
              <a:t>t_full</a:t>
            </a:r>
            <a:r>
              <a:rPr lang="en-US" sz="800" b="0" i="0" dirty="0">
                <a:effectLst/>
                <a:latin typeface="Menlo"/>
              </a:rPr>
              <a:t>(3:l-2), ma4_adapt, </a:t>
            </a:r>
            <a:r>
              <a:rPr lang="en-US" sz="800" b="0" i="0" dirty="0" err="1">
                <a:effectLst/>
                <a:latin typeface="Menlo"/>
              </a:rPr>
              <a:t>LineWidth</a:t>
            </a:r>
            <a:r>
              <a:rPr lang="en-US" sz="800" b="0" i="0" dirty="0">
                <a:effectLst/>
                <a:latin typeface="Menlo"/>
              </a:rPr>
              <a:t>=1.5, DisplayName=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Adaptabilná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MA(4)"</a:t>
            </a:r>
            <a:r>
              <a:rPr lang="en-US" sz="800" b="0" i="0" dirty="0">
                <a:effectLst/>
                <a:latin typeface="Menlo"/>
              </a:rPr>
              <a:t>);</a:t>
            </a:r>
          </a:p>
          <a:p>
            <a:r>
              <a:rPr lang="en-US" sz="800" b="0" i="0" dirty="0">
                <a:effectLst/>
                <a:latin typeface="Menlo"/>
              </a:rPr>
              <a:t>figure; hold 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800" b="0" i="0" dirty="0">
                <a:effectLst/>
                <a:latin typeface="Menlo"/>
              </a:rPr>
              <a:t>; grid 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800" b="0" i="0" dirty="0">
                <a:effectLst/>
                <a:latin typeface="Menlo"/>
              </a:rPr>
              <a:t>; </a:t>
            </a:r>
            <a:r>
              <a:rPr lang="en-US" sz="800" b="0" i="0" dirty="0" err="1">
                <a:effectLst/>
                <a:latin typeface="Menlo"/>
              </a:rPr>
              <a:t>xlim</a:t>
            </a:r>
            <a:r>
              <a:rPr lang="en-US" sz="800" b="0" i="0" dirty="0">
                <a:effectLst/>
                <a:latin typeface="Menlo"/>
              </a:rPr>
              <a:t>([1 124]); legend; title(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Filtrácia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pomocou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adaptabilnej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metódy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MA(6)"</a:t>
            </a:r>
            <a:r>
              <a:rPr lang="en-US" sz="800" b="0" i="0" dirty="0">
                <a:effectLst/>
                <a:latin typeface="Menlo"/>
              </a:rPr>
              <a:t>); </a:t>
            </a:r>
            <a:r>
              <a:rPr lang="en-US" sz="800" b="0" i="0" dirty="0" err="1">
                <a:effectLst/>
                <a:latin typeface="Menlo"/>
              </a:rPr>
              <a:t>xlabel</a:t>
            </a:r>
            <a:r>
              <a:rPr lang="en-US" sz="800" b="0" i="0" dirty="0">
                <a:effectLst/>
                <a:latin typeface="Menlo"/>
              </a:rPr>
              <a:t>(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Počet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dní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od 1. 1. 2024"</a:t>
            </a:r>
            <a:r>
              <a:rPr lang="en-US" sz="800" b="0" i="0" dirty="0">
                <a:effectLst/>
                <a:latin typeface="Menlo"/>
              </a:rPr>
              <a:t>); </a:t>
            </a:r>
            <a:r>
              <a:rPr lang="en-US" sz="800" b="0" i="0" dirty="0" err="1">
                <a:effectLst/>
                <a:latin typeface="Menlo"/>
              </a:rPr>
              <a:t>ylabel</a:t>
            </a:r>
            <a:r>
              <a:rPr lang="en-US" sz="800" b="0" i="0" dirty="0">
                <a:effectLst/>
                <a:latin typeface="Menlo"/>
              </a:rPr>
              <a:t>(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Hodnota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akcie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[$]"</a:t>
            </a:r>
            <a:r>
              <a:rPr lang="en-US" sz="800" b="0" i="0" dirty="0">
                <a:effectLst/>
                <a:latin typeface="Menlo"/>
              </a:rPr>
              <a:t>);</a:t>
            </a:r>
            <a:r>
              <a:rPr lang="sk-SK" sz="800" b="0" i="0" dirty="0">
                <a:effectLst/>
                <a:latin typeface="Menlo"/>
              </a:rPr>
              <a:t> </a:t>
            </a:r>
            <a:r>
              <a:rPr lang="en-US" sz="800" b="0" i="0" dirty="0">
                <a:effectLst/>
                <a:latin typeface="Menlo"/>
              </a:rPr>
              <a:t>plot(</a:t>
            </a:r>
            <a:r>
              <a:rPr lang="en-US" sz="800" b="0" i="0" dirty="0" err="1">
                <a:effectLst/>
                <a:latin typeface="Menlo"/>
              </a:rPr>
              <a:t>t_full</a:t>
            </a:r>
            <a:r>
              <a:rPr lang="en-US" sz="800" b="0" i="0" dirty="0">
                <a:effectLst/>
                <a:latin typeface="Menlo"/>
              </a:rPr>
              <a:t>, </a:t>
            </a:r>
            <a:r>
              <a:rPr lang="en-US" sz="800" b="0" i="0" dirty="0" err="1">
                <a:effectLst/>
                <a:latin typeface="Menlo"/>
              </a:rPr>
              <a:t>f_full</a:t>
            </a:r>
            <a:r>
              <a:rPr lang="en-US" sz="800" b="0" i="0" dirty="0">
                <a:effectLst/>
                <a:latin typeface="Menlo"/>
              </a:rPr>
              <a:t>, DisplayName=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Dáta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>
                <a:effectLst/>
                <a:latin typeface="Menlo"/>
              </a:rPr>
              <a:t>);</a:t>
            </a:r>
            <a:r>
              <a:rPr lang="sk-SK" sz="800" b="0" i="0" dirty="0">
                <a:effectLst/>
                <a:latin typeface="Menlo"/>
              </a:rPr>
              <a:t> </a:t>
            </a:r>
            <a:r>
              <a:rPr lang="en-US" sz="800" b="0" i="0" dirty="0">
                <a:effectLst/>
                <a:latin typeface="Menlo"/>
              </a:rPr>
              <a:t>plot(</a:t>
            </a:r>
            <a:r>
              <a:rPr lang="en-US" sz="800" b="0" i="0" dirty="0" err="1">
                <a:effectLst/>
                <a:latin typeface="Menlo"/>
              </a:rPr>
              <a:t>t_full</a:t>
            </a:r>
            <a:r>
              <a:rPr lang="en-US" sz="800" b="0" i="0" dirty="0">
                <a:effectLst/>
                <a:latin typeface="Menlo"/>
              </a:rPr>
              <a:t>(2:l-1), ma2_adapt, DisplayName=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Adaptabilná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MA(2)"</a:t>
            </a:r>
            <a:r>
              <a:rPr lang="en-US" sz="800" b="0" i="0" dirty="0">
                <a:effectLst/>
                <a:latin typeface="Menlo"/>
              </a:rPr>
              <a:t>);</a:t>
            </a:r>
            <a:r>
              <a:rPr lang="sk-SK" sz="800" b="0" i="0" dirty="0">
                <a:effectLst/>
                <a:latin typeface="Menlo"/>
              </a:rPr>
              <a:t> </a:t>
            </a:r>
            <a:r>
              <a:rPr lang="en-US" sz="800" b="0" i="0" dirty="0">
                <a:effectLst/>
                <a:latin typeface="Menlo"/>
              </a:rPr>
              <a:t>plot(</a:t>
            </a:r>
            <a:r>
              <a:rPr lang="en-US" sz="800" b="0" i="0" dirty="0" err="1">
                <a:effectLst/>
                <a:latin typeface="Menlo"/>
              </a:rPr>
              <a:t>t_full</a:t>
            </a:r>
            <a:r>
              <a:rPr lang="en-US" sz="800" b="0" i="0" dirty="0">
                <a:effectLst/>
                <a:latin typeface="Menlo"/>
              </a:rPr>
              <a:t>(3:l-2), ma4_adapt, DisplayName=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Adaptabilná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MA(4)"</a:t>
            </a:r>
            <a:r>
              <a:rPr lang="en-US" sz="800" b="0" i="0" dirty="0">
                <a:effectLst/>
                <a:latin typeface="Menlo"/>
              </a:rPr>
              <a:t>);</a:t>
            </a:r>
            <a:r>
              <a:rPr lang="sk-SK" sz="800" b="0" i="0" dirty="0">
                <a:effectLst/>
                <a:latin typeface="Menlo"/>
              </a:rPr>
              <a:t> </a:t>
            </a:r>
            <a:r>
              <a:rPr lang="en-US" sz="800" b="0" i="0" dirty="0">
                <a:effectLst/>
                <a:latin typeface="Menlo"/>
              </a:rPr>
              <a:t>plot(</a:t>
            </a:r>
            <a:r>
              <a:rPr lang="en-US" sz="800" b="0" i="0" dirty="0" err="1">
                <a:effectLst/>
                <a:latin typeface="Menlo"/>
              </a:rPr>
              <a:t>t_full</a:t>
            </a:r>
            <a:r>
              <a:rPr lang="en-US" sz="800" b="0" i="0" dirty="0">
                <a:effectLst/>
                <a:latin typeface="Menlo"/>
              </a:rPr>
              <a:t>(4:l-3), ma6_adapt, </a:t>
            </a:r>
            <a:r>
              <a:rPr lang="en-US" sz="800" b="0" i="0" dirty="0" err="1">
                <a:effectLst/>
                <a:latin typeface="Menlo"/>
              </a:rPr>
              <a:t>LineWidth</a:t>
            </a:r>
            <a:r>
              <a:rPr lang="en-US" sz="800" b="0" i="0" dirty="0">
                <a:effectLst/>
                <a:latin typeface="Menlo"/>
              </a:rPr>
              <a:t>=1.5, DisplayName=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Adaptabilná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MA(6)"</a:t>
            </a:r>
            <a:r>
              <a:rPr lang="en-US" sz="800" b="0" i="0" dirty="0">
                <a:effectLst/>
                <a:latin typeface="Menlo"/>
              </a:rPr>
              <a:t>);</a:t>
            </a:r>
          </a:p>
          <a:p>
            <a:r>
              <a:rPr lang="en-US" sz="800" b="0" i="0" dirty="0">
                <a:effectLst/>
                <a:latin typeface="Menlo"/>
              </a:rPr>
              <a:t>figure; hold 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800" b="0" i="0" dirty="0">
                <a:effectLst/>
                <a:latin typeface="Menlo"/>
              </a:rPr>
              <a:t>; grid 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800" b="0" i="0" dirty="0">
                <a:effectLst/>
                <a:latin typeface="Menlo"/>
              </a:rPr>
              <a:t>; </a:t>
            </a:r>
            <a:r>
              <a:rPr lang="en-US" sz="800" b="0" i="0" dirty="0" err="1">
                <a:effectLst/>
                <a:latin typeface="Menlo"/>
              </a:rPr>
              <a:t>xlim</a:t>
            </a:r>
            <a:r>
              <a:rPr lang="en-US" sz="800" b="0" i="0" dirty="0">
                <a:effectLst/>
                <a:latin typeface="Menlo"/>
              </a:rPr>
              <a:t>([1 124]); legend; title(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Porovnanie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štandardnej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a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adaptabilnej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metódy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MA(2)"</a:t>
            </a:r>
            <a:r>
              <a:rPr lang="en-US" sz="800" b="0" i="0" dirty="0">
                <a:effectLst/>
                <a:latin typeface="Menlo"/>
              </a:rPr>
              <a:t>); </a:t>
            </a:r>
            <a:r>
              <a:rPr lang="en-US" sz="800" b="0" i="0" dirty="0" err="1">
                <a:effectLst/>
                <a:latin typeface="Menlo"/>
              </a:rPr>
              <a:t>xlabel</a:t>
            </a:r>
            <a:r>
              <a:rPr lang="en-US" sz="800" b="0" i="0" dirty="0">
                <a:effectLst/>
                <a:latin typeface="Menlo"/>
              </a:rPr>
              <a:t>(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Počet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dní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od 1. 1. 2024"</a:t>
            </a:r>
            <a:r>
              <a:rPr lang="en-US" sz="800" b="0" i="0" dirty="0">
                <a:effectLst/>
                <a:latin typeface="Menlo"/>
              </a:rPr>
              <a:t>); </a:t>
            </a:r>
            <a:r>
              <a:rPr lang="en-US" sz="800" b="0" i="0" dirty="0" err="1">
                <a:effectLst/>
                <a:latin typeface="Menlo"/>
              </a:rPr>
              <a:t>ylabel</a:t>
            </a:r>
            <a:r>
              <a:rPr lang="en-US" sz="800" b="0" i="0" dirty="0">
                <a:effectLst/>
                <a:latin typeface="Menlo"/>
              </a:rPr>
              <a:t>(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Hodnota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akcie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[$]"</a:t>
            </a:r>
            <a:r>
              <a:rPr lang="en-US" sz="800" b="0" i="0" dirty="0">
                <a:effectLst/>
                <a:latin typeface="Menlo"/>
              </a:rPr>
              <a:t>);</a:t>
            </a:r>
            <a:r>
              <a:rPr lang="sk-SK" sz="800" b="0" i="0" dirty="0">
                <a:effectLst/>
                <a:latin typeface="Menlo"/>
              </a:rPr>
              <a:t> </a:t>
            </a:r>
            <a:r>
              <a:rPr lang="en-US" sz="800" b="0" i="0" dirty="0">
                <a:effectLst/>
                <a:latin typeface="Menlo"/>
              </a:rPr>
              <a:t>plot(</a:t>
            </a:r>
            <a:r>
              <a:rPr lang="en-US" sz="800" b="0" i="0" dirty="0" err="1">
                <a:effectLst/>
                <a:latin typeface="Menlo"/>
              </a:rPr>
              <a:t>t_full</a:t>
            </a:r>
            <a:r>
              <a:rPr lang="en-US" sz="800" b="0" i="0" dirty="0">
                <a:effectLst/>
                <a:latin typeface="Menlo"/>
              </a:rPr>
              <a:t>, </a:t>
            </a:r>
            <a:r>
              <a:rPr lang="en-US" sz="800" b="0" i="0" dirty="0" err="1">
                <a:effectLst/>
                <a:latin typeface="Menlo"/>
              </a:rPr>
              <a:t>f_full</a:t>
            </a:r>
            <a:r>
              <a:rPr lang="en-US" sz="800" b="0" i="0" dirty="0">
                <a:effectLst/>
                <a:latin typeface="Menlo"/>
              </a:rPr>
              <a:t>, DisplayName=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Dáta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>
                <a:effectLst/>
                <a:latin typeface="Menlo"/>
              </a:rPr>
              <a:t>); plot(</a:t>
            </a:r>
            <a:r>
              <a:rPr lang="en-US" sz="800" b="0" i="0" dirty="0" err="1">
                <a:effectLst/>
                <a:latin typeface="Menlo"/>
              </a:rPr>
              <a:t>t_full</a:t>
            </a:r>
            <a:r>
              <a:rPr lang="en-US" sz="800" b="0" i="0" dirty="0">
                <a:effectLst/>
                <a:latin typeface="Menlo"/>
              </a:rPr>
              <a:t>, ma2_std, </a:t>
            </a:r>
            <a:r>
              <a:rPr lang="en-US" sz="800" b="0" i="0" dirty="0" err="1">
                <a:effectLst/>
                <a:latin typeface="Menlo"/>
              </a:rPr>
              <a:t>LineWidth</a:t>
            </a:r>
            <a:r>
              <a:rPr lang="en-US" sz="800" b="0" i="0" dirty="0">
                <a:effectLst/>
                <a:latin typeface="Menlo"/>
              </a:rPr>
              <a:t>=1.5, DisplayName=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Štandardná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MA(2)"</a:t>
            </a:r>
            <a:r>
              <a:rPr lang="en-US" sz="800" b="0" i="0" dirty="0">
                <a:effectLst/>
                <a:latin typeface="Menlo"/>
              </a:rPr>
              <a:t>); plot(</a:t>
            </a:r>
            <a:r>
              <a:rPr lang="en-US" sz="800" b="0" i="0" dirty="0" err="1">
                <a:effectLst/>
                <a:latin typeface="Menlo"/>
              </a:rPr>
              <a:t>t_full</a:t>
            </a:r>
            <a:r>
              <a:rPr lang="en-US" sz="800" b="0" i="0" dirty="0">
                <a:effectLst/>
                <a:latin typeface="Menlo"/>
              </a:rPr>
              <a:t>(2:l-1), ma2_adapt, </a:t>
            </a:r>
            <a:r>
              <a:rPr lang="en-US" sz="800" b="0" i="0" dirty="0" err="1">
                <a:effectLst/>
                <a:latin typeface="Menlo"/>
              </a:rPr>
              <a:t>LineWidth</a:t>
            </a:r>
            <a:r>
              <a:rPr lang="en-US" sz="800" b="0" i="0" dirty="0">
                <a:effectLst/>
                <a:latin typeface="Menlo"/>
              </a:rPr>
              <a:t>=1.5, DisplayName=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Adaptabilná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MA(2)"</a:t>
            </a:r>
            <a:r>
              <a:rPr lang="en-US" sz="800" b="0" i="0" dirty="0">
                <a:effectLst/>
                <a:latin typeface="Menlo"/>
              </a:rPr>
              <a:t>);</a:t>
            </a:r>
          </a:p>
          <a:p>
            <a:r>
              <a:rPr lang="en-US" sz="800" b="0" i="0" dirty="0">
                <a:effectLst/>
                <a:latin typeface="Menlo"/>
              </a:rPr>
              <a:t>figure; hold 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800" b="0" i="0" dirty="0">
                <a:effectLst/>
                <a:latin typeface="Menlo"/>
              </a:rPr>
              <a:t>; grid 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800" b="0" i="0" dirty="0">
                <a:effectLst/>
                <a:latin typeface="Menlo"/>
              </a:rPr>
              <a:t>; </a:t>
            </a:r>
            <a:r>
              <a:rPr lang="en-US" sz="800" b="0" i="0" dirty="0" err="1">
                <a:effectLst/>
                <a:latin typeface="Menlo"/>
              </a:rPr>
              <a:t>xlim</a:t>
            </a:r>
            <a:r>
              <a:rPr lang="en-US" sz="800" b="0" i="0" dirty="0">
                <a:effectLst/>
                <a:latin typeface="Menlo"/>
              </a:rPr>
              <a:t>([1 124]); legend; title(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Porovnanie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štandardnej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a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adaptabilnej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metódy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MA(4)"</a:t>
            </a:r>
            <a:r>
              <a:rPr lang="en-US" sz="800" b="0" i="0" dirty="0">
                <a:effectLst/>
                <a:latin typeface="Menlo"/>
              </a:rPr>
              <a:t>); </a:t>
            </a:r>
            <a:r>
              <a:rPr lang="en-US" sz="800" b="0" i="0" dirty="0" err="1">
                <a:effectLst/>
                <a:latin typeface="Menlo"/>
              </a:rPr>
              <a:t>xlabel</a:t>
            </a:r>
            <a:r>
              <a:rPr lang="en-US" sz="800" b="0" i="0" dirty="0">
                <a:effectLst/>
                <a:latin typeface="Menlo"/>
              </a:rPr>
              <a:t>(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Počet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dní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od 1. 1. 2024"</a:t>
            </a:r>
            <a:r>
              <a:rPr lang="en-US" sz="800" b="0" i="0" dirty="0">
                <a:effectLst/>
                <a:latin typeface="Menlo"/>
              </a:rPr>
              <a:t>); </a:t>
            </a:r>
            <a:r>
              <a:rPr lang="en-US" sz="800" b="0" i="0" dirty="0" err="1">
                <a:effectLst/>
                <a:latin typeface="Menlo"/>
              </a:rPr>
              <a:t>ylabel</a:t>
            </a:r>
            <a:r>
              <a:rPr lang="en-US" sz="800" b="0" i="0" dirty="0">
                <a:effectLst/>
                <a:latin typeface="Menlo"/>
              </a:rPr>
              <a:t>(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Hodnota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akcie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[$]"</a:t>
            </a:r>
            <a:r>
              <a:rPr lang="en-US" sz="800" b="0" i="0" dirty="0">
                <a:effectLst/>
                <a:latin typeface="Menlo"/>
              </a:rPr>
              <a:t>); plot(</a:t>
            </a:r>
            <a:r>
              <a:rPr lang="en-US" sz="800" b="0" i="0" dirty="0" err="1">
                <a:effectLst/>
                <a:latin typeface="Menlo"/>
              </a:rPr>
              <a:t>t_full</a:t>
            </a:r>
            <a:r>
              <a:rPr lang="en-US" sz="800" b="0" i="0" dirty="0">
                <a:effectLst/>
                <a:latin typeface="Menlo"/>
              </a:rPr>
              <a:t>, </a:t>
            </a:r>
            <a:r>
              <a:rPr lang="en-US" sz="800" b="0" i="0" dirty="0" err="1">
                <a:effectLst/>
                <a:latin typeface="Menlo"/>
              </a:rPr>
              <a:t>f_full</a:t>
            </a:r>
            <a:r>
              <a:rPr lang="en-US" sz="800" b="0" i="0" dirty="0">
                <a:effectLst/>
                <a:latin typeface="Menlo"/>
              </a:rPr>
              <a:t>, DisplayName=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Dáta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>
                <a:effectLst/>
                <a:latin typeface="Menlo"/>
              </a:rPr>
              <a:t>); plot(</a:t>
            </a:r>
            <a:r>
              <a:rPr lang="en-US" sz="800" b="0" i="0" dirty="0" err="1">
                <a:effectLst/>
                <a:latin typeface="Menlo"/>
              </a:rPr>
              <a:t>t_full</a:t>
            </a:r>
            <a:r>
              <a:rPr lang="en-US" sz="800" b="0" i="0" dirty="0">
                <a:effectLst/>
                <a:latin typeface="Menlo"/>
              </a:rPr>
              <a:t>, ma4_std, </a:t>
            </a:r>
            <a:r>
              <a:rPr lang="en-US" sz="800" b="0" i="0" dirty="0" err="1">
                <a:effectLst/>
                <a:latin typeface="Menlo"/>
              </a:rPr>
              <a:t>LineWidth</a:t>
            </a:r>
            <a:r>
              <a:rPr lang="en-US" sz="800" b="0" i="0" dirty="0">
                <a:effectLst/>
                <a:latin typeface="Menlo"/>
              </a:rPr>
              <a:t>=1.5, DisplayName=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Štandardná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MA(4)"</a:t>
            </a:r>
            <a:r>
              <a:rPr lang="en-US" sz="800" b="0" i="0" dirty="0">
                <a:effectLst/>
                <a:latin typeface="Menlo"/>
              </a:rPr>
              <a:t>); plot(</a:t>
            </a:r>
            <a:r>
              <a:rPr lang="en-US" sz="800" b="0" i="0" dirty="0" err="1">
                <a:effectLst/>
                <a:latin typeface="Menlo"/>
              </a:rPr>
              <a:t>t_full</a:t>
            </a:r>
            <a:r>
              <a:rPr lang="en-US" sz="800" b="0" i="0" dirty="0">
                <a:effectLst/>
                <a:latin typeface="Menlo"/>
              </a:rPr>
              <a:t>(3:l-2), ma4_adapt, </a:t>
            </a:r>
            <a:r>
              <a:rPr lang="en-US" sz="800" b="0" i="0" dirty="0" err="1">
                <a:effectLst/>
                <a:latin typeface="Menlo"/>
              </a:rPr>
              <a:t>LineWidth</a:t>
            </a:r>
            <a:r>
              <a:rPr lang="en-US" sz="800" b="0" i="0" dirty="0">
                <a:effectLst/>
                <a:latin typeface="Menlo"/>
              </a:rPr>
              <a:t>=1.5, DisplayName=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Adaptabilná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MA(4)"</a:t>
            </a:r>
            <a:r>
              <a:rPr lang="en-US" sz="800" b="0" i="0" dirty="0">
                <a:effectLst/>
                <a:latin typeface="Menlo"/>
              </a:rPr>
              <a:t>);</a:t>
            </a:r>
          </a:p>
          <a:p>
            <a:r>
              <a:rPr lang="en-US" sz="800" b="0" i="0" dirty="0">
                <a:effectLst/>
                <a:latin typeface="Menlo"/>
              </a:rPr>
              <a:t>figure; hold 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800" b="0" i="0" dirty="0">
                <a:effectLst/>
                <a:latin typeface="Menlo"/>
              </a:rPr>
              <a:t>; grid 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800" b="0" i="0" dirty="0">
                <a:effectLst/>
                <a:latin typeface="Menlo"/>
              </a:rPr>
              <a:t>; </a:t>
            </a:r>
            <a:r>
              <a:rPr lang="en-US" sz="800" b="0" i="0" dirty="0" err="1">
                <a:effectLst/>
                <a:latin typeface="Menlo"/>
              </a:rPr>
              <a:t>xlim</a:t>
            </a:r>
            <a:r>
              <a:rPr lang="en-US" sz="800" b="0" i="0" dirty="0">
                <a:effectLst/>
                <a:latin typeface="Menlo"/>
              </a:rPr>
              <a:t>([1 124]); legend; title(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Porovnanie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štandardnej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a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adaptabilnej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metódy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MA(6)"</a:t>
            </a:r>
            <a:r>
              <a:rPr lang="en-US" sz="800" b="0" i="0" dirty="0">
                <a:effectLst/>
                <a:latin typeface="Menlo"/>
              </a:rPr>
              <a:t>); </a:t>
            </a:r>
            <a:r>
              <a:rPr lang="en-US" sz="800" b="0" i="0" dirty="0" err="1">
                <a:effectLst/>
                <a:latin typeface="Menlo"/>
              </a:rPr>
              <a:t>xlabel</a:t>
            </a:r>
            <a:r>
              <a:rPr lang="en-US" sz="800" b="0" i="0" dirty="0">
                <a:effectLst/>
                <a:latin typeface="Menlo"/>
              </a:rPr>
              <a:t>(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Počet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dní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od 1. 1. 2024"</a:t>
            </a:r>
            <a:r>
              <a:rPr lang="en-US" sz="800" b="0" i="0" dirty="0">
                <a:effectLst/>
                <a:latin typeface="Menlo"/>
              </a:rPr>
              <a:t>); </a:t>
            </a:r>
            <a:r>
              <a:rPr lang="en-US" sz="800" b="0" i="0" dirty="0" err="1">
                <a:effectLst/>
                <a:latin typeface="Menlo"/>
              </a:rPr>
              <a:t>ylabel</a:t>
            </a:r>
            <a:r>
              <a:rPr lang="en-US" sz="800" b="0" i="0" dirty="0">
                <a:effectLst/>
                <a:latin typeface="Menlo"/>
              </a:rPr>
              <a:t>(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Hodnota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akcie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[$]"</a:t>
            </a:r>
            <a:r>
              <a:rPr lang="en-US" sz="800" b="0" i="0" dirty="0">
                <a:effectLst/>
                <a:latin typeface="Menlo"/>
              </a:rPr>
              <a:t>); plot(</a:t>
            </a:r>
            <a:r>
              <a:rPr lang="en-US" sz="800" b="0" i="0" dirty="0" err="1">
                <a:effectLst/>
                <a:latin typeface="Menlo"/>
              </a:rPr>
              <a:t>t_full</a:t>
            </a:r>
            <a:r>
              <a:rPr lang="en-US" sz="800" b="0" i="0" dirty="0">
                <a:effectLst/>
                <a:latin typeface="Menlo"/>
              </a:rPr>
              <a:t>, </a:t>
            </a:r>
            <a:r>
              <a:rPr lang="en-US" sz="800" b="0" i="0" dirty="0" err="1">
                <a:effectLst/>
                <a:latin typeface="Menlo"/>
              </a:rPr>
              <a:t>f_full</a:t>
            </a:r>
            <a:r>
              <a:rPr lang="en-US" sz="800" b="0" i="0" dirty="0">
                <a:effectLst/>
                <a:latin typeface="Menlo"/>
              </a:rPr>
              <a:t>, DisplayName=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Dáta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>
                <a:effectLst/>
                <a:latin typeface="Menlo"/>
              </a:rPr>
              <a:t>)</a:t>
            </a:r>
            <a:r>
              <a:rPr lang="en-US" sz="800" dirty="0">
                <a:latin typeface="Menlo"/>
              </a:rPr>
              <a:t>; </a:t>
            </a:r>
            <a:r>
              <a:rPr lang="en-US" sz="800" b="0" i="0" dirty="0">
                <a:effectLst/>
                <a:latin typeface="Menlo"/>
              </a:rPr>
              <a:t>plot(</a:t>
            </a:r>
            <a:r>
              <a:rPr lang="en-US" sz="800" b="0" i="0" dirty="0" err="1">
                <a:effectLst/>
                <a:latin typeface="Menlo"/>
              </a:rPr>
              <a:t>t_full</a:t>
            </a:r>
            <a:r>
              <a:rPr lang="en-US" sz="800" b="0" i="0" dirty="0">
                <a:effectLst/>
                <a:latin typeface="Menlo"/>
              </a:rPr>
              <a:t>, ma6_std, </a:t>
            </a:r>
            <a:r>
              <a:rPr lang="en-US" sz="800" b="0" i="0" dirty="0" err="1">
                <a:effectLst/>
                <a:latin typeface="Menlo"/>
              </a:rPr>
              <a:t>LineWidth</a:t>
            </a:r>
            <a:r>
              <a:rPr lang="en-US" sz="800" b="0" i="0" dirty="0">
                <a:effectLst/>
                <a:latin typeface="Menlo"/>
              </a:rPr>
              <a:t>=1.5, DisplayName=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Štandardná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MA(6)"</a:t>
            </a:r>
            <a:r>
              <a:rPr lang="en-US" sz="800" b="0" i="0" dirty="0">
                <a:effectLst/>
                <a:latin typeface="Menlo"/>
              </a:rPr>
              <a:t>); plot(</a:t>
            </a:r>
            <a:r>
              <a:rPr lang="en-US" sz="800" b="0" i="0" dirty="0" err="1">
                <a:effectLst/>
                <a:latin typeface="Menlo"/>
              </a:rPr>
              <a:t>t_full</a:t>
            </a:r>
            <a:r>
              <a:rPr lang="en-US" sz="800" b="0" i="0" dirty="0">
                <a:effectLst/>
                <a:latin typeface="Menlo"/>
              </a:rPr>
              <a:t>(4:l-3), ma6_adapt, </a:t>
            </a:r>
            <a:r>
              <a:rPr lang="en-US" sz="800" b="0" i="0" dirty="0" err="1">
                <a:effectLst/>
                <a:latin typeface="Menlo"/>
              </a:rPr>
              <a:t>LineWidth</a:t>
            </a:r>
            <a:r>
              <a:rPr lang="en-US" sz="800" b="0" i="0" dirty="0">
                <a:effectLst/>
                <a:latin typeface="Menlo"/>
              </a:rPr>
              <a:t>=1.5, DisplayName=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800" b="0" i="0" dirty="0" err="1">
                <a:solidFill>
                  <a:srgbClr val="A709F5"/>
                </a:solidFill>
                <a:effectLst/>
                <a:latin typeface="Menlo"/>
              </a:rPr>
              <a:t>Adaptabilná</a:t>
            </a:r>
            <a:r>
              <a:rPr lang="en-US" sz="800" b="0" i="0" dirty="0">
                <a:solidFill>
                  <a:srgbClr val="A709F5"/>
                </a:solidFill>
                <a:effectLst/>
                <a:latin typeface="Menlo"/>
              </a:rPr>
              <a:t> MA(6)"</a:t>
            </a:r>
            <a:r>
              <a:rPr lang="en-US" sz="800" b="0" i="0" dirty="0">
                <a:effectLst/>
                <a:latin typeface="Menlo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17508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B84E9-9FC9-D26E-2332-D90493DF2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6A5A25-486C-6F27-D637-DC35D1E37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dirty="0"/>
              <a:t>Zdrojový kód</a:t>
            </a:r>
            <a:r>
              <a:rPr lang="en-US" dirty="0"/>
              <a:t> – 3. </a:t>
            </a:r>
            <a:r>
              <a:rPr lang="sk-SK" dirty="0"/>
              <a:t>časť</a:t>
            </a:r>
            <a:br>
              <a:rPr lang="en-US" sz="1600" b="0" dirty="0"/>
            </a:br>
            <a:br>
              <a:rPr lang="en-US" sz="1600" b="0" dirty="0"/>
            </a:br>
            <a:endParaRPr lang="cs-CZ" sz="1600" b="0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F53D929E-6FB0-BFCF-C458-6AAB9021D098}"/>
              </a:ext>
            </a:extLst>
          </p:cNvPr>
          <p:cNvSpPr txBox="1"/>
          <p:nvPr/>
        </p:nvSpPr>
        <p:spPr>
          <a:xfrm>
            <a:off x="612648" y="1114769"/>
            <a:ext cx="360000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solidFill>
                  <a:srgbClr val="008013"/>
                </a:solidFill>
                <a:effectLst/>
                <a:latin typeface="Menlo"/>
              </a:rPr>
              <a:t>% ----------------------- AR(1) ---------------------------</a:t>
            </a:r>
            <a:endParaRPr lang="en-US" sz="1000" b="0" i="0" dirty="0">
              <a:effectLst/>
              <a:latin typeface="Menlo"/>
            </a:endParaRPr>
          </a:p>
          <a:p>
            <a:r>
              <a:rPr lang="en-US" sz="1000" b="0" i="0" dirty="0" err="1">
                <a:effectLst/>
                <a:latin typeface="Menlo"/>
              </a:rPr>
              <a:t>okno</a:t>
            </a:r>
            <a:r>
              <a:rPr lang="en-US" sz="1000" b="0" i="0" dirty="0">
                <a:effectLst/>
                <a:latin typeface="Menlo"/>
              </a:rPr>
              <a:t> = [5 10 15 20]; </a:t>
            </a:r>
          </a:p>
          <a:p>
            <a:r>
              <a:rPr lang="en-US" sz="1000" b="0" i="0" dirty="0">
                <a:effectLst/>
                <a:latin typeface="Menlo"/>
              </a:rPr>
              <a:t>c = {};</a:t>
            </a:r>
          </a:p>
          <a:p>
            <a:endParaRPr lang="en-US" sz="1000" b="0" i="0" dirty="0">
              <a:effectLst/>
              <a:latin typeface="Menlo"/>
            </a:endParaRPr>
          </a:p>
          <a:p>
            <a:r>
              <a:rPr lang="en-US" sz="1000" b="0" i="0" dirty="0" err="1">
                <a:effectLst/>
                <a:latin typeface="Menlo"/>
              </a:rPr>
              <a:t>index_listu</a:t>
            </a:r>
            <a:r>
              <a:rPr lang="en-US" sz="1000" b="0" i="0" dirty="0">
                <a:effectLst/>
                <a:latin typeface="Menlo"/>
              </a:rPr>
              <a:t> = 1;</a:t>
            </a:r>
          </a:p>
          <a:p>
            <a:r>
              <a:rPr lang="en-US" sz="10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sz="1000" b="0" i="0" dirty="0">
                <a:effectLst/>
                <a:latin typeface="Menlo"/>
              </a:rPr>
              <a:t>n = </a:t>
            </a:r>
            <a:r>
              <a:rPr lang="en-US" sz="1000" b="0" i="0" dirty="0" err="1">
                <a:effectLst/>
                <a:latin typeface="Menlo"/>
              </a:rPr>
              <a:t>okno</a:t>
            </a:r>
            <a:endParaRPr lang="en-US" sz="1000" b="0" i="0" dirty="0">
              <a:effectLst/>
              <a:latin typeface="Menlo"/>
            </a:endParaRPr>
          </a:p>
          <a:p>
            <a:r>
              <a:rPr lang="en-US" sz="1000" b="0" i="0" dirty="0">
                <a:effectLst/>
                <a:latin typeface="Menlo"/>
              </a:rPr>
              <a:t>    fz = </a:t>
            </a:r>
            <a:r>
              <a:rPr lang="en-US" sz="1000" b="0" i="0" dirty="0" err="1">
                <a:effectLst/>
                <a:latin typeface="Menlo"/>
              </a:rPr>
              <a:t>f_full</a:t>
            </a:r>
            <a:r>
              <a:rPr lang="en-US" sz="1000" b="0" i="0" dirty="0">
                <a:effectLst/>
                <a:latin typeface="Menlo"/>
              </a:rPr>
              <a:t>(1: end-n+1);</a:t>
            </a:r>
          </a:p>
          <a:p>
            <a:r>
              <a:rPr lang="en-US" sz="1000" b="0" i="0" dirty="0">
                <a:effectLst/>
                <a:latin typeface="Menlo"/>
              </a:rPr>
              <a:t>    b = </a:t>
            </a:r>
            <a:r>
              <a:rPr lang="en-US" sz="1000" b="0" i="0" dirty="0" err="1">
                <a:effectLst/>
                <a:latin typeface="Menlo"/>
              </a:rPr>
              <a:t>f_full</a:t>
            </a:r>
            <a:r>
              <a:rPr lang="en-US" sz="1000" b="0" i="0" dirty="0">
                <a:effectLst/>
                <a:latin typeface="Menlo"/>
              </a:rPr>
              <a:t>(n: end);</a:t>
            </a:r>
          </a:p>
          <a:p>
            <a:r>
              <a:rPr lang="en-US" sz="1000" b="0" i="0" dirty="0">
                <a:effectLst/>
                <a:latin typeface="Menlo"/>
              </a:rPr>
              <a:t>    c{</a:t>
            </a:r>
            <a:r>
              <a:rPr lang="en-US" sz="1000" b="0" i="0" dirty="0" err="1">
                <a:effectLst/>
                <a:latin typeface="Menlo"/>
              </a:rPr>
              <a:t>index_listu</a:t>
            </a:r>
            <a:r>
              <a:rPr lang="en-US" sz="1000" b="0" i="0" dirty="0">
                <a:effectLst/>
                <a:latin typeface="Menlo"/>
              </a:rPr>
              <a:t>} = (fz * b') / (b * b’</a:t>
            </a:r>
            <a:r>
              <a:rPr lang="en-US" sz="1000" dirty="0">
                <a:latin typeface="Menlo"/>
              </a:rPr>
              <a:t>)</a:t>
            </a:r>
            <a:r>
              <a:rPr lang="en-US" sz="1000" b="0" i="0" dirty="0">
                <a:effectLst/>
                <a:latin typeface="Menlo"/>
              </a:rPr>
              <a:t>;</a:t>
            </a:r>
          </a:p>
          <a:p>
            <a:endParaRPr lang="en-US" sz="1000" b="0" i="0" dirty="0">
              <a:effectLst/>
              <a:latin typeface="Menlo"/>
            </a:endParaRPr>
          </a:p>
          <a:p>
            <a:r>
              <a:rPr lang="en-US" sz="1000" b="0" i="0" dirty="0">
                <a:effectLst/>
                <a:latin typeface="Menlo"/>
              </a:rPr>
              <a:t>    ar1{</a:t>
            </a:r>
            <a:r>
              <a:rPr lang="en-US" sz="1000" b="0" i="0" dirty="0" err="1">
                <a:effectLst/>
                <a:latin typeface="Menlo"/>
              </a:rPr>
              <a:t>index_listu</a:t>
            </a:r>
            <a:r>
              <a:rPr lang="en-US" sz="1000" b="0" i="0" dirty="0">
                <a:effectLst/>
                <a:latin typeface="Menlo"/>
              </a:rPr>
              <a:t>} = c{</a:t>
            </a:r>
            <a:r>
              <a:rPr lang="en-US" sz="1000" b="0" i="0" dirty="0" err="1">
                <a:effectLst/>
                <a:latin typeface="Menlo"/>
              </a:rPr>
              <a:t>index_listu</a:t>
            </a:r>
            <a:r>
              <a:rPr lang="en-US" sz="1000" b="0" i="0" dirty="0">
                <a:effectLst/>
                <a:latin typeface="Menlo"/>
              </a:rPr>
              <a:t>} * b;</a:t>
            </a:r>
          </a:p>
          <a:p>
            <a:endParaRPr lang="en-US" sz="1000" b="0" i="0" dirty="0">
              <a:effectLst/>
              <a:latin typeface="Menlo"/>
            </a:endParaRPr>
          </a:p>
          <a:p>
            <a:r>
              <a:rPr lang="en-US" sz="1000" b="0" i="0" dirty="0">
                <a:effectLst/>
                <a:latin typeface="Menlo"/>
              </a:rPr>
              <a:t>    </a:t>
            </a:r>
            <a:r>
              <a:rPr lang="en-US" sz="1000" b="0" i="0" dirty="0" err="1">
                <a:effectLst/>
                <a:latin typeface="Menlo"/>
              </a:rPr>
              <a:t>index_listu</a:t>
            </a:r>
            <a:r>
              <a:rPr lang="en-US" sz="1000" b="0" i="0" dirty="0">
                <a:effectLst/>
                <a:latin typeface="Menlo"/>
              </a:rPr>
              <a:t> = </a:t>
            </a:r>
            <a:r>
              <a:rPr lang="en-US" sz="1000" b="0" i="0" dirty="0" err="1">
                <a:effectLst/>
                <a:latin typeface="Menlo"/>
              </a:rPr>
              <a:t>index_listu</a:t>
            </a:r>
            <a:r>
              <a:rPr lang="en-US" sz="1000" b="0" i="0" dirty="0">
                <a:effectLst/>
                <a:latin typeface="Menlo"/>
              </a:rPr>
              <a:t> + 1;</a:t>
            </a:r>
          </a:p>
          <a:p>
            <a:r>
              <a:rPr lang="en-US" sz="10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r>
              <a:rPr lang="en-US" sz="1000" b="0" i="0" dirty="0">
                <a:effectLst/>
                <a:latin typeface="Menlo"/>
              </a:rPr>
              <a:t> </a:t>
            </a:r>
          </a:p>
          <a:p>
            <a:endParaRPr lang="en-US" sz="1000" b="0" i="0" dirty="0">
              <a:effectLst/>
              <a:latin typeface="Menlo"/>
            </a:endParaRPr>
          </a:p>
          <a:p>
            <a:r>
              <a:rPr lang="en-US" sz="10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sz="1000" b="0" i="0" dirty="0">
                <a:effectLst/>
                <a:latin typeface="Menlo"/>
              </a:rPr>
              <a:t>n = 1:index_listu-1</a:t>
            </a:r>
          </a:p>
          <a:p>
            <a:r>
              <a:rPr lang="en-US" sz="1000" b="0" i="0" dirty="0">
                <a:effectLst/>
                <a:latin typeface="Menlo"/>
              </a:rPr>
              <a:t>    figure; hold 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000" b="0" i="0" dirty="0">
                <a:effectLst/>
                <a:latin typeface="Menlo"/>
              </a:rPr>
              <a:t>; grid 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000" b="0" i="0" dirty="0">
                <a:effectLst/>
                <a:latin typeface="Menlo"/>
              </a:rPr>
              <a:t>; </a:t>
            </a:r>
            <a:r>
              <a:rPr lang="en-US" sz="1000" b="0" i="0" dirty="0" err="1">
                <a:effectLst/>
                <a:latin typeface="Menlo"/>
              </a:rPr>
              <a:t>xlim</a:t>
            </a:r>
            <a:r>
              <a:rPr lang="en-US" sz="1000" b="0" i="0" dirty="0">
                <a:effectLst/>
                <a:latin typeface="Menlo"/>
              </a:rPr>
              <a:t>([1 124]); legend; title(</a:t>
            </a:r>
            <a:r>
              <a:rPr lang="en-US" sz="1000" b="0" i="0" dirty="0" err="1">
                <a:effectLst/>
                <a:latin typeface="Menlo"/>
              </a:rPr>
              <a:t>sprintf</a:t>
            </a:r>
            <a:r>
              <a:rPr lang="en-US" sz="1000" b="0" i="0" dirty="0">
                <a:effectLst/>
                <a:latin typeface="Menlo"/>
              </a:rPr>
              <a:t>(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Kĺzavý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autoregresný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koeficient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AR(1) pre 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veľkosť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okna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%d"</a:t>
            </a:r>
            <a:r>
              <a:rPr lang="en-US" sz="1000" b="0" i="0" dirty="0">
                <a:effectLst/>
                <a:latin typeface="Menlo"/>
              </a:rPr>
              <a:t>, </a:t>
            </a:r>
            <a:r>
              <a:rPr lang="en-US" sz="1000" b="0" i="0" dirty="0" err="1">
                <a:effectLst/>
                <a:latin typeface="Menlo"/>
              </a:rPr>
              <a:t>okno</a:t>
            </a:r>
            <a:r>
              <a:rPr lang="en-US" sz="1000" b="0" i="0" dirty="0">
                <a:effectLst/>
                <a:latin typeface="Menlo"/>
              </a:rPr>
              <a:t>(n))); </a:t>
            </a:r>
            <a:r>
              <a:rPr lang="en-US" sz="1000" b="0" i="0" dirty="0" err="1">
                <a:effectLst/>
                <a:latin typeface="Menlo"/>
              </a:rPr>
              <a:t>xlabel</a:t>
            </a:r>
            <a:r>
              <a:rPr lang="en-US" sz="1000" b="0" i="0" dirty="0">
                <a:effectLst/>
                <a:latin typeface="Menlo"/>
              </a:rPr>
              <a:t>(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Počet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dní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od 1. 1. 2024"</a:t>
            </a:r>
            <a:r>
              <a:rPr lang="en-US" sz="1000" b="0" i="0" dirty="0">
                <a:effectLst/>
                <a:latin typeface="Menlo"/>
              </a:rPr>
              <a:t>); </a:t>
            </a:r>
            <a:r>
              <a:rPr lang="en-US" sz="1000" b="0" i="0" dirty="0" err="1">
                <a:effectLst/>
                <a:latin typeface="Menlo"/>
              </a:rPr>
              <a:t>ylabel</a:t>
            </a:r>
            <a:r>
              <a:rPr lang="en-US" sz="1000" b="0" i="0" dirty="0">
                <a:effectLst/>
                <a:latin typeface="Menlo"/>
              </a:rPr>
              <a:t>(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Hodnota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akcie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[$]"</a:t>
            </a:r>
            <a:r>
              <a:rPr lang="en-US" sz="1000" b="0" i="0" dirty="0">
                <a:effectLst/>
                <a:latin typeface="Menlo"/>
              </a:rPr>
              <a:t>); plot(</a:t>
            </a:r>
            <a:r>
              <a:rPr lang="en-US" sz="1000" b="0" i="0" dirty="0" err="1">
                <a:effectLst/>
                <a:latin typeface="Menlo"/>
              </a:rPr>
              <a:t>t_full</a:t>
            </a:r>
            <a:r>
              <a:rPr lang="en-US" sz="1000" b="0" i="0" dirty="0">
                <a:effectLst/>
                <a:latin typeface="Menlo"/>
              </a:rPr>
              <a:t>, </a:t>
            </a:r>
            <a:r>
              <a:rPr lang="en-US" sz="1000" b="0" i="0" dirty="0" err="1">
                <a:effectLst/>
                <a:latin typeface="Menlo"/>
              </a:rPr>
              <a:t>f_full</a:t>
            </a:r>
            <a:r>
              <a:rPr lang="en-US" sz="1000" b="0" i="0" dirty="0">
                <a:effectLst/>
                <a:latin typeface="Menlo"/>
              </a:rPr>
              <a:t>, DisplayName=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Dáta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>
                <a:effectLst/>
                <a:latin typeface="Menlo"/>
              </a:rPr>
              <a:t>); plot(</a:t>
            </a:r>
            <a:r>
              <a:rPr lang="en-US" sz="1000" b="0" i="0" dirty="0" err="1">
                <a:effectLst/>
                <a:latin typeface="Menlo"/>
              </a:rPr>
              <a:t>t_full</a:t>
            </a:r>
            <a:r>
              <a:rPr lang="en-US" sz="1000" b="0" i="0" dirty="0">
                <a:effectLst/>
                <a:latin typeface="Menlo"/>
              </a:rPr>
              <a:t>(</a:t>
            </a:r>
            <a:r>
              <a:rPr lang="en-US" sz="1000" b="0" i="0" dirty="0" err="1">
                <a:effectLst/>
                <a:latin typeface="Menlo"/>
              </a:rPr>
              <a:t>okno</a:t>
            </a:r>
            <a:r>
              <a:rPr lang="en-US" sz="1000" b="0" i="0" dirty="0">
                <a:effectLst/>
                <a:latin typeface="Menlo"/>
              </a:rPr>
              <a:t>(n): end), ar1{n}, </a:t>
            </a:r>
            <a:r>
              <a:rPr lang="en-US" sz="1000" b="0" i="0" dirty="0" err="1">
                <a:effectLst/>
                <a:latin typeface="Menlo"/>
              </a:rPr>
              <a:t>LineWidth</a:t>
            </a:r>
            <a:r>
              <a:rPr lang="en-US" sz="1000" b="0" i="0" dirty="0">
                <a:effectLst/>
                <a:latin typeface="Menlo"/>
              </a:rPr>
              <a:t>=1.5, DisplayName=</a:t>
            </a:r>
            <a:r>
              <a:rPr lang="en-US" sz="1000" b="0" i="0" dirty="0" err="1">
                <a:effectLst/>
                <a:latin typeface="Menlo"/>
              </a:rPr>
              <a:t>sprintf</a:t>
            </a:r>
            <a:r>
              <a:rPr lang="en-US" sz="1000" b="0" i="0" dirty="0">
                <a:effectLst/>
                <a:latin typeface="Menlo"/>
              </a:rPr>
              <a:t>(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Dáta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* </a:t>
            </a:r>
            <a:r>
              <a:rPr lang="en-US" sz="1000" b="0" i="0" dirty="0" err="1">
                <a:solidFill>
                  <a:srgbClr val="A709F5"/>
                </a:solidFill>
                <a:effectLst/>
                <a:latin typeface="Menlo"/>
              </a:rPr>
              <a:t>koeficient</a:t>
            </a:r>
            <a:r>
              <a:rPr lang="en-US" sz="1000" b="0" i="0" dirty="0">
                <a:solidFill>
                  <a:srgbClr val="A709F5"/>
                </a:solidFill>
                <a:effectLst/>
                <a:latin typeface="Menlo"/>
              </a:rPr>
              <a:t> %.4f"</a:t>
            </a:r>
            <a:r>
              <a:rPr lang="en-US" sz="1000" b="0" i="0" dirty="0">
                <a:effectLst/>
                <a:latin typeface="Menlo"/>
              </a:rPr>
              <a:t>, c{n}));</a:t>
            </a:r>
          </a:p>
          <a:p>
            <a:r>
              <a:rPr lang="en-US" sz="10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sz="1000" b="0" i="0" dirty="0">
              <a:effectLst/>
              <a:latin typeface="Menlo"/>
            </a:endParaRPr>
          </a:p>
          <a:p>
            <a:endParaRPr lang="en-US" sz="1000" dirty="0">
              <a:solidFill>
                <a:srgbClr val="008013"/>
              </a:solidFill>
              <a:latin typeface="Menlo"/>
            </a:endParaRPr>
          </a:p>
          <a:p>
            <a:r>
              <a:rPr lang="en-US" sz="1000" dirty="0">
                <a:solidFill>
                  <a:srgbClr val="008013"/>
                </a:solidFill>
                <a:latin typeface="Menlo"/>
              </a:rPr>
              <a:t>% close all; % </a:t>
            </a:r>
            <a:r>
              <a:rPr lang="en-US" sz="1000" dirty="0" err="1">
                <a:solidFill>
                  <a:srgbClr val="008013"/>
                </a:solidFill>
                <a:latin typeface="Menlo"/>
              </a:rPr>
              <a:t>zavrie</a:t>
            </a:r>
            <a:r>
              <a:rPr lang="en-US" sz="1000" dirty="0">
                <a:solidFill>
                  <a:srgbClr val="008013"/>
                </a:solidFill>
                <a:latin typeface="Menlo"/>
              </a:rPr>
              <a:t> </a:t>
            </a:r>
            <a:r>
              <a:rPr lang="en-US" sz="1000" dirty="0" err="1">
                <a:solidFill>
                  <a:srgbClr val="008013"/>
                </a:solidFill>
                <a:latin typeface="Menlo"/>
              </a:rPr>
              <a:t>vsetky</a:t>
            </a:r>
            <a:r>
              <a:rPr lang="en-US" sz="1000" dirty="0">
                <a:solidFill>
                  <a:srgbClr val="008013"/>
                </a:solidFill>
                <a:latin typeface="Menlo"/>
              </a:rPr>
              <a:t> </a:t>
            </a:r>
            <a:r>
              <a:rPr lang="en-US" sz="1000" dirty="0" err="1">
                <a:solidFill>
                  <a:srgbClr val="008013"/>
                </a:solidFill>
                <a:latin typeface="Menlo"/>
              </a:rPr>
              <a:t>otvorene</a:t>
            </a:r>
            <a:r>
              <a:rPr lang="en-US" sz="1000" dirty="0">
                <a:solidFill>
                  <a:srgbClr val="008013"/>
                </a:solidFill>
                <a:latin typeface="Menlo"/>
              </a:rPr>
              <a:t> </a:t>
            </a:r>
            <a:r>
              <a:rPr lang="en-US" sz="1000" dirty="0" err="1">
                <a:solidFill>
                  <a:srgbClr val="008013"/>
                </a:solidFill>
                <a:latin typeface="Menlo"/>
              </a:rPr>
              <a:t>obrazky</a:t>
            </a:r>
            <a:r>
              <a:rPr lang="en-US" sz="1000" dirty="0">
                <a:solidFill>
                  <a:srgbClr val="008013"/>
                </a:solidFill>
                <a:latin typeface="Menlo"/>
              </a:rPr>
              <a:t> (figures)</a:t>
            </a:r>
          </a:p>
        </p:txBody>
      </p:sp>
    </p:spTree>
    <p:extLst>
      <p:ext uri="{BB962C8B-B14F-4D97-AF65-F5344CB8AC3E}">
        <p14:creationId xmlns:p14="http://schemas.microsoft.com/office/powerpoint/2010/main" val="292380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77D64-2F56-48E0-4885-220619BBF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3F13D1-2EB1-3392-93BB-1D60D6E1C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Dáta</a:t>
            </a:r>
            <a:br>
              <a:rPr lang="en-US" dirty="0"/>
            </a:br>
            <a:r>
              <a:rPr lang="en-US" sz="1600" b="0" dirty="0" err="1"/>
              <a:t>Ceny</a:t>
            </a:r>
            <a:r>
              <a:rPr lang="en-US" sz="1600" b="0" dirty="0"/>
              <a:t> </a:t>
            </a:r>
            <a:r>
              <a:rPr lang="en-US" sz="1600" b="0" dirty="0" err="1"/>
              <a:t>akci</a:t>
            </a:r>
            <a:r>
              <a:rPr lang="sk-SK" sz="1600" b="0" dirty="0"/>
              <a:t>í spoločnosti EA v roku </a:t>
            </a:r>
            <a:r>
              <a:rPr lang="en-US" sz="1600" b="0" dirty="0"/>
              <a:t>2024</a:t>
            </a:r>
            <a:br>
              <a:rPr lang="en-US" sz="1600" b="0" dirty="0"/>
            </a:br>
            <a:br>
              <a:rPr lang="en-US" sz="1600" b="0" dirty="0"/>
            </a:br>
            <a:endParaRPr lang="cs-CZ" sz="1600" b="0" dirty="0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1AC5ED29-9A9D-B514-A75E-096ABE24167B}"/>
              </a:ext>
            </a:extLst>
          </p:cNvPr>
          <p:cNvSpPr txBox="1"/>
          <p:nvPr/>
        </p:nvSpPr>
        <p:spPr>
          <a:xfrm>
            <a:off x="3371088" y="6451691"/>
            <a:ext cx="54498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Zdroj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www.kaggle.com/datasets/prathamjyotsingh/ea-stocks-latest/data</a:t>
            </a:r>
            <a:endParaRPr lang="en-150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DD1C5A99-C378-0F95-EAC2-B0A39F24A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7427" y="1470370"/>
            <a:ext cx="9144019" cy="4572009"/>
          </a:xfrm>
        </p:spPr>
      </p:pic>
    </p:spTree>
    <p:extLst>
      <p:ext uri="{BB962C8B-B14F-4D97-AF65-F5344CB8AC3E}">
        <p14:creationId xmlns:p14="http://schemas.microsoft.com/office/powerpoint/2010/main" val="174561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C23B0-A874-82E1-8324-720342934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C3C0BB-A566-CFBD-BF71-C5D0C472C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dirty="0"/>
              <a:t>Štandardná metóda MA</a:t>
            </a:r>
            <a:br>
              <a:rPr lang="en-US" dirty="0"/>
            </a:br>
            <a:r>
              <a:rPr lang="sk-SK" sz="1600" b="0" dirty="0"/>
              <a:t>Filtrovanie dát pomocou štandardnej (fixnej) metódy MA(2)</a:t>
            </a:r>
            <a:br>
              <a:rPr lang="en-US" sz="1600" b="0" dirty="0"/>
            </a:br>
            <a:br>
              <a:rPr lang="en-US" sz="1600" b="0" dirty="0"/>
            </a:br>
            <a:endParaRPr lang="cs-CZ" sz="1600" b="0" dirty="0"/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0FD6169E-A722-680E-66F6-1E4DE50FD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7622" y="1726402"/>
            <a:ext cx="9144019" cy="4572009"/>
          </a:xfrm>
        </p:spPr>
      </p:pic>
    </p:spTree>
    <p:extLst>
      <p:ext uri="{BB962C8B-B14F-4D97-AF65-F5344CB8AC3E}">
        <p14:creationId xmlns:p14="http://schemas.microsoft.com/office/powerpoint/2010/main" val="1335996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6ADF4-89DB-AA1E-0AB9-FEBAF2D75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73C99E-9DD6-941D-89C7-C68DCB27E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dirty="0"/>
              <a:t>Štandardná metóda MA</a:t>
            </a:r>
            <a:br>
              <a:rPr lang="en-US" dirty="0"/>
            </a:br>
            <a:r>
              <a:rPr lang="sk-SK" sz="1600" b="0" dirty="0"/>
              <a:t>Filtrovanie dát pomocou štandardnej (fixnej) metódy MA(4)</a:t>
            </a:r>
            <a:br>
              <a:rPr lang="en-US" sz="1600" b="0" dirty="0"/>
            </a:br>
            <a:br>
              <a:rPr lang="en-US" sz="1600" b="0" dirty="0"/>
            </a:br>
            <a:endParaRPr lang="cs-CZ" sz="1600" b="0" dirty="0"/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02B45771-7D89-59C3-18C8-5210645A3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7622" y="1726402"/>
            <a:ext cx="9144019" cy="4572009"/>
          </a:xfrm>
        </p:spPr>
      </p:pic>
    </p:spTree>
    <p:extLst>
      <p:ext uri="{BB962C8B-B14F-4D97-AF65-F5344CB8AC3E}">
        <p14:creationId xmlns:p14="http://schemas.microsoft.com/office/powerpoint/2010/main" val="865398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295D5-B99B-7558-020F-9B231A4E5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6584F5-BA59-5476-1B2F-7B50CD99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k-SK" dirty="0"/>
              <a:t>Štandardná metóda MA</a:t>
            </a:r>
            <a:br>
              <a:rPr lang="en-US" dirty="0"/>
            </a:br>
            <a:r>
              <a:rPr lang="sk-SK" sz="1600" b="0" dirty="0"/>
              <a:t>Filtrovanie dát pomocou štandardnej (fixnej) metódy MA(</a:t>
            </a:r>
            <a:r>
              <a:rPr lang="en-US" sz="1600" b="0" dirty="0"/>
              <a:t>6</a:t>
            </a:r>
            <a:r>
              <a:rPr lang="sk-SK" sz="1600" b="0" dirty="0"/>
              <a:t>)</a:t>
            </a:r>
            <a:br>
              <a:rPr lang="en-US" sz="1600" b="0" dirty="0"/>
            </a:br>
            <a:br>
              <a:rPr lang="en-US" sz="1600" b="0" dirty="0"/>
            </a:br>
            <a:endParaRPr lang="cs-CZ" sz="1600" b="0" dirty="0"/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5D20A0FF-CE82-E022-AF60-89840111D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7622" y="1726402"/>
            <a:ext cx="9144019" cy="4572009"/>
          </a:xfrm>
        </p:spPr>
      </p:pic>
    </p:spTree>
    <p:extLst>
      <p:ext uri="{BB962C8B-B14F-4D97-AF65-F5344CB8AC3E}">
        <p14:creationId xmlns:p14="http://schemas.microsoft.com/office/powerpoint/2010/main" val="48532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CF6218-B299-4E46-A5A7-7C5155FCC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6B647F-A79A-09D8-A0DF-BD9167E4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Adaptabiln</a:t>
            </a:r>
            <a:r>
              <a:rPr lang="sk-SK" dirty="0"/>
              <a:t>á metóda MA</a:t>
            </a:r>
            <a:br>
              <a:rPr lang="en-US" dirty="0"/>
            </a:br>
            <a:r>
              <a:rPr lang="sk-SK" sz="1600" b="0" dirty="0"/>
              <a:t>Filtrovanie dát pomocou adaptabilnej (MNŠ) metódy MA(2)</a:t>
            </a:r>
            <a:br>
              <a:rPr lang="en-US" sz="1600" b="0" dirty="0"/>
            </a:br>
            <a:br>
              <a:rPr lang="en-US" sz="1600" b="0" dirty="0"/>
            </a:br>
            <a:endParaRPr lang="cs-CZ" sz="1600" b="0" dirty="0"/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7D969371-C3F8-1C30-D016-173F6424A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7622" y="1726402"/>
            <a:ext cx="9144019" cy="4572009"/>
          </a:xfrm>
        </p:spPr>
      </p:pic>
    </p:spTree>
    <p:extLst>
      <p:ext uri="{BB962C8B-B14F-4D97-AF65-F5344CB8AC3E}">
        <p14:creationId xmlns:p14="http://schemas.microsoft.com/office/powerpoint/2010/main" val="1931588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3BABB-F0EB-09E8-4205-9EA9F9343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9B45B8-8DD3-7449-2F0E-FC0BCDF87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Adaptabiln</a:t>
            </a:r>
            <a:r>
              <a:rPr lang="sk-SK" dirty="0"/>
              <a:t>á metóda MA</a:t>
            </a:r>
            <a:br>
              <a:rPr lang="en-US" dirty="0"/>
            </a:br>
            <a:r>
              <a:rPr lang="sk-SK" sz="1600" b="0" dirty="0"/>
              <a:t>Filtrovanie dát pomocou adaptabilnej (MNŠ) metódy MA(</a:t>
            </a:r>
            <a:r>
              <a:rPr lang="en-US" sz="1600" b="0" dirty="0"/>
              <a:t>4</a:t>
            </a:r>
            <a:r>
              <a:rPr lang="sk-SK" sz="1600" b="0" dirty="0"/>
              <a:t>)</a:t>
            </a:r>
            <a:br>
              <a:rPr lang="en-US" sz="1600" b="0" dirty="0"/>
            </a:br>
            <a:br>
              <a:rPr lang="en-US" sz="1600" b="0" dirty="0"/>
            </a:br>
            <a:endParaRPr lang="cs-CZ" sz="1600" b="0" dirty="0"/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6B966822-22D1-BEC7-C0F4-215F6272E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7622" y="1726402"/>
            <a:ext cx="9144019" cy="4572009"/>
          </a:xfrm>
        </p:spPr>
      </p:pic>
    </p:spTree>
    <p:extLst>
      <p:ext uri="{BB962C8B-B14F-4D97-AF65-F5344CB8AC3E}">
        <p14:creationId xmlns:p14="http://schemas.microsoft.com/office/powerpoint/2010/main" val="1036886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D7840-4FFD-DF7A-41E7-CE81C17CA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94F66D-0A6E-BA32-72D9-BFBD263BD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Adaptabiln</a:t>
            </a:r>
            <a:r>
              <a:rPr lang="sk-SK" dirty="0"/>
              <a:t>á metóda MA</a:t>
            </a:r>
            <a:br>
              <a:rPr lang="en-US" dirty="0"/>
            </a:br>
            <a:r>
              <a:rPr lang="sk-SK" sz="1600" b="0" dirty="0"/>
              <a:t>Filtrovanie dát pomocou adaptabilnej (MNŠ) metódy MA(</a:t>
            </a:r>
            <a:r>
              <a:rPr lang="en-US" sz="1600" b="0" dirty="0"/>
              <a:t>6</a:t>
            </a:r>
            <a:r>
              <a:rPr lang="sk-SK" sz="1600" b="0" dirty="0"/>
              <a:t>)</a:t>
            </a:r>
            <a:br>
              <a:rPr lang="en-US" sz="1600" b="0" dirty="0"/>
            </a:br>
            <a:br>
              <a:rPr lang="en-US" sz="1600" b="0" dirty="0"/>
            </a:br>
            <a:endParaRPr lang="cs-CZ" sz="1600" b="0" dirty="0"/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5017D688-FBCA-D8CF-62C4-9D9140ABF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7622" y="1726402"/>
            <a:ext cx="9144019" cy="4572009"/>
          </a:xfrm>
        </p:spPr>
      </p:pic>
    </p:spTree>
    <p:extLst>
      <p:ext uri="{BB962C8B-B14F-4D97-AF65-F5344CB8AC3E}">
        <p14:creationId xmlns:p14="http://schemas.microsoft.com/office/powerpoint/2010/main" val="3363526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9653D-8C45-5B02-9B07-A4C77BAF6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90BACB-CDC1-5C8E-5BBF-2E0BD3D61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Porovnanie</a:t>
            </a:r>
            <a:r>
              <a:rPr lang="en-US" dirty="0"/>
              <a:t> met</a:t>
            </a:r>
            <a:r>
              <a:rPr lang="sk-SK" dirty="0"/>
              <a:t>ód MA</a:t>
            </a:r>
            <a:br>
              <a:rPr lang="en-US" dirty="0"/>
            </a:br>
            <a:r>
              <a:rPr lang="en-US" sz="1600" b="0" dirty="0" err="1"/>
              <a:t>Porovnanie</a:t>
            </a:r>
            <a:r>
              <a:rPr lang="en-US" sz="1600" b="0" dirty="0"/>
              <a:t> </a:t>
            </a:r>
            <a:r>
              <a:rPr lang="sk-SK" sz="1600" b="0" dirty="0"/>
              <a:t>štandardnej a </a:t>
            </a:r>
            <a:r>
              <a:rPr lang="en-US" sz="1600" b="0" dirty="0"/>
              <a:t>a</a:t>
            </a:r>
            <a:r>
              <a:rPr lang="sk-SK" sz="1600" b="0" dirty="0" err="1"/>
              <a:t>daptabilnej</a:t>
            </a:r>
            <a:r>
              <a:rPr lang="sk-SK" sz="1600" b="0" dirty="0"/>
              <a:t> metódy MA(2)</a:t>
            </a:r>
            <a:br>
              <a:rPr lang="en-US" sz="1600" b="0" dirty="0"/>
            </a:br>
            <a:r>
              <a:rPr lang="en-US" sz="1600" b="0" dirty="0"/>
              <a:t>V </a:t>
            </a:r>
            <a:r>
              <a:rPr lang="sk-SK" sz="1600" b="0" dirty="0"/>
              <a:t>tabuľke sú uvedené priemerné chyby na jednu hodnotu dát</a:t>
            </a:r>
            <a:br>
              <a:rPr lang="en-US" sz="1600" b="0" dirty="0"/>
            </a:br>
            <a:br>
              <a:rPr lang="en-US" sz="1600" b="0" dirty="0"/>
            </a:br>
            <a:endParaRPr lang="cs-CZ" sz="1600" b="0" dirty="0"/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B3DE95D9-520A-4BF4-8EC7-E25EC5008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7981" y="1680898"/>
            <a:ext cx="9144019" cy="45720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uľka 2">
                <a:extLst>
                  <a:ext uri="{FF2B5EF4-FFF2-40B4-BE49-F238E27FC236}">
                    <a16:creationId xmlns:a16="http://schemas.microsoft.com/office/drawing/2014/main" id="{B144BF15-524A-90C0-27D2-6F632782BC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9945480"/>
                  </p:ext>
                </p:extLst>
              </p:nvPr>
            </p:nvGraphicFramePr>
            <p:xfrm>
              <a:off x="612648" y="1982650"/>
              <a:ext cx="2617321" cy="1024812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777799">
                      <a:extLst>
                        <a:ext uri="{9D8B030D-6E8A-4147-A177-3AD203B41FA5}">
                          <a16:colId xmlns:a16="http://schemas.microsoft.com/office/drawing/2014/main" val="253406251"/>
                        </a:ext>
                      </a:extLst>
                    </a:gridCol>
                    <a:gridCol w="839522">
                      <a:extLst>
                        <a:ext uri="{9D8B030D-6E8A-4147-A177-3AD203B41FA5}">
                          <a16:colId xmlns:a16="http://schemas.microsoft.com/office/drawing/2014/main" val="3808874499"/>
                        </a:ext>
                      </a:extLst>
                    </a:gridCol>
                  </a:tblGrid>
                  <a:tr h="34160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Chyba</a:t>
                          </a:r>
                          <a:endParaRPr lang="en-US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7583922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sk-SK" sz="1400" dirty="0"/>
                            <a:t>Štandardná MA(2)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0.1079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4071204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cs-CZ" sz="1400" dirty="0" err="1"/>
                            <a:t>Adaptabilná</a:t>
                          </a:r>
                          <a:r>
                            <a:rPr lang="cs-CZ" sz="1400" dirty="0"/>
                            <a:t> MA(2)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0.1079</m:t>
                                </m:r>
                              </m:oMath>
                            </m:oMathPara>
                          </a14:m>
                          <a:endParaRPr lang="cs-CZ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57415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uľka 2">
                <a:extLst>
                  <a:ext uri="{FF2B5EF4-FFF2-40B4-BE49-F238E27FC236}">
                    <a16:creationId xmlns:a16="http://schemas.microsoft.com/office/drawing/2014/main" id="{B144BF15-524A-90C0-27D2-6F632782BC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9945480"/>
                  </p:ext>
                </p:extLst>
              </p:nvPr>
            </p:nvGraphicFramePr>
            <p:xfrm>
              <a:off x="612648" y="1982650"/>
              <a:ext cx="2617321" cy="1024812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777799">
                      <a:extLst>
                        <a:ext uri="{9D8B030D-6E8A-4147-A177-3AD203B41FA5}">
                          <a16:colId xmlns:a16="http://schemas.microsoft.com/office/drawing/2014/main" val="253406251"/>
                        </a:ext>
                      </a:extLst>
                    </a:gridCol>
                    <a:gridCol w="839522">
                      <a:extLst>
                        <a:ext uri="{9D8B030D-6E8A-4147-A177-3AD203B41FA5}">
                          <a16:colId xmlns:a16="http://schemas.microsoft.com/office/drawing/2014/main" val="3808874499"/>
                        </a:ext>
                      </a:extLst>
                    </a:gridCol>
                  </a:tblGrid>
                  <a:tr h="341604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Chyba</a:t>
                          </a:r>
                          <a:endParaRPr lang="en-US" sz="14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7583922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sk-SK" sz="1400" dirty="0"/>
                            <a:t>Štandardná MA(2)</a:t>
                          </a:r>
                          <a:endParaRPr lang="cs-CZ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2319" t="-100000" r="-1449" b="-1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4071204"/>
                      </a:ext>
                    </a:extLst>
                  </a:tr>
                  <a:tr h="3416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cs-CZ" sz="1400" dirty="0" err="1"/>
                            <a:t>Adaptabilná</a:t>
                          </a:r>
                          <a:r>
                            <a:rPr lang="cs-CZ" sz="1400" dirty="0"/>
                            <a:t> MA(2)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150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12319" t="-203571" r="-1449" b="-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574151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62224595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1E5E07130354F4C90B7AEF965F7F7CF" ma:contentTypeVersion="16" ma:contentTypeDescription="Umožňuje vytvoriť nový dokument." ma:contentTypeScope="" ma:versionID="9e31676eadb4c6163cc2bdb453290bee">
  <xsd:schema xmlns:xsd="http://www.w3.org/2001/XMLSchema" xmlns:xs="http://www.w3.org/2001/XMLSchema" xmlns:p="http://schemas.microsoft.com/office/2006/metadata/properties" xmlns:ns3="231c4eac-96b6-4cf2-b251-23b838f7cf09" xmlns:ns4="3c9e0e30-e467-4344-9c23-ea945731e275" targetNamespace="http://schemas.microsoft.com/office/2006/metadata/properties" ma:root="true" ma:fieldsID="a11fbbdd28f19cbff9eff49f54037749" ns3:_="" ns4:_="">
    <xsd:import namespace="231c4eac-96b6-4cf2-b251-23b838f7cf09"/>
    <xsd:import namespace="3c9e0e30-e467-4344-9c23-ea945731e2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SystemTags" minOccurs="0"/>
                <xsd:element ref="ns3:MediaLengthInSeconds" minOccurs="0"/>
                <xsd:element ref="ns3:MediaServiceLoca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1c4eac-96b6-4cf2-b251-23b838f7cf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9e0e30-e467-4344-9c23-ea945731e27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Zdieľa sa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Zdieľané s podrobnosťa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ríkaz hash indikátora zdieľ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31c4eac-96b6-4cf2-b251-23b838f7cf09" xsi:nil="true"/>
  </documentManagement>
</p:properties>
</file>

<file path=customXml/itemProps1.xml><?xml version="1.0" encoding="utf-8"?>
<ds:datastoreItem xmlns:ds="http://schemas.openxmlformats.org/officeDocument/2006/customXml" ds:itemID="{6D246073-CAEC-4C36-8D16-35E55B4945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2C5ADA-C04A-49B0-BB4B-58CF2286EF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1c4eac-96b6-4cf2-b251-23b838f7cf09"/>
    <ds:schemaRef ds:uri="3c9e0e30-e467-4344-9c23-ea945731e2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6713122-4ECF-4DD7-90B5-FD69ADB75CA5}">
  <ds:schemaRefs>
    <ds:schemaRef ds:uri="http://schemas.microsoft.com/office/2006/documentManagement/types"/>
    <ds:schemaRef ds:uri="231c4eac-96b6-4cf2-b251-23b838f7cf09"/>
    <ds:schemaRef ds:uri="http://www.w3.org/XML/1998/namespace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3c9e0e30-e467-4344-9c23-ea945731e275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2437</Words>
  <Application>Microsoft Office PowerPoint</Application>
  <PresentationFormat>Širokouhlá</PresentationFormat>
  <Paragraphs>138</Paragraphs>
  <Slides>18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Menlo</vt:lpstr>
      <vt:lpstr>Neue Haas Grotesk Text Pro</vt:lpstr>
      <vt:lpstr>VanillaVTI</vt:lpstr>
      <vt:lpstr>ARMA modely</vt:lpstr>
      <vt:lpstr>Dáta Ceny akcií spoločnosti EA v roku 2024  </vt:lpstr>
      <vt:lpstr>Štandardná metóda MA Filtrovanie dát pomocou štandardnej (fixnej) metódy MA(2)  </vt:lpstr>
      <vt:lpstr>Štandardná metóda MA Filtrovanie dát pomocou štandardnej (fixnej) metódy MA(4)  </vt:lpstr>
      <vt:lpstr>Štandardná metóda MA Filtrovanie dát pomocou štandardnej (fixnej) metódy MA(6)  </vt:lpstr>
      <vt:lpstr>Adaptabilná metóda MA Filtrovanie dát pomocou adaptabilnej (MNŠ) metódy MA(2)  </vt:lpstr>
      <vt:lpstr>Adaptabilná metóda MA Filtrovanie dát pomocou adaptabilnej (MNŠ) metódy MA(4)  </vt:lpstr>
      <vt:lpstr>Adaptabilná metóda MA Filtrovanie dát pomocou adaptabilnej (MNŠ) metódy MA(6)  </vt:lpstr>
      <vt:lpstr>Porovnanie metód MA Porovnanie štandardnej a adaptabilnej metódy MA(2) V tabuľke sú uvedené priemerné chyby na jednu hodnotu dát  </vt:lpstr>
      <vt:lpstr>Porovnanie metód MA Porovnanie štandardnej a adaptabilnej metódy MA(4) V tabuľke sú uvedené priemerné chyby na jednu hodnotu dát  </vt:lpstr>
      <vt:lpstr>Porovnanie metód MA Porovnanie štandardnej a adaptabilnej metódy MA(6) V tabuľke sú uvedené priemerné chyby na jednu hodnotu dát  </vt:lpstr>
      <vt:lpstr>Autoregresný koeficient Kĺzavý autoregresný koeficient RA(1) pre veľkosť okna 5 Koeficient  c=0.9986  </vt:lpstr>
      <vt:lpstr>Autoregresný koeficient Kĺzavý autoregresný koeficient RA(1) pre veľkosť okna 10 Koeficient  c=0.9981  </vt:lpstr>
      <vt:lpstr>Autoregresný koeficient Kĺzavý autoregresný koeficient RA(1) pre veľkosť okna 15 Koeficient  c=0.9983  </vt:lpstr>
      <vt:lpstr>Autoregresný koeficient Kĺzavý autoregresný koeficient RA(1) pre veľkosť okna 20 Koeficient  c=0.9993   Môžeme vidieť, že so zmenou veľkosti okna sa mení aj koeficient. Hodnota koeficientu je takmer rovná 1, takže dáta ovplyvňuje len mierne   </vt:lpstr>
      <vt:lpstr>Zdrojový kód – 1. časť  </vt:lpstr>
      <vt:lpstr>Zdrojový kód – 2. časť  </vt:lpstr>
      <vt:lpstr>Zdrojový kód – 3. časť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STUD - Peter Cyprich</dc:creator>
  <cp:lastModifiedBy>STUD - Peter Cyprich</cp:lastModifiedBy>
  <cp:revision>3</cp:revision>
  <dcterms:created xsi:type="dcterms:W3CDTF">2024-09-29T13:42:32Z</dcterms:created>
  <dcterms:modified xsi:type="dcterms:W3CDTF">2024-12-10T13:51:42Z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0x010100F1E5E07130354F4C90B7AEF965F7F7CF</vt:lpwstr>
  </property>
</Properties>
</file>