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53ACF-DBEB-4543-97C3-7837ADE32E3A}" v="1478" dt="2024-11-15T12:20:56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Stredný štýl 4 - zvýrazneni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Stredný štýl 4 - zvýrazneni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Stredný štýl 3 - zvýrazneni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Stredný štý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 - Peter Cyprich" userId="098f3bb1-c630-41a5-a724-4a8437abd012" providerId="ADAL" clId="{42F53ACF-DBEB-4543-97C3-7837ADE32E3A}"/>
    <pc:docChg chg="undo redo custSel addSld delSld modSld sldOrd">
      <pc:chgData name="STUD - Peter Cyprich" userId="098f3bb1-c630-41a5-a724-4a8437abd012" providerId="ADAL" clId="{42F53ACF-DBEB-4543-97C3-7837ADE32E3A}" dt="2024-11-15T12:49:58.937" v="4858" actId="20577"/>
      <pc:docMkLst>
        <pc:docMk/>
      </pc:docMkLst>
      <pc:sldChg chg="modSp mod">
        <pc:chgData name="STUD - Peter Cyprich" userId="098f3bb1-c630-41a5-a724-4a8437abd012" providerId="ADAL" clId="{42F53ACF-DBEB-4543-97C3-7837ADE32E3A}" dt="2024-11-15T11:08:50.365" v="2891" actId="20577"/>
        <pc:sldMkLst>
          <pc:docMk/>
          <pc:sldMk cId="110765281" sldId="256"/>
        </pc:sldMkLst>
        <pc:spChg chg="mod">
          <ac:chgData name="STUD - Peter Cyprich" userId="098f3bb1-c630-41a5-a724-4a8437abd012" providerId="ADAL" clId="{42F53ACF-DBEB-4543-97C3-7837ADE32E3A}" dt="2024-11-15T11:08:39.384" v="2862" actId="20577"/>
          <ac:spMkLst>
            <pc:docMk/>
            <pc:sldMk cId="110765281" sldId="256"/>
            <ac:spMk id="2" creationId="{93A78752-B862-F311-2BA7-1170DD81A462}"/>
          </ac:spMkLst>
        </pc:spChg>
        <pc:spChg chg="mod">
          <ac:chgData name="STUD - Peter Cyprich" userId="098f3bb1-c630-41a5-a724-4a8437abd012" providerId="ADAL" clId="{42F53ACF-DBEB-4543-97C3-7837ADE32E3A}" dt="2024-11-15T11:08:50.365" v="2891" actId="20577"/>
          <ac:spMkLst>
            <pc:docMk/>
            <pc:sldMk cId="110765281" sldId="256"/>
            <ac:spMk id="3" creationId="{6C453A1A-386F-88F2-809B-A8C03698691F}"/>
          </ac:spMkLst>
        </pc:spChg>
      </pc:sldChg>
      <pc:sldChg chg="addSp modSp mod">
        <pc:chgData name="STUD - Peter Cyprich" userId="098f3bb1-c630-41a5-a724-4a8437abd012" providerId="ADAL" clId="{42F53ACF-DBEB-4543-97C3-7837ADE32E3A}" dt="2024-11-15T11:20:36.151" v="3049" actId="14826"/>
        <pc:sldMkLst>
          <pc:docMk/>
          <pc:sldMk cId="1745612847" sldId="258"/>
        </pc:sldMkLst>
        <pc:spChg chg="mod">
          <ac:chgData name="STUD - Peter Cyprich" userId="098f3bb1-c630-41a5-a724-4a8437abd012" providerId="ADAL" clId="{42F53ACF-DBEB-4543-97C3-7837ADE32E3A}" dt="2024-11-15T11:11:18.188" v="2989" actId="20577"/>
          <ac:spMkLst>
            <pc:docMk/>
            <pc:sldMk cId="1745612847" sldId="258"/>
            <ac:spMk id="2" creationId="{593F13D1-2EB1-3392-93BB-1D60D6E1C3C1}"/>
          </ac:spMkLst>
        </pc:spChg>
        <pc:graphicFrameChg chg="add mod modGraphic">
          <ac:chgData name="STUD - Peter Cyprich" userId="098f3bb1-c630-41a5-a724-4a8437abd012" providerId="ADAL" clId="{42F53ACF-DBEB-4543-97C3-7837ADE32E3A}" dt="2024-11-15T11:19:17.696" v="3048" actId="1076"/>
          <ac:graphicFrameMkLst>
            <pc:docMk/>
            <pc:sldMk cId="1745612847" sldId="258"/>
            <ac:graphicFrameMk id="3" creationId="{23C998D9-C998-D4FE-F541-1E8F2A5652CF}"/>
          </ac:graphicFrameMkLst>
        </pc:graphicFrameChg>
        <pc:picChg chg="mod">
          <ac:chgData name="STUD - Peter Cyprich" userId="098f3bb1-c630-41a5-a724-4a8437abd012" providerId="ADAL" clId="{42F53ACF-DBEB-4543-97C3-7837ADE32E3A}" dt="2024-11-15T11:20:36.151" v="3049" actId="14826"/>
          <ac:picMkLst>
            <pc:docMk/>
            <pc:sldMk cId="1745612847" sldId="258"/>
            <ac:picMk id="6" creationId="{950E7234-EB03-886C-3573-73ED831275D5}"/>
          </ac:picMkLst>
        </pc:picChg>
      </pc:sldChg>
      <pc:sldChg chg="new del">
        <pc:chgData name="STUD - Peter Cyprich" userId="098f3bb1-c630-41a5-a724-4a8437abd012" providerId="ADAL" clId="{42F53ACF-DBEB-4543-97C3-7837ADE32E3A}" dt="2024-11-15T11:21:15.805" v="3051" actId="47"/>
        <pc:sldMkLst>
          <pc:docMk/>
          <pc:sldMk cId="2121133474" sldId="259"/>
        </pc:sldMkLst>
      </pc:sldChg>
      <pc:sldChg chg="addSp delSp modSp add mod">
        <pc:chgData name="STUD - Peter Cyprich" userId="098f3bb1-c630-41a5-a724-4a8437abd012" providerId="ADAL" clId="{42F53ACF-DBEB-4543-97C3-7837ADE32E3A}" dt="2024-11-15T12:07:11.833" v="3940" actId="14734"/>
        <pc:sldMkLst>
          <pc:docMk/>
          <pc:sldMk cId="2955695694" sldId="259"/>
        </pc:sldMkLst>
        <pc:spChg chg="mod">
          <ac:chgData name="STUD - Peter Cyprich" userId="098f3bb1-c630-41a5-a724-4a8437abd012" providerId="ADAL" clId="{42F53ACF-DBEB-4543-97C3-7837ADE32E3A}" dt="2024-11-15T11:41:34.053" v="3449" actId="20577"/>
          <ac:spMkLst>
            <pc:docMk/>
            <pc:sldMk cId="2955695694" sldId="259"/>
            <ac:spMk id="2" creationId="{77B06EAC-846C-1953-53D9-F938FD5BA340}"/>
          </ac:spMkLst>
        </pc:spChg>
        <pc:spChg chg="add del mod">
          <ac:chgData name="STUD - Peter Cyprich" userId="098f3bb1-c630-41a5-a724-4a8437abd012" providerId="ADAL" clId="{42F53ACF-DBEB-4543-97C3-7837ADE32E3A}" dt="2024-11-15T11:21:47.758" v="3071" actId="3680"/>
          <ac:spMkLst>
            <pc:docMk/>
            <pc:sldMk cId="2955695694" sldId="259"/>
            <ac:spMk id="5" creationId="{C329568D-B37B-D3AF-7A56-13B00C843112}"/>
          </ac:spMkLst>
        </pc:spChg>
        <pc:spChg chg="add del">
          <ac:chgData name="STUD - Peter Cyprich" userId="098f3bb1-c630-41a5-a724-4a8437abd012" providerId="ADAL" clId="{42F53ACF-DBEB-4543-97C3-7837ADE32E3A}" dt="2024-11-15T11:23:12.260" v="3076" actId="22"/>
          <ac:spMkLst>
            <pc:docMk/>
            <pc:sldMk cId="2955695694" sldId="259"/>
            <ac:spMk id="9" creationId="{B2769A1A-4925-CB4B-5A22-65766422BBD2}"/>
          </ac:spMkLst>
        </pc:spChg>
        <pc:spChg chg="add del mod">
          <ac:chgData name="STUD - Peter Cyprich" userId="098f3bb1-c630-41a5-a724-4a8437abd012" providerId="ADAL" clId="{42F53ACF-DBEB-4543-97C3-7837ADE32E3A}" dt="2024-11-15T11:23:26.780" v="3081" actId="478"/>
          <ac:spMkLst>
            <pc:docMk/>
            <pc:sldMk cId="2955695694" sldId="259"/>
            <ac:spMk id="12" creationId="{08B4114D-3DF7-6E4F-D998-5D582312D868}"/>
          </ac:spMkLst>
        </pc:spChg>
        <pc:spChg chg="add del mod">
          <ac:chgData name="STUD - Peter Cyprich" userId="098f3bb1-c630-41a5-a724-4a8437abd012" providerId="ADAL" clId="{42F53ACF-DBEB-4543-97C3-7837ADE32E3A}" dt="2024-11-15T11:41:15.275" v="3421" actId="478"/>
          <ac:spMkLst>
            <pc:docMk/>
            <pc:sldMk cId="2955695694" sldId="259"/>
            <ac:spMk id="15" creationId="{7B9272C7-5E22-4498-23C4-670AFE94A64B}"/>
          </ac:spMkLst>
        </pc:spChg>
        <pc:graphicFrameChg chg="del">
          <ac:chgData name="STUD - Peter Cyprich" userId="098f3bb1-c630-41a5-a724-4a8437abd012" providerId="ADAL" clId="{42F53ACF-DBEB-4543-97C3-7837ADE32E3A}" dt="2024-11-15T11:21:39.917" v="3070" actId="478"/>
          <ac:graphicFrameMkLst>
            <pc:docMk/>
            <pc:sldMk cId="2955695694" sldId="259"/>
            <ac:graphicFrameMk id="3" creationId="{B0B9FD1D-AD5D-773E-9283-1B2850211705}"/>
          </ac:graphicFrameMkLst>
        </pc:graphicFrameChg>
        <pc:graphicFrameChg chg="add del mod ord modGraphic">
          <ac:chgData name="STUD - Peter Cyprich" userId="098f3bb1-c630-41a5-a724-4a8437abd012" providerId="ADAL" clId="{42F53ACF-DBEB-4543-97C3-7837ADE32E3A}" dt="2024-11-15T11:23:18.451" v="3078" actId="478"/>
          <ac:graphicFrameMkLst>
            <pc:docMk/>
            <pc:sldMk cId="2955695694" sldId="259"/>
            <ac:graphicFrameMk id="7" creationId="{62915506-F544-5C70-9EEF-DE56F5B8BF6B}"/>
          </ac:graphicFrameMkLst>
        </pc:graphicFrameChg>
        <pc:graphicFrameChg chg="add del mod modGraphic">
          <ac:chgData name="STUD - Peter Cyprich" userId="098f3bb1-c630-41a5-a724-4a8437abd012" providerId="ADAL" clId="{42F53ACF-DBEB-4543-97C3-7837ADE32E3A}" dt="2024-11-15T11:26:24.922" v="3135" actId="478"/>
          <ac:graphicFrameMkLst>
            <pc:docMk/>
            <pc:sldMk cId="2955695694" sldId="259"/>
            <ac:graphicFrameMk id="10" creationId="{DD6DB138-0CFF-856F-EEA9-CC2CE047E6F7}"/>
          </ac:graphicFrameMkLst>
        </pc:graphicFrameChg>
        <pc:graphicFrameChg chg="add mod modGraphic">
          <ac:chgData name="STUD - Peter Cyprich" userId="098f3bb1-c630-41a5-a724-4a8437abd012" providerId="ADAL" clId="{42F53ACF-DBEB-4543-97C3-7837ADE32E3A}" dt="2024-11-15T12:07:11.833" v="3940" actId="14734"/>
          <ac:graphicFrameMkLst>
            <pc:docMk/>
            <pc:sldMk cId="2955695694" sldId="259"/>
            <ac:graphicFrameMk id="13" creationId="{E48DF5A4-1DB4-BBE3-088F-2DDF386E0850}"/>
          </ac:graphicFrameMkLst>
        </pc:graphicFrameChg>
        <pc:graphicFrameChg chg="add del mod">
          <ac:chgData name="STUD - Peter Cyprich" userId="098f3bb1-c630-41a5-a724-4a8437abd012" providerId="ADAL" clId="{42F53ACF-DBEB-4543-97C3-7837ADE32E3A}" dt="2024-11-15T11:54:23.880" v="3745" actId="478"/>
          <ac:graphicFrameMkLst>
            <pc:docMk/>
            <pc:sldMk cId="2955695694" sldId="259"/>
            <ac:graphicFrameMk id="16" creationId="{581B7DB3-FC46-7201-F1B0-F68B87837749}"/>
          </ac:graphicFrameMkLst>
        </pc:graphicFrameChg>
        <pc:picChg chg="del">
          <ac:chgData name="STUD - Peter Cyprich" userId="098f3bb1-c630-41a5-a724-4a8437abd012" providerId="ADAL" clId="{42F53ACF-DBEB-4543-97C3-7837ADE32E3A}" dt="2024-11-15T11:21:35.930" v="3069" actId="478"/>
          <ac:picMkLst>
            <pc:docMk/>
            <pc:sldMk cId="2955695694" sldId="259"/>
            <ac:picMk id="6" creationId="{2824686B-0031-853A-399F-73F6BC3FD24A}"/>
          </ac:picMkLst>
        </pc:picChg>
      </pc:sldChg>
      <pc:sldChg chg="addSp delSp modSp add mod">
        <pc:chgData name="STUD - Peter Cyprich" userId="098f3bb1-c630-41a5-a724-4a8437abd012" providerId="ADAL" clId="{42F53ACF-DBEB-4543-97C3-7837ADE32E3A}" dt="2024-11-15T12:01:14.738" v="3900" actId="20577"/>
        <pc:sldMkLst>
          <pc:docMk/>
          <pc:sldMk cId="3128454567" sldId="260"/>
        </pc:sldMkLst>
        <pc:spChg chg="mod">
          <ac:chgData name="STUD - Peter Cyprich" userId="098f3bb1-c630-41a5-a724-4a8437abd012" providerId="ADAL" clId="{42F53ACF-DBEB-4543-97C3-7837ADE32E3A}" dt="2024-11-15T12:01:14.738" v="3900" actId="20577"/>
          <ac:spMkLst>
            <pc:docMk/>
            <pc:sldMk cId="3128454567" sldId="260"/>
            <ac:spMk id="2" creationId="{1F8D092E-2C29-A186-88BF-79E3EB2C3274}"/>
          </ac:spMkLst>
        </pc:spChg>
        <pc:spChg chg="add del mod">
          <ac:chgData name="STUD - Peter Cyprich" userId="098f3bb1-c630-41a5-a724-4a8437abd012" providerId="ADAL" clId="{42F53ACF-DBEB-4543-97C3-7837ADE32E3A}" dt="2024-11-15T11:55:08.855" v="3762" actId="478"/>
          <ac:spMkLst>
            <pc:docMk/>
            <pc:sldMk cId="3128454567" sldId="260"/>
            <ac:spMk id="5" creationId="{D95346D4-6DAF-27D2-FA43-0568CD50477E}"/>
          </ac:spMkLst>
        </pc:spChg>
        <pc:graphicFrameChg chg="add mod modGraphic">
          <ac:chgData name="STUD - Peter Cyprich" userId="098f3bb1-c630-41a5-a724-4a8437abd012" providerId="ADAL" clId="{42F53ACF-DBEB-4543-97C3-7837ADE32E3A}" dt="2024-11-15T11:51:19.249" v="3672" actId="20577"/>
          <ac:graphicFrameMkLst>
            <pc:docMk/>
            <pc:sldMk cId="3128454567" sldId="260"/>
            <ac:graphicFrameMk id="3" creationId="{1EDC5457-E4DE-B704-1223-DA53CF7ACD80}"/>
          </ac:graphicFrameMkLst>
        </pc:graphicFrameChg>
        <pc:graphicFrameChg chg="add mod">
          <ac:chgData name="STUD - Peter Cyprich" userId="098f3bb1-c630-41a5-a724-4a8437abd012" providerId="ADAL" clId="{42F53ACF-DBEB-4543-97C3-7837ADE32E3A}" dt="2024-11-15T11:49:19.535" v="3634"/>
          <ac:graphicFrameMkLst>
            <pc:docMk/>
            <pc:sldMk cId="3128454567" sldId="260"/>
            <ac:graphicFrameMk id="6" creationId="{89A18747-0C27-3755-341D-EB5974A8C1A8}"/>
          </ac:graphicFrameMkLst>
        </pc:graphicFrameChg>
        <pc:graphicFrameChg chg="del mod">
          <ac:chgData name="STUD - Peter Cyprich" userId="098f3bb1-c630-41a5-a724-4a8437abd012" providerId="ADAL" clId="{42F53ACF-DBEB-4543-97C3-7837ADE32E3A}" dt="2024-11-15T11:42:41.226" v="3500" actId="478"/>
          <ac:graphicFrameMkLst>
            <pc:docMk/>
            <pc:sldMk cId="3128454567" sldId="260"/>
            <ac:graphicFrameMk id="13" creationId="{7B21B680-306E-022F-1EC8-B0A91146720C}"/>
          </ac:graphicFrameMkLst>
        </pc:graphicFrameChg>
        <pc:picChg chg="add mod ord">
          <ac:chgData name="STUD - Peter Cyprich" userId="098f3bb1-c630-41a5-a724-4a8437abd012" providerId="ADAL" clId="{42F53ACF-DBEB-4543-97C3-7837ADE32E3A}" dt="2024-11-15T11:56:36.698" v="3767" actId="167"/>
          <ac:picMkLst>
            <pc:docMk/>
            <pc:sldMk cId="3128454567" sldId="260"/>
            <ac:picMk id="8" creationId="{94ED4CF6-567A-FB74-4D28-70E62E2023DD}"/>
          </ac:picMkLst>
        </pc:picChg>
      </pc:sldChg>
      <pc:sldChg chg="addSp delSp modSp add mod">
        <pc:chgData name="STUD - Peter Cyprich" userId="098f3bb1-c630-41a5-a724-4a8437abd012" providerId="ADAL" clId="{42F53ACF-DBEB-4543-97C3-7837ADE32E3A}" dt="2024-11-15T11:58:53.499" v="3846" actId="20577"/>
        <pc:sldMkLst>
          <pc:docMk/>
          <pc:sldMk cId="315715500" sldId="261"/>
        </pc:sldMkLst>
        <pc:spChg chg="mod">
          <ac:chgData name="STUD - Peter Cyprich" userId="098f3bb1-c630-41a5-a724-4a8437abd012" providerId="ADAL" clId="{42F53ACF-DBEB-4543-97C3-7837ADE32E3A}" dt="2024-11-15T11:58:53.499" v="3846" actId="20577"/>
          <ac:spMkLst>
            <pc:docMk/>
            <pc:sldMk cId="315715500" sldId="261"/>
            <ac:spMk id="2" creationId="{68BBA92D-F5CE-1F71-5D04-7829E504DBB8}"/>
          </ac:spMkLst>
        </pc:spChg>
        <pc:graphicFrameChg chg="del mod">
          <ac:chgData name="STUD - Peter Cyprich" userId="098f3bb1-c630-41a5-a724-4a8437abd012" providerId="ADAL" clId="{42F53ACF-DBEB-4543-97C3-7837ADE32E3A}" dt="2024-11-15T11:57:33.156" v="3791" actId="478"/>
          <ac:graphicFrameMkLst>
            <pc:docMk/>
            <pc:sldMk cId="315715500" sldId="261"/>
            <ac:graphicFrameMk id="3" creationId="{F7A8267B-E16E-4068-1E0A-A01E6E75B852}"/>
          </ac:graphicFrameMkLst>
        </pc:graphicFrameChg>
        <pc:picChg chg="add mod">
          <ac:chgData name="STUD - Peter Cyprich" userId="098f3bb1-c630-41a5-a724-4a8437abd012" providerId="ADAL" clId="{42F53ACF-DBEB-4543-97C3-7837ADE32E3A}" dt="2024-11-15T11:58:29.903" v="3796" actId="14826"/>
          <ac:picMkLst>
            <pc:docMk/>
            <pc:sldMk cId="315715500" sldId="261"/>
            <ac:picMk id="5" creationId="{7CE2BFED-6D28-A12C-761B-6A18A4F9D63F}"/>
          </ac:picMkLst>
        </pc:picChg>
        <pc:picChg chg="del">
          <ac:chgData name="STUD - Peter Cyprich" userId="098f3bb1-c630-41a5-a724-4a8437abd012" providerId="ADAL" clId="{42F53ACF-DBEB-4543-97C3-7837ADE32E3A}" dt="2024-11-15T11:57:27.254" v="3789" actId="478"/>
          <ac:picMkLst>
            <pc:docMk/>
            <pc:sldMk cId="315715500" sldId="261"/>
            <ac:picMk id="8" creationId="{8000E36F-BD4C-CE51-0D1B-9D3209EE3AC9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385634757" sldId="261"/>
        </pc:sldMkLst>
        <pc:spChg chg="mod">
          <ac:chgData name="STUD - Peter Cyprich" userId="098f3bb1-c630-41a5-a724-4a8437abd012" providerId="ADAL" clId="{42F53ACF-DBEB-4543-97C3-7837ADE32E3A}" dt="2024-11-01T19:37:04.451" v="1740" actId="120"/>
          <ac:spMkLst>
            <pc:docMk/>
            <pc:sldMk cId="3385634757" sldId="261"/>
            <ac:spMk id="5" creationId="{CFFB062A-1FEC-B21A-F071-4FAE41786046}"/>
          </ac:spMkLst>
        </pc:spChg>
        <pc:picChg chg="mod">
          <ac:chgData name="STUD - Peter Cyprich" userId="098f3bb1-c630-41a5-a724-4a8437abd012" providerId="ADAL" clId="{42F53ACF-DBEB-4543-97C3-7837ADE32E3A}" dt="2024-11-01T17:27:29.416" v="124" actId="14826"/>
          <ac:picMkLst>
            <pc:docMk/>
            <pc:sldMk cId="3385634757" sldId="261"/>
            <ac:picMk id="13" creationId="{327BCD26-3F12-D1C9-A544-4D318377A803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485907680" sldId="262"/>
        </pc:sldMkLst>
        <pc:spChg chg="mod">
          <ac:chgData name="STUD - Peter Cyprich" userId="098f3bb1-c630-41a5-a724-4a8437abd012" providerId="ADAL" clId="{42F53ACF-DBEB-4543-97C3-7837ADE32E3A}" dt="2024-11-01T19:37:08.861" v="1741" actId="120"/>
          <ac:spMkLst>
            <pc:docMk/>
            <pc:sldMk cId="1485907680" sldId="262"/>
            <ac:spMk id="5" creationId="{C70AA961-2E0B-4B01-43AC-97536D6B28B4}"/>
          </ac:spMkLst>
        </pc:spChg>
        <pc:picChg chg="mod">
          <ac:chgData name="STUD - Peter Cyprich" userId="098f3bb1-c630-41a5-a724-4a8437abd012" providerId="ADAL" clId="{42F53ACF-DBEB-4543-97C3-7837ADE32E3A}" dt="2024-11-01T17:27:38.302" v="125" actId="14826"/>
          <ac:picMkLst>
            <pc:docMk/>
            <pc:sldMk cId="1485907680" sldId="262"/>
            <ac:picMk id="13" creationId="{280532B9-49F8-E1AA-3476-38340266AE4A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1:59:43.801" v="3868" actId="20577"/>
        <pc:sldMkLst>
          <pc:docMk/>
          <pc:sldMk cId="3447491164" sldId="262"/>
        </pc:sldMkLst>
        <pc:spChg chg="mod">
          <ac:chgData name="STUD - Peter Cyprich" userId="098f3bb1-c630-41a5-a724-4a8437abd012" providerId="ADAL" clId="{42F53ACF-DBEB-4543-97C3-7837ADE32E3A}" dt="2024-11-15T11:59:43.801" v="3868" actId="20577"/>
          <ac:spMkLst>
            <pc:docMk/>
            <pc:sldMk cId="3447491164" sldId="262"/>
            <ac:spMk id="2" creationId="{A4B0628C-C581-8A7D-B8F1-230EE54B09C6}"/>
          </ac:spMkLst>
        </pc:spChg>
        <pc:picChg chg="mod">
          <ac:chgData name="STUD - Peter Cyprich" userId="098f3bb1-c630-41a5-a724-4a8437abd012" providerId="ADAL" clId="{42F53ACF-DBEB-4543-97C3-7837ADE32E3A}" dt="2024-11-15T11:59:26.899" v="3858" actId="14826"/>
          <ac:picMkLst>
            <pc:docMk/>
            <pc:sldMk cId="3447491164" sldId="262"/>
            <ac:picMk id="5" creationId="{B42DCD9F-A2FA-F9D8-699F-9B3D82EA305F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282133398" sldId="263"/>
        </pc:sldMkLst>
        <pc:spChg chg="mod">
          <ac:chgData name="STUD - Peter Cyprich" userId="098f3bb1-c630-41a5-a724-4a8437abd012" providerId="ADAL" clId="{42F53ACF-DBEB-4543-97C3-7837ADE32E3A}" dt="2024-11-01T19:37:13.931" v="1742" actId="120"/>
          <ac:spMkLst>
            <pc:docMk/>
            <pc:sldMk cId="1282133398" sldId="263"/>
            <ac:spMk id="5" creationId="{2F856F42-50CF-0B8F-8721-0728D96F5540}"/>
          </ac:spMkLst>
        </pc:spChg>
        <pc:picChg chg="mod">
          <ac:chgData name="STUD - Peter Cyprich" userId="098f3bb1-c630-41a5-a724-4a8437abd012" providerId="ADAL" clId="{42F53ACF-DBEB-4543-97C3-7837ADE32E3A}" dt="2024-11-01T17:27:45.971" v="126" actId="14826"/>
          <ac:picMkLst>
            <pc:docMk/>
            <pc:sldMk cId="1282133398" sldId="263"/>
            <ac:picMk id="13" creationId="{A7052643-C15F-3006-D8FA-CF0550473541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00:02.991" v="3875" actId="14826"/>
        <pc:sldMkLst>
          <pc:docMk/>
          <pc:sldMk cId="1343453601" sldId="263"/>
        </pc:sldMkLst>
        <pc:spChg chg="mod">
          <ac:chgData name="STUD - Peter Cyprich" userId="098f3bb1-c630-41a5-a724-4a8437abd012" providerId="ADAL" clId="{42F53ACF-DBEB-4543-97C3-7837ADE32E3A}" dt="2024-11-15T11:59:57.168" v="3874" actId="20577"/>
          <ac:spMkLst>
            <pc:docMk/>
            <pc:sldMk cId="1343453601" sldId="263"/>
            <ac:spMk id="2" creationId="{3761EFA7-FD6D-C68B-9AAA-A6D968418D41}"/>
          </ac:spMkLst>
        </pc:spChg>
        <pc:picChg chg="mod">
          <ac:chgData name="STUD - Peter Cyprich" userId="098f3bb1-c630-41a5-a724-4a8437abd012" providerId="ADAL" clId="{42F53ACF-DBEB-4543-97C3-7837ADE32E3A}" dt="2024-11-15T12:00:02.991" v="3875" actId="14826"/>
          <ac:picMkLst>
            <pc:docMk/>
            <pc:sldMk cId="1343453601" sldId="263"/>
            <ac:picMk id="5" creationId="{2859A512-EE0A-D7F2-388E-1ABB2F33252D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00:18.183" v="3881" actId="14826"/>
        <pc:sldMkLst>
          <pc:docMk/>
          <pc:sldMk cId="1375073499" sldId="264"/>
        </pc:sldMkLst>
        <pc:spChg chg="mod">
          <ac:chgData name="STUD - Peter Cyprich" userId="098f3bb1-c630-41a5-a724-4a8437abd012" providerId="ADAL" clId="{42F53ACF-DBEB-4543-97C3-7837ADE32E3A}" dt="2024-11-15T12:00:12.037" v="3880" actId="20577"/>
          <ac:spMkLst>
            <pc:docMk/>
            <pc:sldMk cId="1375073499" sldId="264"/>
            <ac:spMk id="2" creationId="{944AF992-8962-ADCA-6456-D20CAB46321A}"/>
          </ac:spMkLst>
        </pc:spChg>
        <pc:picChg chg="mod">
          <ac:chgData name="STUD - Peter Cyprich" userId="098f3bb1-c630-41a5-a724-4a8437abd012" providerId="ADAL" clId="{42F53ACF-DBEB-4543-97C3-7837ADE32E3A}" dt="2024-11-15T12:00:18.183" v="3881" actId="14826"/>
          <ac:picMkLst>
            <pc:docMk/>
            <pc:sldMk cId="1375073499" sldId="264"/>
            <ac:picMk id="5" creationId="{56D5F12A-CA86-711B-0360-9388794E7900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923362837" sldId="264"/>
        </pc:sldMkLst>
        <pc:spChg chg="mod">
          <ac:chgData name="STUD - Peter Cyprich" userId="098f3bb1-c630-41a5-a724-4a8437abd012" providerId="ADAL" clId="{42F53ACF-DBEB-4543-97C3-7837ADE32E3A}" dt="2024-11-01T19:38:16.470" v="1759" actId="20577"/>
          <ac:spMkLst>
            <pc:docMk/>
            <pc:sldMk cId="3923362837" sldId="264"/>
            <ac:spMk id="5" creationId="{A2A6C3D5-83D9-3E7B-EEA5-C6F770B72CA5}"/>
          </ac:spMkLst>
        </pc:spChg>
        <pc:picChg chg="mod">
          <ac:chgData name="STUD - Peter Cyprich" userId="098f3bb1-c630-41a5-a724-4a8437abd012" providerId="ADAL" clId="{42F53ACF-DBEB-4543-97C3-7837ADE32E3A}" dt="2024-11-01T17:27:56.438" v="127" actId="14826"/>
          <ac:picMkLst>
            <pc:docMk/>
            <pc:sldMk cId="3923362837" sldId="264"/>
            <ac:picMk id="13" creationId="{4DC08BAD-6B93-DC0B-4EE7-9F3E46E6CB21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00:32.589" v="3887" actId="14826"/>
        <pc:sldMkLst>
          <pc:docMk/>
          <pc:sldMk cId="1009774658" sldId="265"/>
        </pc:sldMkLst>
        <pc:spChg chg="mod">
          <ac:chgData name="STUD - Peter Cyprich" userId="098f3bb1-c630-41a5-a724-4a8437abd012" providerId="ADAL" clId="{42F53ACF-DBEB-4543-97C3-7837ADE32E3A}" dt="2024-11-15T12:00:25.600" v="3886" actId="20577"/>
          <ac:spMkLst>
            <pc:docMk/>
            <pc:sldMk cId="1009774658" sldId="265"/>
            <ac:spMk id="2" creationId="{F985AD6C-A808-61D3-389E-042D2E06FBD8}"/>
          </ac:spMkLst>
        </pc:spChg>
        <pc:picChg chg="mod">
          <ac:chgData name="STUD - Peter Cyprich" userId="098f3bb1-c630-41a5-a724-4a8437abd012" providerId="ADAL" clId="{42F53ACF-DBEB-4543-97C3-7837ADE32E3A}" dt="2024-11-15T12:00:32.589" v="3887" actId="14826"/>
          <ac:picMkLst>
            <pc:docMk/>
            <pc:sldMk cId="1009774658" sldId="265"/>
            <ac:picMk id="5" creationId="{1EC83E6A-E707-3DFD-F948-6D430874285D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569081930" sldId="265"/>
        </pc:sldMkLst>
        <pc:spChg chg="mod">
          <ac:chgData name="STUD - Peter Cyprich" userId="098f3bb1-c630-41a5-a724-4a8437abd012" providerId="ADAL" clId="{42F53ACF-DBEB-4543-97C3-7837ADE32E3A}" dt="2024-11-01T19:38:26.101" v="1760" actId="20577"/>
          <ac:spMkLst>
            <pc:docMk/>
            <pc:sldMk cId="3569081930" sldId="265"/>
            <ac:spMk id="5" creationId="{5E17BED6-C8A2-D246-F868-1BD2E570A141}"/>
          </ac:spMkLst>
        </pc:spChg>
        <pc:picChg chg="mod">
          <ac:chgData name="STUD - Peter Cyprich" userId="098f3bb1-c630-41a5-a724-4a8437abd012" providerId="ADAL" clId="{42F53ACF-DBEB-4543-97C3-7837ADE32E3A}" dt="2024-11-01T17:28:06.646" v="128" actId="14826"/>
          <ac:picMkLst>
            <pc:docMk/>
            <pc:sldMk cId="3569081930" sldId="265"/>
            <ac:picMk id="13" creationId="{233B5109-BCEB-DC42-A96B-D8AD39CBA0E1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00:46.322" v="3893" actId="14826"/>
        <pc:sldMkLst>
          <pc:docMk/>
          <pc:sldMk cId="91831661" sldId="266"/>
        </pc:sldMkLst>
        <pc:spChg chg="mod">
          <ac:chgData name="STUD - Peter Cyprich" userId="098f3bb1-c630-41a5-a724-4a8437abd012" providerId="ADAL" clId="{42F53ACF-DBEB-4543-97C3-7837ADE32E3A}" dt="2024-11-15T12:00:40.558" v="3892" actId="20577"/>
          <ac:spMkLst>
            <pc:docMk/>
            <pc:sldMk cId="91831661" sldId="266"/>
            <ac:spMk id="2" creationId="{28D62F9F-C193-B138-C361-E136A4698127}"/>
          </ac:spMkLst>
        </pc:spChg>
        <pc:picChg chg="mod">
          <ac:chgData name="STUD - Peter Cyprich" userId="098f3bb1-c630-41a5-a724-4a8437abd012" providerId="ADAL" clId="{42F53ACF-DBEB-4543-97C3-7837ADE32E3A}" dt="2024-11-15T12:00:46.322" v="3893" actId="14826"/>
          <ac:picMkLst>
            <pc:docMk/>
            <pc:sldMk cId="91831661" sldId="266"/>
            <ac:picMk id="5" creationId="{C9B65381-6EE9-23E9-3FD4-BBF21BA4168A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58220927" sldId="266"/>
        </pc:sldMkLst>
        <pc:spChg chg="mod">
          <ac:chgData name="STUD - Peter Cyprich" userId="098f3bb1-c630-41a5-a724-4a8437abd012" providerId="ADAL" clId="{42F53ACF-DBEB-4543-97C3-7837ADE32E3A}" dt="2024-11-01T19:38:30.903" v="1761" actId="20577"/>
          <ac:spMkLst>
            <pc:docMk/>
            <pc:sldMk cId="158220927" sldId="266"/>
            <ac:spMk id="5" creationId="{69F58058-C1BC-D425-2752-E9C87570D131}"/>
          </ac:spMkLst>
        </pc:spChg>
        <pc:picChg chg="mod">
          <ac:chgData name="STUD - Peter Cyprich" userId="098f3bb1-c630-41a5-a724-4a8437abd012" providerId="ADAL" clId="{42F53ACF-DBEB-4543-97C3-7837ADE32E3A}" dt="2024-11-01T17:28:13.552" v="129" actId="14826"/>
          <ac:picMkLst>
            <pc:docMk/>
            <pc:sldMk cId="158220927" sldId="266"/>
            <ac:picMk id="13" creationId="{85A8E791-F1AC-CD58-4F83-422B14274B58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897356296" sldId="267"/>
        </pc:sldMkLst>
        <pc:spChg chg="mod">
          <ac:chgData name="STUD - Peter Cyprich" userId="098f3bb1-c630-41a5-a724-4a8437abd012" providerId="ADAL" clId="{42F53ACF-DBEB-4543-97C3-7837ADE32E3A}" dt="2024-11-01T19:38:33.799" v="1762" actId="20577"/>
          <ac:spMkLst>
            <pc:docMk/>
            <pc:sldMk cId="897356296" sldId="267"/>
            <ac:spMk id="5" creationId="{5A0E728C-49DA-69C4-B980-6991B2D5A83C}"/>
          </ac:spMkLst>
        </pc:spChg>
        <pc:picChg chg="mod">
          <ac:chgData name="STUD - Peter Cyprich" userId="098f3bb1-c630-41a5-a724-4a8437abd012" providerId="ADAL" clId="{42F53ACF-DBEB-4543-97C3-7837ADE32E3A}" dt="2024-11-01T17:28:23.106" v="130" actId="14826"/>
          <ac:picMkLst>
            <pc:docMk/>
            <pc:sldMk cId="897356296" sldId="267"/>
            <ac:picMk id="13" creationId="{84A2B2C0-2613-94EF-FB6B-C4B9644B320A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14:21.695" v="4043" actId="20577"/>
        <pc:sldMkLst>
          <pc:docMk/>
          <pc:sldMk cId="1163604965" sldId="267"/>
        </pc:sldMkLst>
        <pc:spChg chg="mod">
          <ac:chgData name="STUD - Peter Cyprich" userId="098f3bb1-c630-41a5-a724-4a8437abd012" providerId="ADAL" clId="{42F53ACF-DBEB-4543-97C3-7837ADE32E3A}" dt="2024-11-15T12:14:21.695" v="4043" actId="20577"/>
          <ac:spMkLst>
            <pc:docMk/>
            <pc:sldMk cId="1163604965" sldId="267"/>
            <ac:spMk id="2" creationId="{2E778CC8-D393-21E7-5DD2-E5CDF043B86B}"/>
          </ac:spMkLst>
        </pc:spChg>
        <pc:picChg chg="mod">
          <ac:chgData name="STUD - Peter Cyprich" userId="098f3bb1-c630-41a5-a724-4a8437abd012" providerId="ADAL" clId="{42F53ACF-DBEB-4543-97C3-7837ADE32E3A}" dt="2024-11-15T12:13:29.564" v="3962" actId="14826"/>
          <ac:picMkLst>
            <pc:docMk/>
            <pc:sldMk cId="1163604965" sldId="267"/>
            <ac:picMk id="5" creationId="{463C1F01-DCC1-D1EA-8620-3785A9D487B4}"/>
          </ac:picMkLst>
        </pc:pic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249080901" sldId="268"/>
        </pc:sldMkLst>
        <pc:spChg chg="mod">
          <ac:chgData name="STUD - Peter Cyprich" userId="098f3bb1-c630-41a5-a724-4a8437abd012" providerId="ADAL" clId="{42F53ACF-DBEB-4543-97C3-7837ADE32E3A}" dt="2024-11-01T16:51:39.696" v="2" actId="20577"/>
          <ac:spMkLst>
            <pc:docMk/>
            <pc:sldMk cId="1249080901" sldId="268"/>
            <ac:spMk id="2" creationId="{B71805FC-91C9-834E-0229-46B97F1F8952}"/>
          </ac:spMkLst>
        </pc:spChg>
        <pc:spChg chg="mod">
          <ac:chgData name="STUD - Peter Cyprich" userId="098f3bb1-c630-41a5-a724-4a8437abd012" providerId="ADAL" clId="{42F53ACF-DBEB-4543-97C3-7837ADE32E3A}" dt="2024-11-01T19:38:36.872" v="1763" actId="20577"/>
          <ac:spMkLst>
            <pc:docMk/>
            <pc:sldMk cId="1249080901" sldId="268"/>
            <ac:spMk id="5" creationId="{A7F0A469-0573-5550-300F-C96803949B5A}"/>
          </ac:spMkLst>
        </pc:spChg>
        <pc:spChg chg="add del mod">
          <ac:chgData name="STUD - Peter Cyprich" userId="098f3bb1-c630-41a5-a724-4a8437abd012" providerId="ADAL" clId="{42F53ACF-DBEB-4543-97C3-7837ADE32E3A}" dt="2024-11-01T17:02:31.308" v="122" actId="478"/>
          <ac:spMkLst>
            <pc:docMk/>
            <pc:sldMk cId="1249080901" sldId="268"/>
            <ac:spMk id="7" creationId="{2B17D6C4-693D-40BD-E6F9-5635E4895327}"/>
          </ac:spMkLst>
        </pc:spChg>
        <pc:graphicFrameChg chg="mod modGraphic">
          <ac:chgData name="STUD - Peter Cyprich" userId="098f3bb1-c630-41a5-a724-4a8437abd012" providerId="ADAL" clId="{42F53ACF-DBEB-4543-97C3-7837ADE32E3A}" dt="2024-11-01T17:02:23.712" v="121" actId="20577"/>
          <ac:graphicFrameMkLst>
            <pc:docMk/>
            <pc:sldMk cId="1249080901" sldId="268"/>
            <ac:graphicFrameMk id="3" creationId="{3102BE6C-38E6-9E0F-A30C-7EC420EBC828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6:55:11.436" v="15" actId="20577"/>
          <ac:graphicFrameMkLst>
            <pc:docMk/>
            <pc:sldMk cId="1249080901" sldId="268"/>
            <ac:graphicFrameMk id="4" creationId="{A133992F-CF58-9B96-AE9E-C4A34FEFAD5C}"/>
          </ac:graphicFrameMkLst>
        </pc:graphicFrameChg>
        <pc:picChg chg="mod">
          <ac:chgData name="STUD - Peter Cyprich" userId="098f3bb1-c630-41a5-a724-4a8437abd012" providerId="ADAL" clId="{42F53ACF-DBEB-4543-97C3-7837ADE32E3A}" dt="2024-11-01T17:28:30.772" v="131" actId="14826"/>
          <ac:picMkLst>
            <pc:docMk/>
            <pc:sldMk cId="1249080901" sldId="268"/>
            <ac:picMk id="13" creationId="{F235D7E1-9446-5272-77C0-4ACDA5F09ED5}"/>
          </ac:picMkLst>
        </pc:picChg>
      </pc:sldChg>
      <pc:sldChg chg="addSp delSp modSp add mod modShow">
        <pc:chgData name="STUD - Peter Cyprich" userId="098f3bb1-c630-41a5-a724-4a8437abd012" providerId="ADAL" clId="{42F53ACF-DBEB-4543-97C3-7837ADE32E3A}" dt="2024-11-15T12:43:49.129" v="4651" actId="729"/>
        <pc:sldMkLst>
          <pc:docMk/>
          <pc:sldMk cId="2811803519" sldId="268"/>
        </pc:sldMkLst>
        <pc:spChg chg="mod">
          <ac:chgData name="STUD - Peter Cyprich" userId="098f3bb1-c630-41a5-a724-4a8437abd012" providerId="ADAL" clId="{42F53ACF-DBEB-4543-97C3-7837ADE32E3A}" dt="2024-11-15T12:14:41.765" v="4059" actId="14100"/>
          <ac:spMkLst>
            <pc:docMk/>
            <pc:sldMk cId="2811803519" sldId="268"/>
            <ac:spMk id="2" creationId="{C5D5F5E3-A813-4C9E-4A71-EC4DD1CB2AB7}"/>
          </ac:spMkLst>
        </pc:spChg>
        <pc:spChg chg="add del mod">
          <ac:chgData name="STUD - Peter Cyprich" userId="098f3bb1-c630-41a5-a724-4a8437abd012" providerId="ADAL" clId="{42F53ACF-DBEB-4543-97C3-7837ADE32E3A}" dt="2024-11-15T12:22:39.892" v="4208"/>
          <ac:spMkLst>
            <pc:docMk/>
            <pc:sldMk cId="2811803519" sldId="268"/>
            <ac:spMk id="4" creationId="{41DEA6D6-1C0F-26E3-6B80-B58C79C09933}"/>
          </ac:spMkLst>
        </pc:spChg>
        <pc:spChg chg="add del mod">
          <ac:chgData name="STUD - Peter Cyprich" userId="098f3bb1-c630-41a5-a724-4a8437abd012" providerId="ADAL" clId="{42F53ACF-DBEB-4543-97C3-7837ADE32E3A}" dt="2024-11-15T12:22:39.892" v="4206"/>
          <ac:spMkLst>
            <pc:docMk/>
            <pc:sldMk cId="2811803519" sldId="268"/>
            <ac:spMk id="6" creationId="{195C3AD1-FF7B-26CE-EECC-748E5003601A}"/>
          </ac:spMkLst>
        </pc:spChg>
        <pc:spChg chg="add mod">
          <ac:chgData name="STUD - Peter Cyprich" userId="098f3bb1-c630-41a5-a724-4a8437abd012" providerId="ADAL" clId="{42F53ACF-DBEB-4543-97C3-7837ADE32E3A}" dt="2024-11-15T12:34:02.907" v="4443" actId="20577"/>
          <ac:spMkLst>
            <pc:docMk/>
            <pc:sldMk cId="2811803519" sldId="268"/>
            <ac:spMk id="8" creationId="{DCA99DAA-1E4B-FDE7-1358-5DE6E2FD7B91}"/>
          </ac:spMkLst>
        </pc:spChg>
        <pc:picChg chg="del">
          <ac:chgData name="STUD - Peter Cyprich" userId="098f3bb1-c630-41a5-a724-4a8437abd012" providerId="ADAL" clId="{42F53ACF-DBEB-4543-97C3-7837ADE32E3A}" dt="2024-11-15T12:14:37.117" v="4058" actId="478"/>
          <ac:picMkLst>
            <pc:docMk/>
            <pc:sldMk cId="2811803519" sldId="268"/>
            <ac:picMk id="5" creationId="{68661FF6-FFEF-CACE-98EE-AE707B7537F5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49:58.937" v="4858" actId="20577"/>
        <pc:sldMkLst>
          <pc:docMk/>
          <pc:sldMk cId="81428379" sldId="269"/>
        </pc:sldMkLst>
        <pc:spChg chg="mod">
          <ac:chgData name="STUD - Peter Cyprich" userId="098f3bb1-c630-41a5-a724-4a8437abd012" providerId="ADAL" clId="{42F53ACF-DBEB-4543-97C3-7837ADE32E3A}" dt="2024-11-15T12:49:58.937" v="4858" actId="20577"/>
          <ac:spMkLst>
            <pc:docMk/>
            <pc:sldMk cId="81428379" sldId="269"/>
            <ac:spMk id="8" creationId="{28827B5C-9F02-1DB5-7813-622EB7004287}"/>
          </ac:spMkLst>
        </pc:sp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4249715077" sldId="269"/>
        </pc:sldMkLst>
        <pc:spChg chg="mod">
          <ac:chgData name="STUD - Peter Cyprich" userId="098f3bb1-c630-41a5-a724-4a8437abd012" providerId="ADAL" clId="{42F53ACF-DBEB-4543-97C3-7837ADE32E3A}" dt="2024-11-01T17:53:24.419" v="530" actId="20577"/>
          <ac:spMkLst>
            <pc:docMk/>
            <pc:sldMk cId="4249715077" sldId="269"/>
            <ac:spMk id="2" creationId="{34EDE2FF-854F-8DB2-DE6E-70C67D17070F}"/>
          </ac:spMkLst>
        </pc:spChg>
        <pc:spChg chg="del mod">
          <ac:chgData name="STUD - Peter Cyprich" userId="098f3bb1-c630-41a5-a724-4a8437abd012" providerId="ADAL" clId="{42F53ACF-DBEB-4543-97C3-7837ADE32E3A}" dt="2024-11-01T17:31:40.319" v="149"/>
          <ac:spMkLst>
            <pc:docMk/>
            <pc:sldMk cId="4249715077" sldId="269"/>
            <ac:spMk id="5" creationId="{2F2FC72A-511B-D2A8-326E-51A48F2E555F}"/>
          </ac:spMkLst>
        </pc:spChg>
        <pc:spChg chg="add del mod">
          <ac:chgData name="STUD - Peter Cyprich" userId="098f3bb1-c630-41a5-a724-4a8437abd012" providerId="ADAL" clId="{42F53ACF-DBEB-4543-97C3-7837ADE32E3A}" dt="2024-11-01T17:47:51.438" v="444" actId="931"/>
          <ac:spMkLst>
            <pc:docMk/>
            <pc:sldMk cId="4249715077" sldId="269"/>
            <ac:spMk id="7" creationId="{BC21B3AA-4A0B-2681-EDDE-BC42E199D078}"/>
          </ac:spMkLst>
        </pc:spChg>
        <pc:spChg chg="add del">
          <ac:chgData name="STUD - Peter Cyprich" userId="098f3bb1-c630-41a5-a724-4a8437abd012" providerId="ADAL" clId="{42F53ACF-DBEB-4543-97C3-7837ADE32E3A}" dt="2024-11-01T17:55:27.291" v="534" actId="22"/>
          <ac:spMkLst>
            <pc:docMk/>
            <pc:sldMk cId="4249715077" sldId="269"/>
            <ac:spMk id="16" creationId="{4361F36A-CDC2-CA20-B576-312A4DE819C7}"/>
          </ac:spMkLst>
        </pc:spChg>
        <pc:graphicFrameChg chg="del">
          <ac:chgData name="STUD - Peter Cyprich" userId="098f3bb1-c630-41a5-a724-4a8437abd012" providerId="ADAL" clId="{42F53ACF-DBEB-4543-97C3-7837ADE32E3A}" dt="2024-11-01T17:33:55.609" v="207" actId="478"/>
          <ac:graphicFrameMkLst>
            <pc:docMk/>
            <pc:sldMk cId="4249715077" sldId="269"/>
            <ac:graphicFrameMk id="3" creationId="{ACEE4D02-DEA6-2C84-ECAB-8727584FF6EE}"/>
          </ac:graphicFrameMkLst>
        </pc:graphicFrameChg>
        <pc:graphicFrameChg chg="del modGraphic">
          <ac:chgData name="STUD - Peter Cyprich" userId="098f3bb1-c630-41a5-a724-4a8437abd012" providerId="ADAL" clId="{42F53ACF-DBEB-4543-97C3-7837ADE32E3A}" dt="2024-11-01T17:33:52.494" v="206" actId="478"/>
          <ac:graphicFrameMkLst>
            <pc:docMk/>
            <pc:sldMk cId="4249715077" sldId="269"/>
            <ac:graphicFrameMk id="4" creationId="{46C0AA51-9CE6-4636-17CD-842AB666251A}"/>
          </ac:graphicFrameMkLst>
        </pc:graphicFrameChg>
        <pc:graphicFrameChg chg="add del mod modGraphic">
          <ac:chgData name="STUD - Peter Cyprich" userId="098f3bb1-c630-41a5-a724-4a8437abd012" providerId="ADAL" clId="{42F53ACF-DBEB-4543-97C3-7837ADE32E3A}" dt="2024-11-01T17:55:19.100" v="532" actId="478"/>
          <ac:graphicFrameMkLst>
            <pc:docMk/>
            <pc:sldMk cId="4249715077" sldId="269"/>
            <ac:graphicFrameMk id="12" creationId="{0A380D69-657B-E9AA-00EC-20C8CEF33ABD}"/>
          </ac:graphicFrameMkLst>
        </pc:graphicFrameChg>
        <pc:graphicFrameChg chg="add del mod modGraphic">
          <ac:chgData name="STUD - Peter Cyprich" userId="098f3bb1-c630-41a5-a724-4a8437abd012" providerId="ADAL" clId="{42F53ACF-DBEB-4543-97C3-7837ADE32E3A}" dt="2024-11-01T17:55:53.352" v="537" actId="478"/>
          <ac:graphicFrameMkLst>
            <pc:docMk/>
            <pc:sldMk cId="4249715077" sldId="269"/>
            <ac:graphicFrameMk id="14" creationId="{868E84E4-FA31-E1C9-0DD0-2C5D28B53B24}"/>
          </ac:graphicFrameMkLst>
        </pc:graphicFrameChg>
        <pc:graphicFrameChg chg="add mod">
          <ac:chgData name="STUD - Peter Cyprich" userId="098f3bb1-c630-41a5-a724-4a8437abd012" providerId="ADAL" clId="{42F53ACF-DBEB-4543-97C3-7837ADE32E3A}" dt="2024-11-01T17:55:43.868" v="535"/>
          <ac:graphicFrameMkLst>
            <pc:docMk/>
            <pc:sldMk cId="4249715077" sldId="269"/>
            <ac:graphicFrameMk id="17" creationId="{33763D5A-409F-EE91-648F-64E2A5CC6895}"/>
          </ac:graphicFrameMkLst>
        </pc:graphicFrameChg>
        <pc:picChg chg="add mod">
          <ac:chgData name="STUD - Peter Cyprich" userId="098f3bb1-c630-41a5-a724-4a8437abd012" providerId="ADAL" clId="{42F53ACF-DBEB-4543-97C3-7837ADE32E3A}" dt="2024-11-01T17:47:41.585" v="443" actId="931"/>
          <ac:picMkLst>
            <pc:docMk/>
            <pc:sldMk cId="4249715077" sldId="269"/>
            <ac:picMk id="9" creationId="{D41E76F9-F410-ABF0-0763-95DCB6E2B9E0}"/>
          </ac:picMkLst>
        </pc:picChg>
        <pc:picChg chg="add mod">
          <ac:chgData name="STUD - Peter Cyprich" userId="098f3bb1-c630-41a5-a724-4a8437abd012" providerId="ADAL" clId="{42F53ACF-DBEB-4543-97C3-7837ADE32E3A}" dt="2024-11-01T17:55:05.920" v="531" actId="14826"/>
          <ac:picMkLst>
            <pc:docMk/>
            <pc:sldMk cId="4249715077" sldId="269"/>
            <ac:picMk id="11" creationId="{8203B0B2-41A1-80A3-103E-50D00CD12837}"/>
          </ac:picMkLst>
        </pc:picChg>
        <pc:picChg chg="del mod">
          <ac:chgData name="STUD - Peter Cyprich" userId="098f3bb1-c630-41a5-a724-4a8437abd012" providerId="ADAL" clId="{42F53ACF-DBEB-4543-97C3-7837ADE32E3A}" dt="2024-11-01T17:33:46.328" v="204" actId="478"/>
          <ac:picMkLst>
            <pc:docMk/>
            <pc:sldMk cId="4249715077" sldId="269"/>
            <ac:picMk id="13" creationId="{03A866E9-B60D-591C-AAA7-116184ED10E5}"/>
          </ac:picMkLst>
        </pc:picChg>
      </pc:sldChg>
      <pc:sldChg chg="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2729381998" sldId="270"/>
        </pc:sldMkLst>
        <pc:spChg chg="mod">
          <ac:chgData name="STUD - Peter Cyprich" userId="098f3bb1-c630-41a5-a724-4a8437abd012" providerId="ADAL" clId="{42F53ACF-DBEB-4543-97C3-7837ADE32E3A}" dt="2024-11-01T18:04:15.328" v="714" actId="20577"/>
          <ac:spMkLst>
            <pc:docMk/>
            <pc:sldMk cId="2729381998" sldId="270"/>
            <ac:spMk id="2" creationId="{3BC32748-CF3E-DC4C-68A4-B04280F3CB01}"/>
          </ac:spMkLst>
        </pc:spChg>
        <pc:graphicFrameChg chg="mod modGraphic">
          <ac:chgData name="STUD - Peter Cyprich" userId="098f3bb1-c630-41a5-a724-4a8437abd012" providerId="ADAL" clId="{42F53ACF-DBEB-4543-97C3-7837ADE32E3A}" dt="2024-11-01T17:52:45.032" v="518"/>
          <ac:graphicFrameMkLst>
            <pc:docMk/>
            <pc:sldMk cId="2729381998" sldId="270"/>
            <ac:graphicFrameMk id="12" creationId="{9C6215E1-3805-6F48-6EAF-6A83917A17C7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7:53:06.961" v="522" actId="1076"/>
          <ac:graphicFrameMkLst>
            <pc:docMk/>
            <pc:sldMk cId="2729381998" sldId="270"/>
            <ac:graphicFrameMk id="14" creationId="{E95C160B-379F-7788-B68C-E164989E0C0E}"/>
          </ac:graphicFrameMkLst>
        </pc:graphicFrameChg>
        <pc:picChg chg="mod">
          <ac:chgData name="STUD - Peter Cyprich" userId="098f3bb1-c630-41a5-a724-4a8437abd012" providerId="ADAL" clId="{42F53ACF-DBEB-4543-97C3-7837ADE32E3A}" dt="2024-11-01T17:57:02.563" v="538" actId="14826"/>
          <ac:picMkLst>
            <pc:docMk/>
            <pc:sldMk cId="2729381998" sldId="270"/>
            <ac:picMk id="11" creationId="{8498B767-2C9C-D0FC-5B55-A3A305297B7B}"/>
          </ac:picMkLst>
        </pc:pic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516702352" sldId="271"/>
        </pc:sldMkLst>
        <pc:spChg chg="mod">
          <ac:chgData name="STUD - Peter Cyprich" userId="098f3bb1-c630-41a5-a724-4a8437abd012" providerId="ADAL" clId="{42F53ACF-DBEB-4543-97C3-7837ADE32E3A}" dt="2024-11-01T19:40:42.244" v="1836" actId="20577"/>
          <ac:spMkLst>
            <pc:docMk/>
            <pc:sldMk cId="1516702352" sldId="271"/>
            <ac:spMk id="2" creationId="{7AB412C0-372C-C593-FDCE-96A103C549D5}"/>
          </ac:spMkLst>
        </pc:spChg>
        <pc:spChg chg="add mod">
          <ac:chgData name="STUD - Peter Cyprich" userId="098f3bb1-c630-41a5-a724-4a8437abd012" providerId="ADAL" clId="{42F53ACF-DBEB-4543-97C3-7837ADE32E3A}" dt="2024-11-01T18:28:21.946" v="1024"/>
          <ac:spMkLst>
            <pc:docMk/>
            <pc:sldMk cId="1516702352" sldId="271"/>
            <ac:spMk id="4" creationId="{F1E0D2FD-FE7C-63A8-AE2F-6FF5AB94E6B9}"/>
          </ac:spMkLst>
        </pc:spChg>
        <pc:spChg chg="add del">
          <ac:chgData name="STUD - Peter Cyprich" userId="098f3bb1-c630-41a5-a724-4a8437abd012" providerId="ADAL" clId="{42F53ACF-DBEB-4543-97C3-7837ADE32E3A}" dt="2024-11-01T18:28:10.100" v="1019" actId="22"/>
          <ac:spMkLst>
            <pc:docMk/>
            <pc:sldMk cId="1516702352" sldId="271"/>
            <ac:spMk id="6" creationId="{87B9FF9C-8841-43E9-9DC2-6CBC646AB2E2}"/>
          </ac:spMkLst>
        </pc:spChg>
        <pc:graphicFrameChg chg="add mod modGraphic">
          <ac:chgData name="STUD - Peter Cyprich" userId="098f3bb1-c630-41a5-a724-4a8437abd012" providerId="ADAL" clId="{42F53ACF-DBEB-4543-97C3-7837ADE32E3A}" dt="2024-11-01T19:41:11.574" v="1837" actId="113"/>
          <ac:graphicFrameMkLst>
            <pc:docMk/>
            <pc:sldMk cId="1516702352" sldId="271"/>
            <ac:graphicFrameMk id="7" creationId="{59586794-F201-693C-3F2D-73D6D5FCB7A0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18:23:29.520" v="793" actId="478"/>
          <ac:graphicFrameMkLst>
            <pc:docMk/>
            <pc:sldMk cId="1516702352" sldId="271"/>
            <ac:graphicFrameMk id="12" creationId="{A7077CBA-CC87-AC7E-8591-065B054FE1DB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18:23:30.626" v="794" actId="478"/>
          <ac:graphicFrameMkLst>
            <pc:docMk/>
            <pc:sldMk cId="1516702352" sldId="271"/>
            <ac:graphicFrameMk id="14" creationId="{9C545DB6-1732-F74C-E5AD-3E9D238F2387}"/>
          </ac:graphicFrameMkLst>
        </pc:graphicFrameChg>
        <pc:picChg chg="del">
          <ac:chgData name="STUD - Peter Cyprich" userId="098f3bb1-c630-41a5-a724-4a8437abd012" providerId="ADAL" clId="{42F53ACF-DBEB-4543-97C3-7837ADE32E3A}" dt="2024-11-01T18:23:26.678" v="792" actId="478"/>
          <ac:picMkLst>
            <pc:docMk/>
            <pc:sldMk cId="1516702352" sldId="271"/>
            <ac:picMk id="11" creationId="{B6CEF0BA-4AC5-71A9-2118-238785F86C8B}"/>
          </ac:picMkLst>
        </pc:picChg>
      </pc:sldChg>
      <pc:sldChg chg="add del">
        <pc:chgData name="STUD - Peter Cyprich" userId="098f3bb1-c630-41a5-a724-4a8437abd012" providerId="ADAL" clId="{42F53ACF-DBEB-4543-97C3-7837ADE32E3A}" dt="2024-11-01T18:22:55.489" v="746" actId="2696"/>
        <pc:sldMkLst>
          <pc:docMk/>
          <pc:sldMk cId="3073516407" sldId="272"/>
        </pc:sldMkLst>
      </pc:sldChg>
      <pc:sldChg chg="addSp delSp modSp add del mod or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497079234" sldId="272"/>
        </pc:sldMkLst>
        <pc:spChg chg="mod">
          <ac:chgData name="STUD - Peter Cyprich" userId="098f3bb1-c630-41a5-a724-4a8437abd012" providerId="ADAL" clId="{42F53ACF-DBEB-4543-97C3-7837ADE32E3A}" dt="2024-11-01T19:14:41.053" v="1545" actId="20577"/>
          <ac:spMkLst>
            <pc:docMk/>
            <pc:sldMk cId="3497079234" sldId="272"/>
            <ac:spMk id="2" creationId="{032EABA8-1907-CE61-38DE-B9EDB8992BA7}"/>
          </ac:spMkLst>
        </pc:spChg>
        <pc:spChg chg="mod">
          <ac:chgData name="STUD - Peter Cyprich" userId="098f3bb1-c630-41a5-a724-4a8437abd012" providerId="ADAL" clId="{42F53ACF-DBEB-4543-97C3-7837ADE32E3A}" dt="2024-11-01T19:15:01.823" v="1557" actId="20577"/>
          <ac:spMkLst>
            <pc:docMk/>
            <pc:sldMk cId="3497079234" sldId="272"/>
            <ac:spMk id="5" creationId="{9552E9D2-EB3E-E2AA-4D43-C9DA61DA285A}"/>
          </ac:spMkLst>
        </pc:spChg>
        <pc:spChg chg="add del mod">
          <ac:chgData name="STUD - Peter Cyprich" userId="098f3bb1-c630-41a5-a724-4a8437abd012" providerId="ADAL" clId="{42F53ACF-DBEB-4543-97C3-7837ADE32E3A}" dt="2024-11-01T18:44:49.443" v="1334" actId="478"/>
          <ac:spMkLst>
            <pc:docMk/>
            <pc:sldMk cId="3497079234" sldId="272"/>
            <ac:spMk id="7" creationId="{9E0E22FF-39A8-EF4C-2460-C7938E0E7415}"/>
          </ac:spMkLst>
        </pc:spChg>
        <pc:graphicFrameChg chg="mod modGraphic">
          <ac:chgData name="STUD - Peter Cyprich" userId="098f3bb1-c630-41a5-a724-4a8437abd012" providerId="ADAL" clId="{42F53ACF-DBEB-4543-97C3-7837ADE32E3A}" dt="2024-11-01T19:17:43.550" v="1560"/>
          <ac:graphicFrameMkLst>
            <pc:docMk/>
            <pc:sldMk cId="3497079234" sldId="272"/>
            <ac:graphicFrameMk id="3" creationId="{0E26E788-F760-CD4B-4A49-A43510D915DE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9:17:30.537" v="1559"/>
          <ac:graphicFrameMkLst>
            <pc:docMk/>
            <pc:sldMk cId="3497079234" sldId="272"/>
            <ac:graphicFrameMk id="4" creationId="{74D0B66F-18B4-94F2-23EA-7AC2CCA592CB}"/>
          </ac:graphicFrameMkLst>
        </pc:graphicFrameChg>
        <pc:picChg chg="mod">
          <ac:chgData name="STUD - Peter Cyprich" userId="098f3bb1-c630-41a5-a724-4a8437abd012" providerId="ADAL" clId="{42F53ACF-DBEB-4543-97C3-7837ADE32E3A}" dt="2024-11-01T19:17:12.937" v="1558" actId="14826"/>
          <ac:picMkLst>
            <pc:docMk/>
            <pc:sldMk cId="3497079234" sldId="272"/>
            <ac:picMk id="13" creationId="{2CAC2C26-1859-4080-6B2E-DBE95D8683B1}"/>
          </ac:picMkLst>
        </pc:picChg>
      </pc:sldChg>
      <pc:sldChg chg="delSp modSp add del mod setBg delDesignElem">
        <pc:chgData name="STUD - Peter Cyprich" userId="098f3bb1-c630-41a5-a724-4a8437abd012" providerId="ADAL" clId="{42F53ACF-DBEB-4543-97C3-7837ADE32E3A}" dt="2024-11-01T18:23:51.612" v="814" actId="2696"/>
        <pc:sldMkLst>
          <pc:docMk/>
          <pc:sldMk cId="4179921039" sldId="272"/>
        </pc:sldMkLst>
        <pc:spChg chg="mod">
          <ac:chgData name="STUD - Peter Cyprich" userId="098f3bb1-c630-41a5-a724-4a8437abd012" providerId="ADAL" clId="{42F53ACF-DBEB-4543-97C3-7837ADE32E3A}" dt="2024-11-01T18:23:08.145" v="766" actId="20577"/>
          <ac:spMkLst>
            <pc:docMk/>
            <pc:sldMk cId="4179921039" sldId="272"/>
            <ac:spMk id="3" creationId="{812A435A-2D0D-35E5-AC52-68B231DD0241}"/>
          </ac:spMkLst>
        </pc:spChg>
        <pc:spChg chg="del">
          <ac:chgData name="STUD - Peter Cyprich" userId="098f3bb1-c630-41a5-a724-4a8437abd012" providerId="ADAL" clId="{42F53ACF-DBEB-4543-97C3-7837ADE32E3A}" dt="2024-11-01T18:22:58.504" v="748"/>
          <ac:spMkLst>
            <pc:docMk/>
            <pc:sldMk cId="4179921039" sldId="272"/>
            <ac:spMk id="15" creationId="{1E1F4A11-D88F-7E53-09A0-409B03D7CD9A}"/>
          </ac:spMkLst>
        </pc:sp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530398725" sldId="273"/>
        </pc:sldMkLst>
        <pc:spChg chg="mod">
          <ac:chgData name="STUD - Peter Cyprich" userId="098f3bb1-c630-41a5-a724-4a8437abd012" providerId="ADAL" clId="{42F53ACF-DBEB-4543-97C3-7837ADE32E3A}" dt="2024-11-01T18:46:03.895" v="1359" actId="20577"/>
          <ac:spMkLst>
            <pc:docMk/>
            <pc:sldMk cId="3530398725" sldId="273"/>
            <ac:spMk id="2" creationId="{F69058D0-7837-44E5-78F5-B3BBD16A2E2C}"/>
          </ac:spMkLst>
        </pc:spChg>
        <pc:spChg chg="mod">
          <ac:chgData name="STUD - Peter Cyprich" userId="098f3bb1-c630-41a5-a724-4a8437abd012" providerId="ADAL" clId="{42F53ACF-DBEB-4543-97C3-7837ADE32E3A}" dt="2024-11-01T19:10:31.374" v="1479" actId="20577"/>
          <ac:spMkLst>
            <pc:docMk/>
            <pc:sldMk cId="3530398725" sldId="273"/>
            <ac:spMk id="5" creationId="{9D375E78-D2B1-AEB4-5812-55829F6BC50A}"/>
          </ac:spMkLst>
        </pc:spChg>
        <pc:spChg chg="add del mod">
          <ac:chgData name="STUD - Peter Cyprich" userId="098f3bb1-c630-41a5-a724-4a8437abd012" providerId="ADAL" clId="{42F53ACF-DBEB-4543-97C3-7837ADE32E3A}" dt="2024-11-01T18:48:34.534" v="1426" actId="478"/>
          <ac:spMkLst>
            <pc:docMk/>
            <pc:sldMk cId="3530398725" sldId="273"/>
            <ac:spMk id="7" creationId="{37930DAA-CC55-9979-7DA4-285C0C014119}"/>
          </ac:spMkLst>
        </pc:spChg>
        <pc:graphicFrameChg chg="modGraphic">
          <ac:chgData name="STUD - Peter Cyprich" userId="098f3bb1-c630-41a5-a724-4a8437abd012" providerId="ADAL" clId="{42F53ACF-DBEB-4543-97C3-7837ADE32E3A}" dt="2024-11-01T18:48:28.658" v="1425" actId="20577"/>
          <ac:graphicFrameMkLst>
            <pc:docMk/>
            <pc:sldMk cId="3530398725" sldId="273"/>
            <ac:graphicFrameMk id="3" creationId="{05D5CE4E-974A-AD8F-7ECE-77A418E81E3A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8:49:08.496" v="1440" actId="20577"/>
          <ac:graphicFrameMkLst>
            <pc:docMk/>
            <pc:sldMk cId="3530398725" sldId="273"/>
            <ac:graphicFrameMk id="4" creationId="{348051AB-27C7-2D81-2968-123C59A60610}"/>
          </ac:graphicFrameMkLst>
        </pc:graphicFrameChg>
        <pc:picChg chg="mod">
          <ac:chgData name="STUD - Peter Cyprich" userId="098f3bb1-c630-41a5-a724-4a8437abd012" providerId="ADAL" clId="{42F53ACF-DBEB-4543-97C3-7837ADE32E3A}" dt="2024-11-01T19:33:14.540" v="1624" actId="14826"/>
          <ac:picMkLst>
            <pc:docMk/>
            <pc:sldMk cId="3530398725" sldId="273"/>
            <ac:picMk id="13" creationId="{B5B41E95-08DB-CC5C-F9AF-A0BE48DF6F38}"/>
          </ac:picMkLst>
        </pc:pic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358598712" sldId="274"/>
        </pc:sldMkLst>
        <pc:spChg chg="mod">
          <ac:chgData name="STUD - Peter Cyprich" userId="098f3bb1-c630-41a5-a724-4a8437abd012" providerId="ADAL" clId="{42F53ACF-DBEB-4543-97C3-7837ADE32E3A}" dt="2024-11-01T18:49:33.655" v="1449" actId="20577"/>
          <ac:spMkLst>
            <pc:docMk/>
            <pc:sldMk cId="1358598712" sldId="274"/>
            <ac:spMk id="2" creationId="{D3C3708B-2106-2DEE-4C4E-BBD8F7E5AA0A}"/>
          </ac:spMkLst>
        </pc:spChg>
        <pc:spChg chg="mod">
          <ac:chgData name="STUD - Peter Cyprich" userId="098f3bb1-c630-41a5-a724-4a8437abd012" providerId="ADAL" clId="{42F53ACF-DBEB-4543-97C3-7837ADE32E3A}" dt="2024-11-01T19:10:45.278" v="1486" actId="20577"/>
          <ac:spMkLst>
            <pc:docMk/>
            <pc:sldMk cId="1358598712" sldId="274"/>
            <ac:spMk id="5" creationId="{9970CDB1-F09A-9D7E-6ECA-91991B93B670}"/>
          </ac:spMkLst>
        </pc:spChg>
        <pc:spChg chg="add del mod">
          <ac:chgData name="STUD - Peter Cyprich" userId="098f3bb1-c630-41a5-a724-4a8437abd012" providerId="ADAL" clId="{42F53ACF-DBEB-4543-97C3-7837ADE32E3A}" dt="2024-11-01T19:58:50.657" v="2250" actId="478"/>
          <ac:spMkLst>
            <pc:docMk/>
            <pc:sldMk cId="1358598712" sldId="274"/>
            <ac:spMk id="7" creationId="{C5DF6DBF-99C5-C48C-F780-F24D1FE716D9}"/>
          </ac:spMkLst>
        </pc:spChg>
        <pc:spChg chg="add del">
          <ac:chgData name="STUD - Peter Cyprich" userId="098f3bb1-c630-41a5-a724-4a8437abd012" providerId="ADAL" clId="{42F53ACF-DBEB-4543-97C3-7837ADE32E3A}" dt="2024-11-01T19:59:24.952" v="2258" actId="478"/>
          <ac:spMkLst>
            <pc:docMk/>
            <pc:sldMk cId="1358598712" sldId="274"/>
            <ac:spMk id="9" creationId="{D32858DE-B47D-2DFB-7F7B-D26491338324}"/>
          </ac:spMkLst>
        </pc:spChg>
        <pc:graphicFrameChg chg="modGraphic">
          <ac:chgData name="STUD - Peter Cyprich" userId="098f3bb1-c630-41a5-a724-4a8437abd012" providerId="ADAL" clId="{42F53ACF-DBEB-4543-97C3-7837ADE32E3A}" dt="2024-11-01T19:59:20.608" v="2257" actId="20577"/>
          <ac:graphicFrameMkLst>
            <pc:docMk/>
            <pc:sldMk cId="1358598712" sldId="274"/>
            <ac:graphicFrameMk id="3" creationId="{3049F14F-5D27-0F1F-7F49-48FCC0FB7BAF}"/>
          </ac:graphicFrameMkLst>
        </pc:graphicFrameChg>
        <pc:graphicFrameChg chg="mod">
          <ac:chgData name="STUD - Peter Cyprich" userId="098f3bb1-c630-41a5-a724-4a8437abd012" providerId="ADAL" clId="{42F53ACF-DBEB-4543-97C3-7837ADE32E3A}" dt="2024-11-01T19:09:21.470" v="1464"/>
          <ac:graphicFrameMkLst>
            <pc:docMk/>
            <pc:sldMk cId="1358598712" sldId="274"/>
            <ac:graphicFrameMk id="4" creationId="{1A714DAA-4984-234C-8224-CEDB6B3E3BDB}"/>
          </ac:graphicFrameMkLst>
        </pc:graphicFrameChg>
        <pc:picChg chg="mod">
          <ac:chgData name="STUD - Peter Cyprich" userId="098f3bb1-c630-41a5-a724-4a8437abd012" providerId="ADAL" clId="{42F53ACF-DBEB-4543-97C3-7837ADE32E3A}" dt="2024-11-01T19:33:06.932" v="1623" actId="14826"/>
          <ac:picMkLst>
            <pc:docMk/>
            <pc:sldMk cId="1358598712" sldId="274"/>
            <ac:picMk id="13" creationId="{AB8A4DD7-89D0-8A2E-681E-F99C80C04BFE}"/>
          </ac:picMkLst>
        </pc:picChg>
      </pc:sldChg>
      <pc:sldChg chg="modSp add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2849811255" sldId="275"/>
        </pc:sldMkLst>
        <pc:picChg chg="mod">
          <ac:chgData name="STUD - Peter Cyprich" userId="098f3bb1-c630-41a5-a724-4a8437abd012" providerId="ADAL" clId="{42F53ACF-DBEB-4543-97C3-7837ADE32E3A}" dt="2024-11-02T19:12:20.862" v="2841" actId="14826"/>
          <ac:picMkLst>
            <pc:docMk/>
            <pc:sldMk cId="2849811255" sldId="275"/>
            <ac:picMk id="13" creationId="{B90750E5-015D-A7A7-D2FC-71D05F0EC0DA}"/>
          </ac:picMkLst>
        </pc:picChg>
      </pc:sldChg>
      <pc:sldChg chg="modSp add del mod or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928293086" sldId="276"/>
        </pc:sldMkLst>
        <pc:spChg chg="mod">
          <ac:chgData name="STUD - Peter Cyprich" userId="098f3bb1-c630-41a5-a724-4a8437abd012" providerId="ADAL" clId="{42F53ACF-DBEB-4543-97C3-7837ADE32E3A}" dt="2024-11-01T19:35:37.784" v="1724" actId="20577"/>
          <ac:spMkLst>
            <pc:docMk/>
            <pc:sldMk cId="1928293086" sldId="276"/>
            <ac:spMk id="2" creationId="{4BA40622-A6D8-2A0A-2A48-4CA768657FE1}"/>
          </ac:spMkLst>
        </pc:spChg>
        <pc:graphicFrameChg chg="mod modGraphic">
          <ac:chgData name="STUD - Peter Cyprich" userId="098f3bb1-c630-41a5-a724-4a8437abd012" providerId="ADAL" clId="{42F53ACF-DBEB-4543-97C3-7837ADE32E3A}" dt="2024-11-01T19:47:42.057" v="1942" actId="403"/>
          <ac:graphicFrameMkLst>
            <pc:docMk/>
            <pc:sldMk cId="1928293086" sldId="276"/>
            <ac:graphicFrameMk id="17" creationId="{457862E9-EEC7-1E0B-3163-538B71D05339}"/>
          </ac:graphicFrameMkLst>
        </pc:graphicFrameChg>
        <pc:picChg chg="mod">
          <ac:chgData name="STUD - Peter Cyprich" userId="098f3bb1-c630-41a5-a724-4a8437abd012" providerId="ADAL" clId="{42F53ACF-DBEB-4543-97C3-7837ADE32E3A}" dt="2024-11-01T19:33:37.382" v="1625" actId="14826"/>
          <ac:picMkLst>
            <pc:docMk/>
            <pc:sldMk cId="1928293086" sldId="276"/>
            <ac:picMk id="11" creationId="{B6E95A58-20C6-3522-96EB-CE01A29F501C}"/>
          </ac:picMkLst>
        </pc:picChg>
      </pc:sldChg>
      <pc:sldChg chg="add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928419364" sldId="277"/>
        </pc:sldMkLst>
        <pc:spChg chg="mod">
          <ac:chgData name="STUD - Peter Cyprich" userId="098f3bb1-c630-41a5-a724-4a8437abd012" providerId="ADAL" clId="{42F53ACF-DBEB-4543-97C3-7837ADE32E3A}" dt="2024-11-01T19:53:38.063" v="2025" actId="20577"/>
          <ac:spMkLst>
            <pc:docMk/>
            <pc:sldMk cId="3928419364" sldId="277"/>
            <ac:spMk id="2" creationId="{4D2DD1BD-2F96-671A-C07B-6534FFFE725A}"/>
          </ac:spMkLst>
        </pc:spChg>
        <pc:graphicFrameChg chg="add">
          <ac:chgData name="STUD - Peter Cyprich" userId="098f3bb1-c630-41a5-a724-4a8437abd012" providerId="ADAL" clId="{42F53ACF-DBEB-4543-97C3-7837ADE32E3A}" dt="2024-11-01T19:48:22.626" v="1945"/>
          <ac:graphicFrameMkLst>
            <pc:docMk/>
            <pc:sldMk cId="3928419364" sldId="277"/>
            <ac:graphicFrameMk id="3" creationId="{7DE79B99-7C9B-4F5D-0985-24E759BB9D04}"/>
          </ac:graphicFrameMkLst>
        </pc:graphicFrameChg>
        <pc:graphicFrameChg chg="add mod modGraphic">
          <ac:chgData name="STUD - Peter Cyprich" userId="098f3bb1-c630-41a5-a724-4a8437abd012" providerId="ADAL" clId="{42F53ACF-DBEB-4543-97C3-7837ADE32E3A}" dt="2024-11-01T19:48:50.718" v="1962" actId="20577"/>
          <ac:graphicFrameMkLst>
            <pc:docMk/>
            <pc:sldMk cId="3928419364" sldId="277"/>
            <ac:graphicFrameMk id="4" creationId="{4DAC6C8E-64B3-9746-D82D-94AAD950DB87}"/>
          </ac:graphicFrameMkLst>
        </pc:graphicFrameChg>
        <pc:graphicFrameChg chg="mod">
          <ac:chgData name="STUD - Peter Cyprich" userId="098f3bb1-c630-41a5-a724-4a8437abd012" providerId="ADAL" clId="{42F53ACF-DBEB-4543-97C3-7837ADE32E3A}" dt="2024-11-01T19:49:27.688" v="1963"/>
          <ac:graphicFrameMkLst>
            <pc:docMk/>
            <pc:sldMk cId="3928419364" sldId="277"/>
            <ac:graphicFrameMk id="17" creationId="{758F012E-482D-3E02-5A74-232A130C9F66}"/>
          </ac:graphicFrameMkLst>
        </pc:graphicFrameChg>
        <pc:picChg chg="mod">
          <ac:chgData name="STUD - Peter Cyprich" userId="098f3bb1-c630-41a5-a724-4a8437abd012" providerId="ADAL" clId="{42F53ACF-DBEB-4543-97C3-7837ADE32E3A}" dt="2024-11-01T19:52:42.746" v="2004" actId="14826"/>
          <ac:picMkLst>
            <pc:docMk/>
            <pc:sldMk cId="3928419364" sldId="277"/>
            <ac:picMk id="11" creationId="{8B179579-F7A1-7B79-0BDA-54E769654A4D}"/>
          </ac:picMkLst>
        </pc:picChg>
      </pc:sldChg>
      <pc:sldChg chg="add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2258275765" sldId="278"/>
        </pc:sldMkLst>
        <pc:spChg chg="mod">
          <ac:chgData name="STUD - Peter Cyprich" userId="098f3bb1-c630-41a5-a724-4a8437abd012" providerId="ADAL" clId="{42F53ACF-DBEB-4543-97C3-7837ADE32E3A}" dt="2024-11-01T20:00:34.014" v="2327" actId="20577"/>
          <ac:spMkLst>
            <pc:docMk/>
            <pc:sldMk cId="2258275765" sldId="278"/>
            <ac:spMk id="2" creationId="{245630F8-9F50-1C4C-6F9A-CCA40939B4CF}"/>
          </ac:spMkLst>
        </pc:spChg>
        <pc:graphicFrameChg chg="add mod">
          <ac:chgData name="STUD - Peter Cyprich" userId="098f3bb1-c630-41a5-a724-4a8437abd012" providerId="ADAL" clId="{42F53ACF-DBEB-4543-97C3-7837ADE32E3A}" dt="2024-11-01T19:53:04.422" v="2007" actId="1076"/>
          <ac:graphicFrameMkLst>
            <pc:docMk/>
            <pc:sldMk cId="2258275765" sldId="278"/>
            <ac:graphicFrameMk id="3" creationId="{EC9FEC6C-44AD-EC1B-1811-11AFB5719699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9:54:23.989" v="2029"/>
          <ac:graphicFrameMkLst>
            <pc:docMk/>
            <pc:sldMk cId="2258275765" sldId="278"/>
            <ac:graphicFrameMk id="4" creationId="{7B0F5333-A4F5-25B1-2D3E-5DF6A2858DFC}"/>
          </ac:graphicFrameMkLst>
        </pc:graphicFrameChg>
        <pc:picChg chg="mod">
          <ac:chgData name="STUD - Peter Cyprich" userId="098f3bb1-c630-41a5-a724-4a8437abd012" providerId="ADAL" clId="{42F53ACF-DBEB-4543-97C3-7837ADE32E3A}" dt="2024-11-01T19:52:50.717" v="2005" actId="14826"/>
          <ac:picMkLst>
            <pc:docMk/>
            <pc:sldMk cId="2258275765" sldId="278"/>
            <ac:picMk id="11" creationId="{C3AAD8D4-F51A-5666-346F-C0F14208B412}"/>
          </ac:picMkLst>
        </pc:pic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060554806" sldId="279"/>
        </pc:sldMkLst>
        <pc:spChg chg="mod">
          <ac:chgData name="STUD - Peter Cyprich" userId="098f3bb1-c630-41a5-a724-4a8437abd012" providerId="ADAL" clId="{42F53ACF-DBEB-4543-97C3-7837ADE32E3A}" dt="2024-11-01T21:07:46.264" v="2840" actId="20577"/>
          <ac:spMkLst>
            <pc:docMk/>
            <pc:sldMk cId="3060554806" sldId="279"/>
            <ac:spMk id="2" creationId="{2643B7FB-F4E3-422F-4BFF-46458993B357}"/>
          </ac:spMkLst>
        </pc:spChg>
        <pc:spChg chg="add mod">
          <ac:chgData name="STUD - Peter Cyprich" userId="098f3bb1-c630-41a5-a724-4a8437abd012" providerId="ADAL" clId="{42F53ACF-DBEB-4543-97C3-7837ADE32E3A}" dt="2024-11-01T20:56:30.097" v="2832" actId="1076"/>
          <ac:spMkLst>
            <pc:docMk/>
            <pc:sldMk cId="3060554806" sldId="279"/>
            <ac:spMk id="4" creationId="{19DB953E-A770-820B-A2D0-145EB4753A60}"/>
          </ac:spMkLst>
        </pc:spChg>
        <pc:spChg chg="add del mod">
          <ac:chgData name="STUD - Peter Cyprich" userId="098f3bb1-c630-41a5-a724-4a8437abd012" providerId="ADAL" clId="{42F53ACF-DBEB-4543-97C3-7837ADE32E3A}" dt="2024-11-01T20:30:43.879" v="2379" actId="478"/>
          <ac:spMkLst>
            <pc:docMk/>
            <pc:sldMk cId="3060554806" sldId="279"/>
            <ac:spMk id="6" creationId="{BA78B031-6473-DE6B-D19A-D5656DC7394C}"/>
          </ac:spMkLst>
        </pc:spChg>
        <pc:graphicFrameChg chg="del">
          <ac:chgData name="STUD - Peter Cyprich" userId="098f3bb1-c630-41a5-a724-4a8437abd012" providerId="ADAL" clId="{42F53ACF-DBEB-4543-97C3-7837ADE32E3A}" dt="2024-11-01T20:01:23.040" v="2332" actId="478"/>
          <ac:graphicFrameMkLst>
            <pc:docMk/>
            <pc:sldMk cId="3060554806" sldId="279"/>
            <ac:graphicFrameMk id="3" creationId="{980936A6-B68D-19EE-4795-4703AF2A35A6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20:01:19.682" v="2331" actId="478"/>
          <ac:graphicFrameMkLst>
            <pc:docMk/>
            <pc:sldMk cId="3060554806" sldId="279"/>
            <ac:graphicFrameMk id="4" creationId="{5AC7DFE3-0FBE-AAD9-F377-73EA5403EF29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20:01:14.015" v="2330" actId="478"/>
          <ac:graphicFrameMkLst>
            <pc:docMk/>
            <pc:sldMk cId="3060554806" sldId="279"/>
            <ac:graphicFrameMk id="17" creationId="{EE8B0D78-D625-0433-7955-1B040C5646B8}"/>
          </ac:graphicFrameMkLst>
        </pc:graphicFrameChg>
        <pc:picChg chg="del">
          <ac:chgData name="STUD - Peter Cyprich" userId="098f3bb1-c630-41a5-a724-4a8437abd012" providerId="ADAL" clId="{42F53ACF-DBEB-4543-97C3-7837ADE32E3A}" dt="2024-11-01T20:01:11.402" v="2329" actId="478"/>
          <ac:picMkLst>
            <pc:docMk/>
            <pc:sldMk cId="3060554806" sldId="279"/>
            <ac:picMk id="11" creationId="{C35663EA-F962-9381-5348-83F252A4AF2C}"/>
          </ac:picMkLst>
        </pc:picChg>
      </pc:sldChg>
      <pc:sldChg chg="modSp add del mod">
        <pc:chgData name="STUD - Peter Cyprich" userId="098f3bb1-c630-41a5-a724-4a8437abd012" providerId="ADAL" clId="{42F53ACF-DBEB-4543-97C3-7837ADE32E3A}" dt="2024-11-01T20:46:05.269" v="2759" actId="2696"/>
        <pc:sldMkLst>
          <pc:docMk/>
          <pc:sldMk cId="2304050168" sldId="280"/>
        </pc:sldMkLst>
        <pc:spChg chg="mod">
          <ac:chgData name="STUD - Peter Cyprich" userId="098f3bb1-c630-41a5-a724-4a8437abd012" providerId="ADAL" clId="{42F53ACF-DBEB-4543-97C3-7837ADE32E3A}" dt="2024-11-01T20:43:47.797" v="2689" actId="20577"/>
          <ac:spMkLst>
            <pc:docMk/>
            <pc:sldMk cId="2304050168" sldId="280"/>
            <ac:spMk id="2" creationId="{B5870BDD-DA61-0785-155A-F7E49A019B07}"/>
          </ac:spMkLst>
        </pc:spChg>
        <pc:spChg chg="mod">
          <ac:chgData name="STUD - Peter Cyprich" userId="098f3bb1-c630-41a5-a724-4a8437abd012" providerId="ADAL" clId="{42F53ACF-DBEB-4543-97C3-7837ADE32E3A}" dt="2024-11-01T20:45:58.829" v="2758" actId="403"/>
          <ac:spMkLst>
            <pc:docMk/>
            <pc:sldMk cId="2304050168" sldId="280"/>
            <ac:spMk id="4" creationId="{02944277-A8C5-4EFF-C11A-7A75962F7F74}"/>
          </ac:spMkLst>
        </pc:spChg>
      </pc:sldChg>
      <pc:sldChg chg="modSp add del mod">
        <pc:chgData name="STUD - Peter Cyprich" userId="098f3bb1-c630-41a5-a724-4a8437abd012" providerId="ADAL" clId="{42F53ACF-DBEB-4543-97C3-7837ADE32E3A}" dt="2024-11-01T20:46:05.269" v="2759" actId="2696"/>
        <pc:sldMkLst>
          <pc:docMk/>
          <pc:sldMk cId="3230522652" sldId="281"/>
        </pc:sldMkLst>
        <pc:spChg chg="mod">
          <ac:chgData name="STUD - Peter Cyprich" userId="098f3bb1-c630-41a5-a724-4a8437abd012" providerId="ADAL" clId="{42F53ACF-DBEB-4543-97C3-7837ADE32E3A}" dt="2024-11-01T20:43:58.319" v="2694" actId="20577"/>
          <ac:spMkLst>
            <pc:docMk/>
            <pc:sldMk cId="3230522652" sldId="281"/>
            <ac:spMk id="2" creationId="{F2C5A9E0-91F0-98A8-F278-50D35673CFA8}"/>
          </ac:spMkLst>
        </pc:spChg>
        <pc:spChg chg="mod">
          <ac:chgData name="STUD - Peter Cyprich" userId="098f3bb1-c630-41a5-a724-4a8437abd012" providerId="ADAL" clId="{42F53ACF-DBEB-4543-97C3-7837ADE32E3A}" dt="2024-11-01T20:42:53.791" v="2645" actId="21"/>
          <ac:spMkLst>
            <pc:docMk/>
            <pc:sldMk cId="3230522652" sldId="281"/>
            <ac:spMk id="4" creationId="{218DFA1E-1DE8-0A03-5EDA-A86695D27A5B}"/>
          </ac:spMkLst>
        </pc:spChg>
      </pc:sldChg>
      <pc:sldChg chg="modSp add del mod">
        <pc:chgData name="STUD - Peter Cyprich" userId="098f3bb1-c630-41a5-a724-4a8437abd012" providerId="ADAL" clId="{42F53ACF-DBEB-4543-97C3-7837ADE32E3A}" dt="2024-11-01T20:46:05.269" v="2759" actId="2696"/>
        <pc:sldMkLst>
          <pc:docMk/>
          <pc:sldMk cId="756181930" sldId="282"/>
        </pc:sldMkLst>
        <pc:spChg chg="mod">
          <ac:chgData name="STUD - Peter Cyprich" userId="098f3bb1-c630-41a5-a724-4a8437abd012" providerId="ADAL" clId="{42F53ACF-DBEB-4543-97C3-7837ADE32E3A}" dt="2024-11-01T20:44:04.761" v="2697" actId="20577"/>
          <ac:spMkLst>
            <pc:docMk/>
            <pc:sldMk cId="756181930" sldId="282"/>
            <ac:spMk id="2" creationId="{AF0BE8BB-8280-9A17-1746-BC6762E75EBA}"/>
          </ac:spMkLst>
        </pc:spChg>
        <pc:spChg chg="mod">
          <ac:chgData name="STUD - Peter Cyprich" userId="098f3bb1-c630-41a5-a724-4a8437abd012" providerId="ADAL" clId="{42F53ACF-DBEB-4543-97C3-7837ADE32E3A}" dt="2024-11-01T20:43:15.988" v="2656" actId="20577"/>
          <ac:spMkLst>
            <pc:docMk/>
            <pc:sldMk cId="756181930" sldId="282"/>
            <ac:spMk id="4" creationId="{F7269FDE-8161-FD1F-4F3B-06F9D3553C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4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6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White structure">
            <a:extLst>
              <a:ext uri="{FF2B5EF4-FFF2-40B4-BE49-F238E27FC236}">
                <a16:creationId xmlns:a16="http://schemas.microsoft.com/office/drawing/2014/main" id="{13F794D9-603A-2C9B-1B9E-00F7ACF6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" r="27240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78752-B862-F311-2BA7-1170DD81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Harmonická</a:t>
            </a:r>
            <a:r>
              <a:rPr lang="en-US" b="1" dirty="0"/>
              <a:t> </a:t>
            </a:r>
            <a:r>
              <a:rPr lang="en-US" b="1" dirty="0" err="1"/>
              <a:t>báza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53A1A-386F-88F2-809B-A8C03698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Peter Cyprich</a:t>
            </a:r>
          </a:p>
          <a:p>
            <a:pPr algn="l"/>
            <a:r>
              <a:rPr lang="en-US" dirty="0"/>
              <a:t>4. </a:t>
            </a:r>
            <a:r>
              <a:rPr lang="en-US" dirty="0" err="1"/>
              <a:t>zadanie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72608-1088-1271-3CF1-A74722C04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D62F9F-C193-B138-C361-E136A469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Harmonické</a:t>
            </a:r>
            <a:r>
              <a:rPr lang="en-US" dirty="0"/>
              <a:t> </a:t>
            </a:r>
            <a:r>
              <a:rPr lang="en-US" dirty="0" err="1"/>
              <a:t>funkcie</a:t>
            </a:r>
            <a:br>
              <a:rPr lang="en-US" dirty="0"/>
            </a:b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1.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až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6.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najvýznamnejšia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harmonická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funkcia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9B65381-6EE9-23E9-3FD4-BBF21BA41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53352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F2AE2-2E0B-268D-A835-5BE426799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778CC8-D393-21E7-5DD2-E5CDF043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Harmonické</a:t>
            </a:r>
            <a:r>
              <a:rPr lang="en-US" dirty="0"/>
              <a:t> </a:t>
            </a:r>
            <a:r>
              <a:rPr lang="en-US" dirty="0" err="1"/>
              <a:t>funkcie</a:t>
            </a:r>
            <a:r>
              <a:rPr lang="en-US" dirty="0"/>
              <a:t> – </a:t>
            </a:r>
            <a:r>
              <a:rPr lang="en-US" dirty="0" err="1"/>
              <a:t>interpolácia</a:t>
            </a:r>
            <a:br>
              <a:rPr lang="en-US" dirty="0"/>
            </a:b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Iba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pôvodné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dáta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s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poslednou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funkciou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– pre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lepšiu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viditeľnosť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63C1F01-DCC1-D1EA-8620-3785A9D48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53352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0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A8DD15-1A3F-278E-C9C0-114764DC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D5F5E3-A813-4C9E-4A71-EC4DD1CB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489585"/>
          </a:xfrm>
        </p:spPr>
        <p:txBody>
          <a:bodyPr>
            <a:noAutofit/>
          </a:bodyPr>
          <a:lstStyle/>
          <a:p>
            <a:r>
              <a:rPr lang="en-US" dirty="0" err="1"/>
              <a:t>Zdrojový</a:t>
            </a:r>
            <a:r>
              <a:rPr lang="en-US" dirty="0"/>
              <a:t> </a:t>
            </a:r>
            <a:r>
              <a:rPr lang="en-US" dirty="0" err="1"/>
              <a:t>kód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DCA99DAA-1E4B-FDE7-1358-5DE6E2FD7B91}"/>
              </a:ext>
            </a:extLst>
          </p:cNvPr>
          <p:cNvSpPr txBox="1"/>
          <p:nvPr/>
        </p:nvSpPr>
        <p:spPr>
          <a:xfrm>
            <a:off x="612648" y="1200150"/>
            <a:ext cx="6189401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500" b="0" i="0" dirty="0" err="1">
                <a:effectLst/>
                <a:latin typeface="Menlo"/>
              </a:rPr>
              <a:t>clear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 err="1">
                <a:effectLst/>
                <a:latin typeface="Menlo"/>
              </a:rPr>
              <a:t>close</a:t>
            </a:r>
            <a:r>
              <a:rPr lang="cs-CZ" sz="500" b="0" i="0" dirty="0"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all</a:t>
            </a:r>
            <a:endParaRPr lang="cs-CZ" sz="500" b="0" i="0" dirty="0">
              <a:effectLst/>
              <a:latin typeface="Menlo"/>
            </a:endParaRPr>
          </a:p>
          <a:p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N = 12;</a:t>
            </a:r>
            <a:r>
              <a:rPr lang="en-US" sz="500" b="0" i="0" dirty="0">
                <a:effectLst/>
                <a:latin typeface="Menlo"/>
              </a:rPr>
              <a:t> 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Peter Cyprich = 12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znakov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t = </a:t>
            </a:r>
            <a:r>
              <a:rPr lang="cs-CZ" sz="500" b="0" i="0" dirty="0" err="1">
                <a:effectLst/>
                <a:latin typeface="Menlo"/>
              </a:rPr>
              <a:t>linspace</a:t>
            </a:r>
            <a:r>
              <a:rPr lang="cs-CZ" sz="500" b="0" i="0" dirty="0">
                <a:effectLst/>
                <a:latin typeface="Menlo"/>
              </a:rPr>
              <a:t>(0, N-1, N);</a:t>
            </a:r>
          </a:p>
          <a:p>
            <a:r>
              <a:rPr lang="cs-CZ" sz="500" b="0" i="0" dirty="0">
                <a:effectLst/>
                <a:latin typeface="Menlo"/>
              </a:rPr>
              <a:t>f = </a:t>
            </a:r>
            <a:r>
              <a:rPr lang="en-US" sz="500" b="0" i="0" dirty="0">
                <a:effectLst/>
                <a:latin typeface="Menlo"/>
              </a:rPr>
              <a:t>[135.5  135.78  135.88  135.76  135.95  136.14  137.72  137.56  138.26  137.95  137.0  136.62];</a:t>
            </a:r>
          </a:p>
          <a:p>
            <a:r>
              <a:rPr lang="cs-CZ" sz="500" b="0" i="0" dirty="0">
                <a:effectLst/>
                <a:latin typeface="Menlo"/>
              </a:rPr>
              <a:t>f = f - </a:t>
            </a:r>
            <a:r>
              <a:rPr lang="cs-CZ" sz="500" b="0" i="0" dirty="0" err="1">
                <a:effectLst/>
                <a:latin typeface="Menlo"/>
              </a:rPr>
              <a:t>mean</a:t>
            </a:r>
            <a:r>
              <a:rPr lang="cs-CZ" sz="500" b="0" i="0" dirty="0">
                <a:effectLst/>
                <a:latin typeface="Menlo"/>
              </a:rPr>
              <a:t>(f);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centrovanie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dat</a:t>
            </a:r>
            <a:endParaRPr lang="cs-CZ" sz="500" b="0" i="0" dirty="0">
              <a:effectLst/>
              <a:latin typeface="Menlo"/>
            </a:endParaRPr>
          </a:p>
          <a:p>
            <a:endParaRPr lang="en-US" sz="500" dirty="0"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plot(t, f,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'-'</a:t>
            </a:r>
            <a:r>
              <a:rPr lang="cs-CZ" sz="500" b="0" i="0" dirty="0">
                <a:effectLst/>
                <a:latin typeface="Menlo"/>
              </a:rPr>
              <a:t>, </a:t>
            </a:r>
            <a:r>
              <a:rPr lang="cs-CZ" sz="500" b="0" i="0" dirty="0" err="1">
                <a:effectLst/>
                <a:latin typeface="Menlo"/>
              </a:rPr>
              <a:t>DisplayName</a:t>
            </a:r>
            <a:r>
              <a:rPr lang="cs-CZ" sz="500" b="0" i="0" dirty="0">
                <a:effectLst/>
                <a:latin typeface="Menlo"/>
              </a:rPr>
              <a:t>=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"Hodnoty akcií"</a:t>
            </a:r>
            <a:r>
              <a:rPr lang="cs-CZ" sz="500" b="0" i="0" dirty="0">
                <a:effectLst/>
                <a:latin typeface="Menlo"/>
              </a:rPr>
              <a:t>);</a:t>
            </a:r>
          </a:p>
          <a:p>
            <a:r>
              <a:rPr lang="cs-CZ" sz="500" b="0" i="0" dirty="0" err="1">
                <a:effectLst/>
                <a:latin typeface="Menlo"/>
              </a:rPr>
              <a:t>grid</a:t>
            </a:r>
            <a:r>
              <a:rPr lang="cs-CZ" sz="500" b="0" i="0" dirty="0">
                <a:effectLst/>
                <a:latin typeface="Menlo"/>
              </a:rPr>
              <a:t>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 err="1">
                <a:effectLst/>
                <a:latin typeface="Menlo"/>
              </a:rPr>
              <a:t>title</a:t>
            </a:r>
            <a:r>
              <a:rPr lang="cs-CZ" sz="500" b="0" i="0" dirty="0">
                <a:effectLst/>
                <a:latin typeface="Menlo"/>
              </a:rPr>
              <a:t>(</a:t>
            </a:r>
            <a:r>
              <a:rPr lang="cs-CZ" sz="500" b="0" i="0" dirty="0" err="1">
                <a:effectLst/>
                <a:latin typeface="Menlo"/>
              </a:rPr>
              <a:t>sprintf</a:t>
            </a:r>
            <a:r>
              <a:rPr lang="cs-CZ" sz="500" b="0" i="0" dirty="0">
                <a:effectLst/>
                <a:latin typeface="Menlo"/>
              </a:rPr>
              <a:t>(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 - prvých %d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hodnôt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 - vycentrované"</a:t>
            </a:r>
            <a:r>
              <a:rPr lang="cs-CZ" sz="500" b="0" i="0" dirty="0">
                <a:effectLst/>
                <a:latin typeface="Menlo"/>
              </a:rPr>
              <a:t>, N))</a:t>
            </a:r>
          </a:p>
          <a:p>
            <a:r>
              <a:rPr lang="cs-CZ" sz="500" b="0" i="0" dirty="0" err="1">
                <a:effectLst/>
                <a:latin typeface="Menlo"/>
              </a:rPr>
              <a:t>xlim</a:t>
            </a:r>
            <a:r>
              <a:rPr lang="cs-CZ" sz="500" b="0" i="0" dirty="0">
                <a:effectLst/>
                <a:latin typeface="Menlo"/>
              </a:rPr>
              <a:t>([0 11])</a:t>
            </a:r>
          </a:p>
          <a:p>
            <a:r>
              <a:rPr lang="cs-CZ" sz="500" b="0" i="0" dirty="0">
                <a:effectLst/>
                <a:latin typeface="Menlo"/>
              </a:rPr>
              <a:t>legend(</a:t>
            </a:r>
            <a:r>
              <a:rPr lang="cs-CZ" sz="500" b="0" i="0" dirty="0" err="1">
                <a:effectLst/>
                <a:latin typeface="Menlo"/>
              </a:rPr>
              <a:t>Location</a:t>
            </a:r>
            <a:r>
              <a:rPr lang="cs-CZ" sz="500" b="0" i="0" dirty="0">
                <a:effectLst/>
                <a:latin typeface="Menlo"/>
              </a:rPr>
              <a:t>=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northwest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  <a:p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----------------------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harmonicka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baza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+ spektra ------------------------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500" b="0" i="0" dirty="0">
                <a:effectLst/>
                <a:latin typeface="Menlo"/>
              </a:rPr>
              <a:t>n = 1:N</a:t>
            </a:r>
            <a:r>
              <a:rPr lang="en-US" sz="500" b="0" i="0" dirty="0">
                <a:effectLst/>
                <a:latin typeface="Menlo"/>
              </a:rPr>
              <a:t> 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harmonicka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baza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5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500" b="0" i="0" dirty="0">
                <a:effectLst/>
                <a:latin typeface="Menlo"/>
              </a:rPr>
              <a:t>k = 1:N</a:t>
            </a:r>
          </a:p>
          <a:p>
            <a:r>
              <a:rPr lang="en-US" sz="500" b="0" i="0" dirty="0">
                <a:effectLst/>
                <a:latin typeface="Menlo"/>
              </a:rPr>
              <a:t>        </a:t>
            </a:r>
            <a:r>
              <a:rPr lang="cs-CZ" sz="500" b="0" i="0" dirty="0">
                <a:effectLst/>
                <a:latin typeface="Menlo"/>
              </a:rPr>
              <a:t>H(</a:t>
            </a:r>
            <a:r>
              <a:rPr lang="cs-CZ" sz="500" b="0" i="0" dirty="0" err="1">
                <a:effectLst/>
                <a:latin typeface="Menlo"/>
              </a:rPr>
              <a:t>n,k</a:t>
            </a:r>
            <a:r>
              <a:rPr lang="cs-CZ" sz="500" b="0" i="0" dirty="0">
                <a:effectLst/>
                <a:latin typeface="Menlo"/>
              </a:rPr>
              <a:t>) = cos((n-1) * (k-1) * 2*</a:t>
            </a:r>
            <a:r>
              <a:rPr lang="cs-CZ" sz="500" b="0" i="0" dirty="0" err="1">
                <a:effectLst/>
                <a:latin typeface="Menlo"/>
              </a:rPr>
              <a:t>pi</a:t>
            </a:r>
            <a:r>
              <a:rPr lang="cs-CZ" sz="500" b="0" i="0" dirty="0">
                <a:effectLst/>
                <a:latin typeface="Menlo"/>
              </a:rPr>
              <a:t> / N) + 1i * sin((n-1) * (k-1) * 2*</a:t>
            </a:r>
            <a:r>
              <a:rPr lang="cs-CZ" sz="500" b="0" i="0" dirty="0" err="1">
                <a:effectLst/>
                <a:latin typeface="Menlo"/>
              </a:rPr>
              <a:t>pi</a:t>
            </a:r>
            <a:r>
              <a:rPr lang="cs-CZ" sz="500" b="0" i="0" dirty="0">
                <a:effectLst/>
                <a:latin typeface="Menlo"/>
              </a:rPr>
              <a:t> / N);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500" b="0" i="0" dirty="0">
              <a:effectLst/>
              <a:latin typeface="Menlo"/>
            </a:endParaRPr>
          </a:p>
          <a:p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c = f * H^(-1); </a:t>
            </a:r>
            <a:r>
              <a:rPr lang="en-US" sz="500" b="0" i="0" dirty="0">
                <a:effectLst/>
                <a:latin typeface="Menlo"/>
              </a:rPr>
              <a:t>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spektrum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ca = </a:t>
            </a:r>
            <a:r>
              <a:rPr lang="cs-CZ" sz="500" b="0" i="0" dirty="0" err="1">
                <a:effectLst/>
                <a:latin typeface="Menlo"/>
              </a:rPr>
              <a:t>abs</a:t>
            </a:r>
            <a:r>
              <a:rPr lang="cs-CZ" sz="500" b="0" i="0" dirty="0">
                <a:effectLst/>
                <a:latin typeface="Menlo"/>
              </a:rPr>
              <a:t>(c); </a:t>
            </a:r>
            <a:r>
              <a:rPr lang="en-US" sz="500" b="0" i="0" dirty="0">
                <a:effectLst/>
                <a:latin typeface="Menlo"/>
              </a:rPr>
              <a:t> 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amplitudove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spektrum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ca(7) = ca(7) / 2;</a:t>
            </a:r>
            <a:r>
              <a:rPr lang="en-US" sz="500" b="0" i="0" dirty="0">
                <a:effectLst/>
                <a:latin typeface="Menlo"/>
              </a:rPr>
              <a:t>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stredny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prvok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podeleny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dvojkou</a:t>
            </a:r>
            <a:endParaRPr lang="cs-CZ" sz="500" b="0" i="0" dirty="0">
              <a:effectLst/>
              <a:latin typeface="Menlo"/>
            </a:endParaRPr>
          </a:p>
          <a:p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 err="1">
                <a:effectLst/>
                <a:latin typeface="Menlo"/>
              </a:rPr>
              <a:t>figure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plot(t, ca,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  <a:p>
            <a:r>
              <a:rPr lang="cs-CZ" sz="500" b="0" i="0" dirty="0" err="1">
                <a:effectLst/>
                <a:latin typeface="Menlo"/>
              </a:rPr>
              <a:t>grid</a:t>
            </a:r>
            <a:r>
              <a:rPr lang="cs-CZ" sz="500" b="0" i="0" dirty="0">
                <a:effectLst/>
                <a:latin typeface="Menlo"/>
              </a:rPr>
              <a:t>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 err="1">
                <a:effectLst/>
                <a:latin typeface="Menlo"/>
              </a:rPr>
              <a:t>title</a:t>
            </a:r>
            <a:r>
              <a:rPr lang="cs-CZ" sz="500" b="0" i="0" dirty="0">
                <a:effectLst/>
                <a:latin typeface="Menlo"/>
              </a:rPr>
              <a:t>(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Amplitúdové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 spektrum"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  <a:p>
            <a:r>
              <a:rPr lang="cs-CZ" sz="500" b="0" i="0" dirty="0" err="1">
                <a:effectLst/>
                <a:latin typeface="Menlo"/>
              </a:rPr>
              <a:t>xlim</a:t>
            </a:r>
            <a:r>
              <a:rPr lang="cs-CZ" sz="500" b="0" i="0" dirty="0">
                <a:effectLst/>
                <a:latin typeface="Menlo"/>
              </a:rPr>
              <a:t>([0 11])</a:t>
            </a:r>
          </a:p>
          <a:p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---------------------------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harmonicke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funkcie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--------------------------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 err="1">
                <a:effectLst/>
                <a:latin typeface="Menlo"/>
              </a:rPr>
              <a:t>tt</a:t>
            </a:r>
            <a:r>
              <a:rPr lang="cs-CZ" sz="500" b="0" i="0" dirty="0">
                <a:effectLst/>
                <a:latin typeface="Menlo"/>
              </a:rPr>
              <a:t> = </a:t>
            </a:r>
            <a:r>
              <a:rPr lang="cs-CZ" sz="500" b="0" i="0" dirty="0" err="1">
                <a:effectLst/>
                <a:latin typeface="Menlo"/>
              </a:rPr>
              <a:t>linspace</a:t>
            </a:r>
            <a:r>
              <a:rPr lang="cs-CZ" sz="500" b="0" i="0" dirty="0">
                <a:effectLst/>
                <a:latin typeface="Menlo"/>
              </a:rPr>
              <a:t>(0, N-1, 1000);</a:t>
            </a:r>
          </a:p>
          <a:p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index = 1;</a:t>
            </a:r>
          </a:p>
          <a:p>
            <a:r>
              <a:rPr lang="cs-CZ" sz="5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500" b="0" i="0" dirty="0">
                <a:effectLst/>
                <a:latin typeface="Menlo"/>
              </a:rPr>
              <a:t>X = [1 2 5 3 4 6]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zoradene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podla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najvyznamnejsich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funkcii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   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y(t) = 2a * cos ((2pi/N) *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nt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) - 2b * sin ((2pi/N) *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nt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500" b="0" i="0" dirty="0" err="1">
                <a:solidFill>
                  <a:srgbClr val="0E00FF"/>
                </a:solidFill>
                <a:effectLst/>
                <a:latin typeface="Menlo"/>
              </a:rPr>
              <a:t>if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500" b="0" i="0" dirty="0">
                <a:effectLst/>
                <a:latin typeface="Menlo"/>
              </a:rPr>
              <a:t>index == 1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iba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prva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iteracia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,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ked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este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nepozname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predchadzajucu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funkciu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    </a:t>
            </a:r>
            <a:r>
              <a:rPr lang="cs-CZ" sz="500" b="0" i="0" dirty="0">
                <a:effectLst/>
                <a:latin typeface="Menlo"/>
              </a:rPr>
              <a:t>y{1} = c(1) + 2 * </a:t>
            </a:r>
            <a:r>
              <a:rPr lang="cs-CZ" sz="500" b="0" i="0" dirty="0" err="1">
                <a:effectLst/>
                <a:latin typeface="Menlo"/>
              </a:rPr>
              <a:t>real</a:t>
            </a:r>
            <a:r>
              <a:rPr lang="cs-CZ" sz="500" b="0" i="0" dirty="0">
                <a:effectLst/>
                <a:latin typeface="Menlo"/>
              </a:rPr>
              <a:t>(c(2)) * cos((2*</a:t>
            </a:r>
            <a:r>
              <a:rPr lang="cs-CZ" sz="500" b="0" i="0" dirty="0" err="1">
                <a:effectLst/>
                <a:latin typeface="Menlo"/>
              </a:rPr>
              <a:t>pi</a:t>
            </a:r>
            <a:r>
              <a:rPr lang="cs-CZ" sz="500" b="0" i="0" dirty="0">
                <a:effectLst/>
                <a:latin typeface="Menlo"/>
              </a:rPr>
              <a:t>/N) * 1 * </a:t>
            </a:r>
            <a:r>
              <a:rPr lang="cs-CZ" sz="500" b="0" i="0" dirty="0" err="1">
                <a:effectLst/>
                <a:latin typeface="Menlo"/>
              </a:rPr>
              <a:t>tt</a:t>
            </a:r>
            <a:r>
              <a:rPr lang="cs-CZ" sz="500" b="0" i="0" dirty="0">
                <a:effectLst/>
                <a:latin typeface="Menlo"/>
              </a:rPr>
              <a:t>) - 2 * imag(c(2)) * sin((2*</a:t>
            </a:r>
            <a:r>
              <a:rPr lang="cs-CZ" sz="500" b="0" i="0" dirty="0" err="1">
                <a:effectLst/>
                <a:latin typeface="Menlo"/>
              </a:rPr>
              <a:t>pi</a:t>
            </a:r>
            <a:r>
              <a:rPr lang="cs-CZ" sz="500" b="0" i="0" dirty="0">
                <a:effectLst/>
                <a:latin typeface="Menlo"/>
              </a:rPr>
              <a:t>/N) * 1 * </a:t>
            </a:r>
            <a:r>
              <a:rPr lang="cs-CZ" sz="500" b="0" i="0" dirty="0" err="1">
                <a:effectLst/>
                <a:latin typeface="Menlo"/>
              </a:rPr>
              <a:t>tt</a:t>
            </a:r>
            <a:r>
              <a:rPr lang="cs-CZ" sz="500" b="0" i="0" dirty="0">
                <a:effectLst/>
                <a:latin typeface="Menlo"/>
              </a:rPr>
              <a:t>);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500" b="0" i="0" dirty="0" err="1">
                <a:solidFill>
                  <a:srgbClr val="0E00FF"/>
                </a:solidFill>
                <a:effectLst/>
                <a:latin typeface="Menlo"/>
              </a:rPr>
              <a:t>elseif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500" b="0" i="0" dirty="0">
                <a:effectLst/>
                <a:latin typeface="Menlo"/>
              </a:rPr>
              <a:t>index == 6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posledna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iteracia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,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ked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treba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vysledok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podelit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dvojkou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    </a:t>
            </a:r>
            <a:r>
              <a:rPr lang="cs-CZ" sz="500" b="0" i="0" dirty="0">
                <a:effectLst/>
                <a:latin typeface="Menlo"/>
              </a:rPr>
              <a:t>y{6} = y{5} + </a:t>
            </a:r>
            <a:r>
              <a:rPr lang="cs-CZ" sz="500" b="0" i="0" dirty="0" err="1">
                <a:effectLst/>
                <a:latin typeface="Menlo"/>
              </a:rPr>
              <a:t>real</a:t>
            </a:r>
            <a:r>
              <a:rPr lang="cs-CZ" sz="500" b="0" i="0" dirty="0">
                <a:effectLst/>
                <a:latin typeface="Menlo"/>
              </a:rPr>
              <a:t>(c(7)) * cos((2*</a:t>
            </a:r>
            <a:r>
              <a:rPr lang="cs-CZ" sz="500" b="0" i="0" dirty="0" err="1">
                <a:effectLst/>
                <a:latin typeface="Menlo"/>
              </a:rPr>
              <a:t>pi</a:t>
            </a:r>
            <a:r>
              <a:rPr lang="cs-CZ" sz="500" b="0" i="0" dirty="0">
                <a:effectLst/>
                <a:latin typeface="Menlo"/>
              </a:rPr>
              <a:t>/N) * 6 * </a:t>
            </a:r>
            <a:r>
              <a:rPr lang="cs-CZ" sz="500" b="0" i="0" dirty="0" err="1">
                <a:effectLst/>
                <a:latin typeface="Menlo"/>
              </a:rPr>
              <a:t>tt</a:t>
            </a:r>
            <a:r>
              <a:rPr lang="cs-CZ" sz="500" b="0" i="0" dirty="0">
                <a:effectLst/>
                <a:latin typeface="Menlo"/>
              </a:rPr>
              <a:t>);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500" b="0" i="0" dirty="0" err="1">
                <a:solidFill>
                  <a:srgbClr val="0E00FF"/>
                </a:solidFill>
                <a:effectLst/>
                <a:latin typeface="Menlo"/>
              </a:rPr>
              <a:t>else</a:t>
            </a:r>
            <a:r>
              <a:rPr lang="cs-CZ" sz="500" b="0" i="0" dirty="0">
                <a:effectLst/>
                <a:latin typeface="Menlo"/>
              </a:rPr>
              <a:t>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normalny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beh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for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loopu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    </a:t>
            </a:r>
            <a:r>
              <a:rPr lang="cs-CZ" sz="500" b="0" i="0" dirty="0">
                <a:effectLst/>
                <a:latin typeface="Menlo"/>
              </a:rPr>
              <a:t>y{index} = y{index - 1} + 2 * </a:t>
            </a:r>
            <a:r>
              <a:rPr lang="cs-CZ" sz="500" b="0" i="0" dirty="0" err="1">
                <a:effectLst/>
                <a:latin typeface="Menlo"/>
              </a:rPr>
              <a:t>real</a:t>
            </a:r>
            <a:r>
              <a:rPr lang="cs-CZ" sz="500" b="0" i="0" dirty="0">
                <a:effectLst/>
                <a:latin typeface="Menlo"/>
              </a:rPr>
              <a:t>(c(X + 1)) * cos((2*</a:t>
            </a:r>
            <a:r>
              <a:rPr lang="cs-CZ" sz="500" b="0" i="0" dirty="0" err="1">
                <a:effectLst/>
                <a:latin typeface="Menlo"/>
              </a:rPr>
              <a:t>pi</a:t>
            </a:r>
            <a:r>
              <a:rPr lang="cs-CZ" sz="500" b="0" i="0" dirty="0">
                <a:effectLst/>
                <a:latin typeface="Menlo"/>
              </a:rPr>
              <a:t>/N) * X * </a:t>
            </a:r>
            <a:r>
              <a:rPr lang="cs-CZ" sz="500" b="0" i="0" dirty="0" err="1">
                <a:effectLst/>
                <a:latin typeface="Menlo"/>
              </a:rPr>
              <a:t>tt</a:t>
            </a:r>
            <a:r>
              <a:rPr lang="cs-CZ" sz="500" b="0" i="0" dirty="0">
                <a:effectLst/>
                <a:latin typeface="Menlo"/>
              </a:rPr>
              <a:t>) - 2 * imag(c(X + 1)) * sin((2*</a:t>
            </a:r>
            <a:r>
              <a:rPr lang="cs-CZ" sz="500" b="0" i="0" dirty="0" err="1">
                <a:effectLst/>
                <a:latin typeface="Menlo"/>
              </a:rPr>
              <a:t>pi</a:t>
            </a:r>
            <a:r>
              <a:rPr lang="cs-CZ" sz="500" b="0" i="0" dirty="0">
                <a:effectLst/>
                <a:latin typeface="Menlo"/>
              </a:rPr>
              <a:t>/N) * X * </a:t>
            </a:r>
            <a:r>
              <a:rPr lang="cs-CZ" sz="500" b="0" i="0" dirty="0" err="1">
                <a:effectLst/>
                <a:latin typeface="Menlo"/>
              </a:rPr>
              <a:t>tt</a:t>
            </a:r>
            <a:r>
              <a:rPr lang="cs-CZ" sz="500" b="0" i="0" dirty="0">
                <a:effectLst/>
                <a:latin typeface="Menlo"/>
              </a:rPr>
              <a:t>);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500" b="0" i="0" dirty="0">
              <a:effectLst/>
              <a:latin typeface="Menlo"/>
            </a:endParaRPr>
          </a:p>
          <a:p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cs-CZ" sz="500" b="0" i="0" dirty="0" err="1">
                <a:effectLst/>
                <a:latin typeface="Menlo"/>
              </a:rPr>
              <a:t>figure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cs-CZ" sz="500" b="0" i="0" dirty="0">
                <a:effectLst/>
                <a:latin typeface="Menlo"/>
              </a:rPr>
              <a:t>hold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cs-CZ" sz="500" b="0" i="0" dirty="0" err="1">
                <a:effectLst/>
                <a:latin typeface="Menlo"/>
              </a:rPr>
              <a:t>grid</a:t>
            </a:r>
            <a:r>
              <a:rPr lang="cs-CZ" sz="500" b="0" i="0" dirty="0">
                <a:effectLst/>
                <a:latin typeface="Menlo"/>
              </a:rPr>
              <a:t>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cs-CZ" sz="500" b="0" i="0" dirty="0">
                <a:effectLst/>
                <a:latin typeface="Menlo"/>
              </a:rPr>
              <a:t>plot(t, f,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500" b="0" i="0" dirty="0">
                <a:effectLst/>
                <a:latin typeface="Menlo"/>
              </a:rPr>
              <a:t>, </a:t>
            </a:r>
            <a:r>
              <a:rPr lang="cs-CZ" sz="500" b="0" i="0" dirty="0" err="1">
                <a:effectLst/>
                <a:latin typeface="Menlo"/>
              </a:rPr>
              <a:t>DisplayName</a:t>
            </a:r>
            <a:r>
              <a:rPr lang="cs-CZ" sz="500" b="0" i="0" dirty="0">
                <a:effectLst/>
                <a:latin typeface="Menlo"/>
              </a:rPr>
              <a:t>=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, </a:t>
            </a:r>
            <a:r>
              <a:rPr lang="cs-CZ" sz="500" b="0" i="0" dirty="0" err="1">
                <a:effectLst/>
                <a:latin typeface="Menlo"/>
              </a:rPr>
              <a:t>LineWidth</a:t>
            </a:r>
            <a:r>
              <a:rPr lang="cs-CZ" sz="500" b="0" i="0" dirty="0">
                <a:effectLst/>
                <a:latin typeface="Menlo"/>
              </a:rPr>
              <a:t>=1.5)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5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500" b="0" i="0" dirty="0">
                <a:effectLst/>
                <a:latin typeface="Menlo"/>
              </a:rPr>
              <a:t>i = 1:length(y) </a:t>
            </a:r>
          </a:p>
          <a:p>
            <a:r>
              <a:rPr lang="en-US" sz="500" b="0" i="0" dirty="0">
                <a:effectLst/>
                <a:latin typeface="Menlo"/>
              </a:rPr>
              <a:t>        </a:t>
            </a:r>
            <a:r>
              <a:rPr lang="cs-CZ" sz="500" b="0" i="0" dirty="0">
                <a:effectLst/>
                <a:latin typeface="Menlo"/>
              </a:rPr>
              <a:t>plot(</a:t>
            </a:r>
            <a:r>
              <a:rPr lang="cs-CZ" sz="500" b="0" i="0" dirty="0" err="1">
                <a:effectLst/>
                <a:latin typeface="Menlo"/>
              </a:rPr>
              <a:t>tt</a:t>
            </a:r>
            <a:r>
              <a:rPr lang="cs-CZ" sz="500" b="0" i="0" dirty="0">
                <a:effectLst/>
                <a:latin typeface="Menlo"/>
              </a:rPr>
              <a:t>, y{i},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500" b="0" i="0" dirty="0">
                <a:effectLst/>
                <a:latin typeface="Menlo"/>
              </a:rPr>
              <a:t>, </a:t>
            </a:r>
            <a:r>
              <a:rPr lang="cs-CZ" sz="500" b="0" i="0" dirty="0" err="1">
                <a:effectLst/>
                <a:latin typeface="Menlo"/>
              </a:rPr>
              <a:t>DisplayName</a:t>
            </a:r>
            <a:r>
              <a:rPr lang="cs-CZ" sz="500" b="0" i="0" dirty="0">
                <a:effectLst/>
                <a:latin typeface="Menlo"/>
              </a:rPr>
              <a:t>=</a:t>
            </a:r>
            <a:r>
              <a:rPr lang="cs-CZ" sz="500" b="0" i="0" dirty="0" err="1">
                <a:effectLst/>
                <a:latin typeface="Menlo"/>
              </a:rPr>
              <a:t>sprintf</a:t>
            </a:r>
            <a:r>
              <a:rPr lang="cs-CZ" sz="500" b="0" i="0" dirty="0">
                <a:effectLst/>
                <a:latin typeface="Menlo"/>
              </a:rPr>
              <a:t>(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"%d.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najvýznamnejšia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 harmonická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funkcia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, i))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cs-CZ" sz="500" b="0" i="0" dirty="0" err="1">
                <a:effectLst/>
                <a:latin typeface="Menlo"/>
              </a:rPr>
              <a:t>title</a:t>
            </a:r>
            <a:r>
              <a:rPr lang="cs-CZ" sz="500" b="0" i="0" dirty="0">
                <a:effectLst/>
                <a:latin typeface="Menlo"/>
              </a:rPr>
              <a:t>(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"Harmonické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funkcie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cs-CZ" sz="500" b="0" i="0" dirty="0" err="1">
                <a:effectLst/>
                <a:latin typeface="Menlo"/>
              </a:rPr>
              <a:t>xlim</a:t>
            </a:r>
            <a:r>
              <a:rPr lang="cs-CZ" sz="500" b="0" i="0" dirty="0">
                <a:effectLst/>
                <a:latin typeface="Menlo"/>
              </a:rPr>
              <a:t>([0 11])</a:t>
            </a: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cs-CZ" sz="500" b="0" i="0" dirty="0">
                <a:effectLst/>
                <a:latin typeface="Menlo"/>
              </a:rPr>
              <a:t>legend(</a:t>
            </a:r>
            <a:r>
              <a:rPr lang="cs-CZ" sz="500" b="0" i="0" dirty="0" err="1">
                <a:effectLst/>
                <a:latin typeface="Menlo"/>
              </a:rPr>
              <a:t>Location</a:t>
            </a:r>
            <a:r>
              <a:rPr lang="cs-CZ" sz="500" b="0" i="0" dirty="0">
                <a:effectLst/>
                <a:latin typeface="Menlo"/>
              </a:rPr>
              <a:t>=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northwest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cs-CZ" sz="500" b="0" i="0" dirty="0">
                <a:effectLst/>
                <a:latin typeface="Menlo"/>
              </a:rPr>
              <a:t>index = index + 1;</a:t>
            </a:r>
          </a:p>
          <a:p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500" b="0" i="0" dirty="0">
              <a:effectLst/>
              <a:latin typeface="Menlo"/>
            </a:endParaRPr>
          </a:p>
          <a:p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graf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interpolacie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 err="1">
                <a:effectLst/>
                <a:latin typeface="Menlo"/>
              </a:rPr>
              <a:t>figure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hold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 err="1">
                <a:effectLst/>
                <a:latin typeface="Menlo"/>
              </a:rPr>
              <a:t>grid</a:t>
            </a:r>
            <a:r>
              <a:rPr lang="cs-CZ" sz="500" b="0" i="0" dirty="0">
                <a:effectLst/>
                <a:latin typeface="Menlo"/>
              </a:rPr>
              <a:t>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plot(t, f,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"-o"</a:t>
            </a:r>
            <a:r>
              <a:rPr lang="cs-CZ" sz="500" b="0" i="0" dirty="0">
                <a:effectLst/>
                <a:latin typeface="Menlo"/>
              </a:rPr>
              <a:t>, </a:t>
            </a:r>
            <a:r>
              <a:rPr lang="cs-CZ" sz="500" b="0" i="0" dirty="0" err="1">
                <a:effectLst/>
                <a:latin typeface="Menlo"/>
              </a:rPr>
              <a:t>DisplayName</a:t>
            </a:r>
            <a:r>
              <a:rPr lang="cs-CZ" sz="500" b="0" i="0" dirty="0">
                <a:effectLst/>
                <a:latin typeface="Menlo"/>
              </a:rPr>
              <a:t>=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  <a:p>
            <a:r>
              <a:rPr lang="cs-CZ" sz="500" b="0" i="0" dirty="0">
                <a:effectLst/>
                <a:latin typeface="Menlo"/>
              </a:rPr>
              <a:t>plot(</a:t>
            </a:r>
            <a:r>
              <a:rPr lang="cs-CZ" sz="500" b="0" i="0" dirty="0" err="1">
                <a:effectLst/>
                <a:latin typeface="Menlo"/>
              </a:rPr>
              <a:t>tt</a:t>
            </a:r>
            <a:r>
              <a:rPr lang="cs-CZ" sz="500" b="0" i="0" dirty="0">
                <a:effectLst/>
                <a:latin typeface="Menlo"/>
              </a:rPr>
              <a:t>, y{6},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500" b="0" i="0" dirty="0">
                <a:effectLst/>
                <a:latin typeface="Menlo"/>
              </a:rPr>
              <a:t>, </a:t>
            </a:r>
            <a:r>
              <a:rPr lang="cs-CZ" sz="500" b="0" i="0" dirty="0" err="1">
                <a:effectLst/>
                <a:latin typeface="Menlo"/>
              </a:rPr>
              <a:t>DisplayName</a:t>
            </a:r>
            <a:r>
              <a:rPr lang="cs-CZ" sz="500" b="0" i="0" dirty="0">
                <a:effectLst/>
                <a:latin typeface="Menlo"/>
              </a:rPr>
              <a:t>=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"6.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najvýznamnejšia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 harmonická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funkcia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  <a:p>
            <a:r>
              <a:rPr lang="cs-CZ" sz="500" b="0" i="0" dirty="0" err="1">
                <a:effectLst/>
                <a:latin typeface="Menlo"/>
              </a:rPr>
              <a:t>title</a:t>
            </a:r>
            <a:r>
              <a:rPr lang="cs-CZ" sz="500" b="0" i="0" dirty="0">
                <a:effectLst/>
                <a:latin typeface="Menlo"/>
              </a:rPr>
              <a:t>(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"Harmonické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funkcie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 -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interpolácia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  <a:p>
            <a:r>
              <a:rPr lang="cs-CZ" sz="500" b="0" i="0" dirty="0" err="1">
                <a:effectLst/>
                <a:latin typeface="Menlo"/>
              </a:rPr>
              <a:t>xlim</a:t>
            </a:r>
            <a:r>
              <a:rPr lang="cs-CZ" sz="500" b="0" i="0" dirty="0">
                <a:effectLst/>
                <a:latin typeface="Menlo"/>
              </a:rPr>
              <a:t>([0 11])</a:t>
            </a:r>
          </a:p>
          <a:p>
            <a:r>
              <a:rPr lang="cs-CZ" sz="500" b="0" i="0" dirty="0">
                <a:effectLst/>
                <a:latin typeface="Menlo"/>
              </a:rPr>
              <a:t>legend(</a:t>
            </a:r>
            <a:r>
              <a:rPr lang="cs-CZ" sz="500" b="0" i="0" dirty="0" err="1">
                <a:effectLst/>
                <a:latin typeface="Menlo"/>
              </a:rPr>
              <a:t>Location</a:t>
            </a:r>
            <a:r>
              <a:rPr lang="cs-CZ" sz="500" b="0" i="0" dirty="0">
                <a:effectLst/>
                <a:latin typeface="Menlo"/>
              </a:rPr>
              <a:t>=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northwest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180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1936-0EF9-F448-CD9F-E0EDDE0FC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603276-98E5-878B-2074-F6C34885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489585"/>
          </a:xfrm>
        </p:spPr>
        <p:txBody>
          <a:bodyPr>
            <a:noAutofit/>
          </a:bodyPr>
          <a:lstStyle/>
          <a:p>
            <a:r>
              <a:rPr lang="en-US" dirty="0" err="1"/>
              <a:t>Zdrojový</a:t>
            </a:r>
            <a:r>
              <a:rPr lang="en-US" dirty="0"/>
              <a:t> </a:t>
            </a:r>
            <a:r>
              <a:rPr lang="en-US" dirty="0" err="1"/>
              <a:t>kód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8827B5C-9F02-1DB5-7813-622EB7004287}"/>
              </a:ext>
            </a:extLst>
          </p:cNvPr>
          <p:cNvSpPr txBox="1"/>
          <p:nvPr/>
        </p:nvSpPr>
        <p:spPr>
          <a:xfrm>
            <a:off x="612648" y="1038225"/>
            <a:ext cx="11579352" cy="589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800" b="0" i="0" dirty="0" err="1">
                <a:effectLst/>
                <a:latin typeface="Menlo"/>
              </a:rPr>
              <a:t>clear</a:t>
            </a:r>
            <a:r>
              <a:rPr lang="cs-CZ" sz="800" b="0" i="0" dirty="0">
                <a:effectLst/>
                <a:latin typeface="Menlo"/>
              </a:rPr>
              <a:t>; </a:t>
            </a:r>
            <a:r>
              <a:rPr lang="cs-CZ" sz="800" b="0" i="0" dirty="0" err="1">
                <a:effectLst/>
                <a:latin typeface="Menlo"/>
              </a:rPr>
              <a:t>close</a:t>
            </a:r>
            <a:r>
              <a:rPr lang="cs-CZ" sz="800" b="0" i="0" dirty="0"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all</a:t>
            </a:r>
            <a:endParaRPr lang="cs-CZ" sz="800" b="0" i="0" dirty="0">
              <a:effectLst/>
              <a:latin typeface="Menlo"/>
            </a:endParaRP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effectLst/>
                <a:latin typeface="Menlo"/>
              </a:rPr>
              <a:t>N = 12;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Peter Cyprich = 12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znakov</a:t>
            </a:r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effectLst/>
                <a:latin typeface="Menlo"/>
              </a:rPr>
              <a:t>t = </a:t>
            </a:r>
            <a:r>
              <a:rPr lang="cs-CZ" sz="800" b="0" i="0" dirty="0" err="1">
                <a:effectLst/>
                <a:latin typeface="Menlo"/>
              </a:rPr>
              <a:t>linspace</a:t>
            </a:r>
            <a:r>
              <a:rPr lang="cs-CZ" sz="800" b="0" i="0" dirty="0">
                <a:effectLst/>
                <a:latin typeface="Menlo"/>
              </a:rPr>
              <a:t>(0, N-1, N);</a:t>
            </a:r>
          </a:p>
          <a:p>
            <a:r>
              <a:rPr lang="cs-CZ" sz="800" b="0" i="0" dirty="0">
                <a:effectLst/>
                <a:latin typeface="Menlo"/>
              </a:rPr>
              <a:t>f = [135.5 135.78 135.88 135.76 135.95 136.14 137.72 137.56 138.26 137.95 137.0 136.62];</a:t>
            </a:r>
          </a:p>
          <a:p>
            <a:r>
              <a:rPr lang="cs-CZ" sz="800" b="0" i="0" dirty="0">
                <a:effectLst/>
                <a:latin typeface="Menlo"/>
              </a:rPr>
              <a:t>f = f - </a:t>
            </a:r>
            <a:r>
              <a:rPr lang="cs-CZ" sz="800" b="0" i="0" dirty="0" err="1">
                <a:effectLst/>
                <a:latin typeface="Menlo"/>
              </a:rPr>
              <a:t>mean</a:t>
            </a:r>
            <a:r>
              <a:rPr lang="cs-CZ" sz="800" b="0" i="0" dirty="0">
                <a:effectLst/>
                <a:latin typeface="Menlo"/>
              </a:rPr>
              <a:t>(f);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centrovanie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dat</a:t>
            </a:r>
            <a:endParaRPr lang="cs-CZ" sz="800" b="0" i="0" dirty="0">
              <a:effectLst/>
              <a:latin typeface="Menlo"/>
            </a:endParaRP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effectLst/>
                <a:latin typeface="Menlo"/>
              </a:rPr>
              <a:t>plot(t, f,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'-'</a:t>
            </a:r>
            <a:r>
              <a:rPr lang="cs-CZ" sz="800" b="0" i="0" dirty="0">
                <a:effectLst/>
                <a:latin typeface="Menlo"/>
              </a:rPr>
              <a:t>, </a:t>
            </a:r>
            <a:r>
              <a:rPr lang="cs-CZ" sz="800" b="0" i="0" dirty="0" err="1">
                <a:effectLst/>
                <a:latin typeface="Menlo"/>
              </a:rPr>
              <a:t>DisplayName</a:t>
            </a:r>
            <a:r>
              <a:rPr lang="cs-CZ" sz="800" b="0" i="0" dirty="0">
                <a:effectLst/>
                <a:latin typeface="Menlo"/>
              </a:rPr>
              <a:t>=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"Hodnoty akcií"</a:t>
            </a:r>
            <a:r>
              <a:rPr lang="cs-CZ" sz="800" b="0" i="0" dirty="0">
                <a:effectLst/>
                <a:latin typeface="Menlo"/>
              </a:rPr>
              <a:t>); </a:t>
            </a:r>
            <a:r>
              <a:rPr lang="cs-CZ" sz="800" b="0" i="0" dirty="0" err="1">
                <a:effectLst/>
                <a:latin typeface="Menlo"/>
              </a:rPr>
              <a:t>title</a:t>
            </a:r>
            <a:r>
              <a:rPr lang="cs-CZ" sz="800" b="0" i="0" dirty="0">
                <a:effectLst/>
                <a:latin typeface="Menlo"/>
              </a:rPr>
              <a:t>(</a:t>
            </a:r>
            <a:r>
              <a:rPr lang="cs-CZ" sz="800" b="0" i="0" dirty="0" err="1">
                <a:effectLst/>
                <a:latin typeface="Menlo"/>
              </a:rPr>
              <a:t>sprintf</a:t>
            </a:r>
            <a:r>
              <a:rPr lang="cs-CZ" sz="800" b="0" i="0" dirty="0">
                <a:effectLst/>
                <a:latin typeface="Menlo"/>
              </a:rPr>
              <a:t>(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 - prvých %d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hodnôt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 - vycentrované"</a:t>
            </a:r>
            <a:r>
              <a:rPr lang="cs-CZ" sz="800" b="0" i="0" dirty="0">
                <a:effectLst/>
                <a:latin typeface="Menlo"/>
              </a:rPr>
              <a:t>, N)); </a:t>
            </a:r>
            <a:r>
              <a:rPr lang="cs-CZ" sz="800" b="0" i="0" dirty="0" err="1">
                <a:effectLst/>
                <a:latin typeface="Menlo"/>
              </a:rPr>
              <a:t>grid</a:t>
            </a:r>
            <a:r>
              <a:rPr lang="cs-CZ" sz="800" b="0" i="0" dirty="0">
                <a:effectLst/>
                <a:latin typeface="Menlo"/>
              </a:rPr>
              <a:t>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cs-CZ" sz="800" b="0" i="0" dirty="0">
                <a:effectLst/>
                <a:latin typeface="Menlo"/>
              </a:rPr>
              <a:t>; </a:t>
            </a:r>
            <a:r>
              <a:rPr lang="cs-CZ" sz="800" b="0" i="0" dirty="0" err="1">
                <a:effectLst/>
                <a:latin typeface="Menlo"/>
              </a:rPr>
              <a:t>xlim</a:t>
            </a:r>
            <a:r>
              <a:rPr lang="cs-CZ" sz="800" b="0" i="0" dirty="0">
                <a:effectLst/>
                <a:latin typeface="Menlo"/>
              </a:rPr>
              <a:t>([0 11]); legend(</a:t>
            </a:r>
            <a:r>
              <a:rPr lang="cs-CZ" sz="800" b="0" i="0" dirty="0" err="1">
                <a:effectLst/>
                <a:latin typeface="Menlo"/>
              </a:rPr>
              <a:t>Location</a:t>
            </a:r>
            <a:r>
              <a:rPr lang="cs-CZ" sz="800" b="0" i="0" dirty="0">
                <a:effectLst/>
                <a:latin typeface="Menlo"/>
              </a:rPr>
              <a:t>=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northwest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)</a:t>
            </a: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-----------------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----------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-----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harmonicka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baza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+ spektra -------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----------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-----------------</a:t>
            </a:r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effectLst/>
                <a:latin typeface="Menlo"/>
              </a:rPr>
              <a:t>n = 1:N </a:t>
            </a:r>
          </a:p>
          <a:p>
            <a:r>
              <a:rPr lang="en-US" sz="8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8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effectLst/>
                <a:latin typeface="Menlo"/>
              </a:rPr>
              <a:t>k = 1:N</a:t>
            </a:r>
          </a:p>
          <a:p>
            <a:r>
              <a:rPr lang="en-US" sz="800" b="0" i="0" dirty="0">
                <a:effectLst/>
                <a:latin typeface="Menlo"/>
              </a:rPr>
              <a:t>        </a:t>
            </a:r>
            <a:r>
              <a:rPr lang="cs-CZ" sz="800" b="0" i="0" dirty="0">
                <a:effectLst/>
                <a:latin typeface="Menlo"/>
              </a:rPr>
              <a:t>H(</a:t>
            </a:r>
            <a:r>
              <a:rPr lang="cs-CZ" sz="800" b="0" i="0" dirty="0" err="1">
                <a:effectLst/>
                <a:latin typeface="Menlo"/>
              </a:rPr>
              <a:t>n,k</a:t>
            </a:r>
            <a:r>
              <a:rPr lang="cs-CZ" sz="800" b="0" i="0" dirty="0">
                <a:effectLst/>
                <a:latin typeface="Menlo"/>
              </a:rPr>
              <a:t>) = cos((n-1) * (k-1) * 2*</a:t>
            </a:r>
            <a:r>
              <a:rPr lang="cs-CZ" sz="800" b="0" i="0" dirty="0" err="1">
                <a:effectLst/>
                <a:latin typeface="Menlo"/>
              </a:rPr>
              <a:t>pi</a:t>
            </a:r>
            <a:r>
              <a:rPr lang="cs-CZ" sz="800" b="0" i="0" dirty="0">
                <a:effectLst/>
                <a:latin typeface="Menlo"/>
              </a:rPr>
              <a:t> / N) + 1i * sin((n-1) * (k-1) * 2*</a:t>
            </a:r>
            <a:r>
              <a:rPr lang="cs-CZ" sz="800" b="0" i="0" dirty="0" err="1">
                <a:effectLst/>
                <a:latin typeface="Menlo"/>
              </a:rPr>
              <a:t>pi</a:t>
            </a:r>
            <a:r>
              <a:rPr lang="cs-CZ" sz="800" b="0" i="0" dirty="0">
                <a:effectLst/>
                <a:latin typeface="Menlo"/>
              </a:rPr>
              <a:t> / N);</a:t>
            </a:r>
          </a:p>
          <a:p>
            <a:r>
              <a:rPr lang="en-US" sz="8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800" b="0" i="0" dirty="0">
              <a:effectLst/>
              <a:latin typeface="Menlo"/>
            </a:endParaRP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effectLst/>
                <a:latin typeface="Menlo"/>
              </a:rPr>
              <a:t>c = f * H^(-1);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spektrum</a:t>
            </a:r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effectLst/>
                <a:latin typeface="Menlo"/>
              </a:rPr>
              <a:t>ca = </a:t>
            </a:r>
            <a:r>
              <a:rPr lang="cs-CZ" sz="800" b="0" i="0" dirty="0" err="1">
                <a:effectLst/>
                <a:latin typeface="Menlo"/>
              </a:rPr>
              <a:t>abs</a:t>
            </a:r>
            <a:r>
              <a:rPr lang="cs-CZ" sz="800" b="0" i="0" dirty="0">
                <a:effectLst/>
                <a:latin typeface="Menlo"/>
              </a:rPr>
              <a:t>(c);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amplitudove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spektrum</a:t>
            </a:r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effectLst/>
                <a:latin typeface="Menlo"/>
              </a:rPr>
              <a:t>ca(7) = ca(7) / 2;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stredny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prvok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podeleny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dvojkou</a:t>
            </a:r>
            <a:endParaRPr lang="cs-CZ" sz="800" b="0" i="0" dirty="0">
              <a:effectLst/>
              <a:latin typeface="Menlo"/>
            </a:endParaRP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 err="1">
                <a:effectLst/>
                <a:latin typeface="Menlo"/>
              </a:rPr>
              <a:t>figure</a:t>
            </a:r>
            <a:r>
              <a:rPr lang="en-US" sz="800" dirty="0">
                <a:latin typeface="Menlo"/>
              </a:rPr>
              <a:t>; </a:t>
            </a:r>
            <a:r>
              <a:rPr lang="cs-CZ" sz="800" b="0" i="0" dirty="0">
                <a:effectLst/>
                <a:latin typeface="Menlo"/>
              </a:rPr>
              <a:t>plot(t, ca,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800" b="0" i="0" dirty="0">
                <a:effectLst/>
                <a:latin typeface="Menlo"/>
              </a:rPr>
              <a:t>)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cs-CZ" sz="800" b="0" i="0" dirty="0" err="1">
                <a:effectLst/>
                <a:latin typeface="Menlo"/>
              </a:rPr>
              <a:t>title</a:t>
            </a:r>
            <a:r>
              <a:rPr lang="cs-CZ" sz="800" b="0" i="0" dirty="0">
                <a:effectLst/>
                <a:latin typeface="Menlo"/>
              </a:rPr>
              <a:t>(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Amplitúdové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 spektrum"</a:t>
            </a:r>
            <a:r>
              <a:rPr lang="cs-CZ" sz="800" b="0" i="0" dirty="0">
                <a:effectLst/>
                <a:latin typeface="Menlo"/>
              </a:rPr>
              <a:t>); </a:t>
            </a:r>
            <a:r>
              <a:rPr lang="cs-CZ" sz="800" b="0" i="0" dirty="0" err="1">
                <a:effectLst/>
                <a:latin typeface="Menlo"/>
              </a:rPr>
              <a:t>grid</a:t>
            </a:r>
            <a:r>
              <a:rPr lang="cs-CZ" sz="800" b="0" i="0" dirty="0">
                <a:effectLst/>
                <a:latin typeface="Menlo"/>
              </a:rPr>
              <a:t>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cs-CZ" sz="800" b="0" i="0" dirty="0">
                <a:effectLst/>
                <a:latin typeface="Menlo"/>
              </a:rPr>
              <a:t>; </a:t>
            </a:r>
            <a:r>
              <a:rPr lang="cs-CZ" sz="800" b="0" i="0" dirty="0" err="1">
                <a:effectLst/>
                <a:latin typeface="Menlo"/>
              </a:rPr>
              <a:t>xlim</a:t>
            </a:r>
            <a:r>
              <a:rPr lang="cs-CZ" sz="800" b="0" i="0" dirty="0">
                <a:effectLst/>
                <a:latin typeface="Menlo"/>
              </a:rPr>
              <a:t>([0 11]);</a:t>
            </a: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-------------------------------------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harmonicke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funkcie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------------------------------------</a:t>
            </a:r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 err="1">
                <a:effectLst/>
                <a:latin typeface="Menlo"/>
              </a:rPr>
              <a:t>tt</a:t>
            </a:r>
            <a:r>
              <a:rPr lang="cs-CZ" sz="800" b="0" i="0" dirty="0">
                <a:effectLst/>
                <a:latin typeface="Menlo"/>
              </a:rPr>
              <a:t> = </a:t>
            </a:r>
            <a:r>
              <a:rPr lang="cs-CZ" sz="800" b="0" i="0" dirty="0" err="1">
                <a:effectLst/>
                <a:latin typeface="Menlo"/>
              </a:rPr>
              <a:t>linspace</a:t>
            </a:r>
            <a:r>
              <a:rPr lang="cs-CZ" sz="800" b="0" i="0" dirty="0">
                <a:effectLst/>
                <a:latin typeface="Menlo"/>
              </a:rPr>
              <a:t>(0, N-1, 1000);</a:t>
            </a: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effectLst/>
                <a:latin typeface="Menlo"/>
              </a:rPr>
              <a:t>index = 1;</a:t>
            </a:r>
          </a:p>
          <a:p>
            <a:r>
              <a:rPr lang="cs-CZ" sz="8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effectLst/>
                <a:latin typeface="Menlo"/>
              </a:rPr>
              <a:t>X = [1 2 5 3 4 6]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hodnoty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su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zoradene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podla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najvyznamnejsich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funkcii</a:t>
            </a:r>
            <a:endParaRPr lang="cs-CZ" sz="800" b="0" i="0" dirty="0">
              <a:effectLst/>
              <a:latin typeface="Menlo"/>
            </a:endParaRPr>
          </a:p>
          <a:p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  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y(t) = 2a * cos ((2pi/N) *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nt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) - 2b * sin ((2pi/N) *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nt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cs-CZ" sz="800" b="0" i="0" dirty="0">
              <a:effectLst/>
              <a:latin typeface="Menlo"/>
            </a:endParaRPr>
          </a:p>
          <a:p>
            <a:r>
              <a:rPr lang="en-US" sz="8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800" b="0" i="0" dirty="0" err="1">
                <a:solidFill>
                  <a:srgbClr val="0E00FF"/>
                </a:solidFill>
                <a:effectLst/>
                <a:latin typeface="Menlo"/>
              </a:rPr>
              <a:t>if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effectLst/>
                <a:latin typeface="Menlo"/>
              </a:rPr>
              <a:t>index == 1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prva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iteracia</a:t>
            </a:r>
            <a:r>
              <a:rPr lang="en-US" sz="800" dirty="0">
                <a:solidFill>
                  <a:srgbClr val="008013"/>
                </a:solidFill>
                <a:latin typeface="Menlo"/>
              </a:rPr>
              <a:t>;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c(1) = 0 (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kedze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su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data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vycentrovane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cs-CZ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        </a:t>
            </a:r>
            <a:r>
              <a:rPr lang="cs-CZ" sz="800" b="0" i="0" dirty="0">
                <a:effectLst/>
                <a:latin typeface="Menlo"/>
              </a:rPr>
              <a:t>y{1} = c(1) + 2 * </a:t>
            </a:r>
            <a:r>
              <a:rPr lang="cs-CZ" sz="800" b="0" i="0" dirty="0" err="1">
                <a:effectLst/>
                <a:latin typeface="Menlo"/>
              </a:rPr>
              <a:t>real</a:t>
            </a:r>
            <a:r>
              <a:rPr lang="cs-CZ" sz="800" b="0" i="0" dirty="0">
                <a:effectLst/>
                <a:latin typeface="Menlo"/>
              </a:rPr>
              <a:t>(c(2)) * cos((2*</a:t>
            </a:r>
            <a:r>
              <a:rPr lang="cs-CZ" sz="800" b="0" i="0" dirty="0" err="1">
                <a:effectLst/>
                <a:latin typeface="Menlo"/>
              </a:rPr>
              <a:t>pi</a:t>
            </a:r>
            <a:r>
              <a:rPr lang="cs-CZ" sz="800" b="0" i="0" dirty="0">
                <a:effectLst/>
                <a:latin typeface="Menlo"/>
              </a:rPr>
              <a:t>/N) * 1 * </a:t>
            </a:r>
            <a:r>
              <a:rPr lang="cs-CZ" sz="800" b="0" i="0" dirty="0" err="1">
                <a:effectLst/>
                <a:latin typeface="Menlo"/>
              </a:rPr>
              <a:t>tt</a:t>
            </a:r>
            <a:r>
              <a:rPr lang="cs-CZ" sz="800" b="0" i="0" dirty="0">
                <a:effectLst/>
                <a:latin typeface="Menlo"/>
              </a:rPr>
              <a:t>) - 2 * imag(c(2)) * sin((2*</a:t>
            </a:r>
            <a:r>
              <a:rPr lang="cs-CZ" sz="800" b="0" i="0" dirty="0" err="1">
                <a:effectLst/>
                <a:latin typeface="Menlo"/>
              </a:rPr>
              <a:t>pi</a:t>
            </a:r>
            <a:r>
              <a:rPr lang="cs-CZ" sz="800" b="0" i="0" dirty="0">
                <a:effectLst/>
                <a:latin typeface="Menlo"/>
              </a:rPr>
              <a:t>/N) * 1 * </a:t>
            </a:r>
            <a:r>
              <a:rPr lang="cs-CZ" sz="800" b="0" i="0" dirty="0" err="1">
                <a:effectLst/>
                <a:latin typeface="Menlo"/>
              </a:rPr>
              <a:t>tt</a:t>
            </a:r>
            <a:r>
              <a:rPr lang="cs-CZ" sz="800" b="0" i="0" dirty="0">
                <a:effectLst/>
                <a:latin typeface="Menlo"/>
              </a:rPr>
              <a:t>);</a:t>
            </a:r>
          </a:p>
          <a:p>
            <a:r>
              <a:rPr lang="en-US" sz="800" dirty="0">
                <a:solidFill>
                  <a:srgbClr val="0E00FF"/>
                </a:solidFill>
                <a:latin typeface="Menlo"/>
              </a:rPr>
              <a:t>    </a:t>
            </a:r>
            <a:r>
              <a:rPr lang="cs-CZ" sz="800" b="0" i="0" dirty="0" err="1">
                <a:solidFill>
                  <a:srgbClr val="0E00FF"/>
                </a:solidFill>
                <a:effectLst/>
                <a:latin typeface="Menlo"/>
              </a:rPr>
              <a:t>elseif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effectLst/>
                <a:latin typeface="Menlo"/>
              </a:rPr>
              <a:t>index == 6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posledna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iteracia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,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ked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treba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vysledok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podelit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dvojkou</a:t>
            </a:r>
            <a:endParaRPr lang="cs-CZ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        </a:t>
            </a:r>
            <a:r>
              <a:rPr lang="cs-CZ" sz="800" b="0" i="0" dirty="0">
                <a:effectLst/>
                <a:latin typeface="Menlo"/>
              </a:rPr>
              <a:t>y{6} = y{5} + </a:t>
            </a:r>
            <a:r>
              <a:rPr lang="cs-CZ" sz="800" b="0" i="0" dirty="0" err="1">
                <a:effectLst/>
                <a:latin typeface="Menlo"/>
              </a:rPr>
              <a:t>real</a:t>
            </a:r>
            <a:r>
              <a:rPr lang="cs-CZ" sz="800" b="0" i="0" dirty="0">
                <a:effectLst/>
                <a:latin typeface="Menlo"/>
              </a:rPr>
              <a:t>(c(7)) * cos((2*</a:t>
            </a:r>
            <a:r>
              <a:rPr lang="cs-CZ" sz="800" b="0" i="0" dirty="0" err="1">
                <a:effectLst/>
                <a:latin typeface="Menlo"/>
              </a:rPr>
              <a:t>pi</a:t>
            </a:r>
            <a:r>
              <a:rPr lang="cs-CZ" sz="800" b="0" i="0" dirty="0">
                <a:effectLst/>
                <a:latin typeface="Menlo"/>
              </a:rPr>
              <a:t>/N) * 6 * </a:t>
            </a:r>
            <a:r>
              <a:rPr lang="cs-CZ" sz="800" b="0" i="0" dirty="0" err="1">
                <a:effectLst/>
                <a:latin typeface="Menlo"/>
              </a:rPr>
              <a:t>tt</a:t>
            </a:r>
            <a:r>
              <a:rPr lang="cs-CZ" sz="800" b="0" i="0" dirty="0">
                <a:effectLst/>
                <a:latin typeface="Menlo"/>
              </a:rPr>
              <a:t>);</a:t>
            </a:r>
          </a:p>
          <a:p>
            <a:r>
              <a:rPr lang="en-US" sz="8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800" b="0" i="0" dirty="0" err="1">
                <a:solidFill>
                  <a:srgbClr val="0E00FF"/>
                </a:solidFill>
                <a:effectLst/>
                <a:latin typeface="Menlo"/>
              </a:rPr>
              <a:t>else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normalny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beh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for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loopu</a:t>
            </a:r>
            <a:endParaRPr lang="cs-CZ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        </a:t>
            </a:r>
            <a:r>
              <a:rPr lang="cs-CZ" sz="800" b="0" i="0" dirty="0">
                <a:effectLst/>
                <a:latin typeface="Menlo"/>
              </a:rPr>
              <a:t>y{index} = y{index - 1} + 2 * </a:t>
            </a:r>
            <a:r>
              <a:rPr lang="cs-CZ" sz="800" b="0" i="0" dirty="0" err="1">
                <a:effectLst/>
                <a:latin typeface="Menlo"/>
              </a:rPr>
              <a:t>real</a:t>
            </a:r>
            <a:r>
              <a:rPr lang="cs-CZ" sz="800" b="0" i="0" dirty="0">
                <a:effectLst/>
                <a:latin typeface="Menlo"/>
              </a:rPr>
              <a:t>(c(X + 1)) * cos((2*</a:t>
            </a:r>
            <a:r>
              <a:rPr lang="cs-CZ" sz="800" b="0" i="0" dirty="0" err="1">
                <a:effectLst/>
                <a:latin typeface="Menlo"/>
              </a:rPr>
              <a:t>pi</a:t>
            </a:r>
            <a:r>
              <a:rPr lang="cs-CZ" sz="800" b="0" i="0" dirty="0">
                <a:effectLst/>
                <a:latin typeface="Menlo"/>
              </a:rPr>
              <a:t>/N) * X * </a:t>
            </a:r>
            <a:r>
              <a:rPr lang="cs-CZ" sz="800" b="0" i="0" dirty="0" err="1">
                <a:effectLst/>
                <a:latin typeface="Menlo"/>
              </a:rPr>
              <a:t>tt</a:t>
            </a:r>
            <a:r>
              <a:rPr lang="cs-CZ" sz="800" b="0" i="0" dirty="0">
                <a:effectLst/>
                <a:latin typeface="Menlo"/>
              </a:rPr>
              <a:t>) - 2 * imag(c(X + 1)) * sin((2*</a:t>
            </a:r>
            <a:r>
              <a:rPr lang="cs-CZ" sz="800" b="0" i="0" dirty="0" err="1">
                <a:effectLst/>
                <a:latin typeface="Menlo"/>
              </a:rPr>
              <a:t>pi</a:t>
            </a:r>
            <a:r>
              <a:rPr lang="cs-CZ" sz="800" b="0" i="0" dirty="0">
                <a:effectLst/>
                <a:latin typeface="Menlo"/>
              </a:rPr>
              <a:t>/N) * X * </a:t>
            </a:r>
            <a:r>
              <a:rPr lang="cs-CZ" sz="800" b="0" i="0" dirty="0" err="1">
                <a:effectLst/>
                <a:latin typeface="Menlo"/>
              </a:rPr>
              <a:t>tt</a:t>
            </a:r>
            <a:r>
              <a:rPr lang="cs-CZ" sz="800" b="0" i="0" dirty="0">
                <a:effectLst/>
                <a:latin typeface="Menlo"/>
              </a:rPr>
              <a:t>);</a:t>
            </a:r>
          </a:p>
          <a:p>
            <a:r>
              <a:rPr lang="en-US" sz="8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800" b="0" i="0" dirty="0">
              <a:effectLst/>
              <a:latin typeface="Menlo"/>
            </a:endParaRP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    </a:t>
            </a:r>
            <a:r>
              <a:rPr lang="cs-CZ" sz="800" b="0" i="0" dirty="0" err="1">
                <a:effectLst/>
                <a:latin typeface="Menlo"/>
              </a:rPr>
              <a:t>figure</a:t>
            </a:r>
            <a:r>
              <a:rPr lang="en-US" sz="800" dirty="0">
                <a:latin typeface="Menlo"/>
              </a:rPr>
              <a:t>; </a:t>
            </a:r>
            <a:r>
              <a:rPr lang="cs-CZ" sz="800" b="0" i="0" dirty="0">
                <a:effectLst/>
                <a:latin typeface="Menlo"/>
              </a:rPr>
              <a:t>hold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cs-CZ" sz="800" b="0" i="0" dirty="0">
                <a:effectLst/>
                <a:latin typeface="Menlo"/>
              </a:rPr>
              <a:t>; </a:t>
            </a:r>
            <a:r>
              <a:rPr lang="cs-CZ" sz="800" b="0" i="0" dirty="0" err="1">
                <a:effectLst/>
                <a:latin typeface="Menlo"/>
              </a:rPr>
              <a:t>grid</a:t>
            </a:r>
            <a:r>
              <a:rPr lang="cs-CZ" sz="800" b="0" i="0" dirty="0">
                <a:effectLst/>
                <a:latin typeface="Menlo"/>
              </a:rPr>
              <a:t>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dirty="0">
                <a:solidFill>
                  <a:srgbClr val="A709F5"/>
                </a:solidFill>
                <a:latin typeface="Menlo"/>
              </a:rPr>
              <a:t>; </a:t>
            </a:r>
            <a:r>
              <a:rPr lang="cs-CZ" sz="800" b="0" i="0" dirty="0">
                <a:effectLst/>
                <a:latin typeface="Menlo"/>
              </a:rPr>
              <a:t>plot(t, f,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800" b="0" i="0" dirty="0">
                <a:effectLst/>
                <a:latin typeface="Menlo"/>
              </a:rPr>
              <a:t>, </a:t>
            </a:r>
            <a:r>
              <a:rPr lang="cs-CZ" sz="800" b="0" i="0" dirty="0" err="1">
                <a:effectLst/>
                <a:latin typeface="Menlo"/>
              </a:rPr>
              <a:t>DisplayName</a:t>
            </a:r>
            <a:r>
              <a:rPr lang="cs-CZ" sz="800" b="0" i="0" dirty="0">
                <a:effectLst/>
                <a:latin typeface="Menlo"/>
              </a:rPr>
              <a:t>=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, </a:t>
            </a:r>
            <a:r>
              <a:rPr lang="cs-CZ" sz="800" b="0" i="0" dirty="0" err="1">
                <a:effectLst/>
                <a:latin typeface="Menlo"/>
              </a:rPr>
              <a:t>LineWidth</a:t>
            </a:r>
            <a:r>
              <a:rPr lang="cs-CZ" sz="800" b="0" i="0" dirty="0">
                <a:effectLst/>
                <a:latin typeface="Menlo"/>
              </a:rPr>
              <a:t>=1.5)</a:t>
            </a:r>
          </a:p>
          <a:p>
            <a:r>
              <a:rPr lang="en-US" sz="8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8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effectLst/>
                <a:latin typeface="Menlo"/>
              </a:rPr>
              <a:t>i = 1:length(y) </a:t>
            </a:r>
          </a:p>
          <a:p>
            <a:r>
              <a:rPr lang="en-US" sz="800" b="0" i="0" dirty="0">
                <a:effectLst/>
                <a:latin typeface="Menlo"/>
              </a:rPr>
              <a:t>        </a:t>
            </a:r>
            <a:r>
              <a:rPr lang="cs-CZ" sz="800" b="0" i="0" dirty="0">
                <a:effectLst/>
                <a:latin typeface="Menlo"/>
              </a:rPr>
              <a:t>plot(</a:t>
            </a:r>
            <a:r>
              <a:rPr lang="cs-CZ" sz="800" b="0" i="0" dirty="0" err="1">
                <a:effectLst/>
                <a:latin typeface="Menlo"/>
              </a:rPr>
              <a:t>tt</a:t>
            </a:r>
            <a:r>
              <a:rPr lang="cs-CZ" sz="800" b="0" i="0" dirty="0">
                <a:effectLst/>
                <a:latin typeface="Menlo"/>
              </a:rPr>
              <a:t>, y{i},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800" b="0" i="0" dirty="0">
                <a:effectLst/>
                <a:latin typeface="Menlo"/>
              </a:rPr>
              <a:t>, </a:t>
            </a:r>
            <a:r>
              <a:rPr lang="cs-CZ" sz="800" b="0" i="0" dirty="0" err="1">
                <a:effectLst/>
                <a:latin typeface="Menlo"/>
              </a:rPr>
              <a:t>DisplayName</a:t>
            </a:r>
            <a:r>
              <a:rPr lang="cs-CZ" sz="800" b="0" i="0" dirty="0">
                <a:effectLst/>
                <a:latin typeface="Menlo"/>
              </a:rPr>
              <a:t>=</a:t>
            </a:r>
            <a:r>
              <a:rPr lang="cs-CZ" sz="800" b="0" i="0" dirty="0" err="1">
                <a:effectLst/>
                <a:latin typeface="Menlo"/>
              </a:rPr>
              <a:t>sprintf</a:t>
            </a:r>
            <a:r>
              <a:rPr lang="cs-CZ" sz="800" b="0" i="0" dirty="0">
                <a:effectLst/>
                <a:latin typeface="Menlo"/>
              </a:rPr>
              <a:t>(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"%d.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najvýznamnejšia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 harmonická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funkcia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, i))</a:t>
            </a:r>
          </a:p>
          <a:p>
            <a:r>
              <a:rPr lang="en-US" sz="8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    </a:t>
            </a:r>
            <a:r>
              <a:rPr lang="cs-CZ" sz="800" b="0" i="0" dirty="0" err="1">
                <a:effectLst/>
                <a:latin typeface="Menlo"/>
              </a:rPr>
              <a:t>title</a:t>
            </a:r>
            <a:r>
              <a:rPr lang="cs-CZ" sz="800" b="0" i="0" dirty="0">
                <a:effectLst/>
                <a:latin typeface="Menlo"/>
              </a:rPr>
              <a:t>(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"Harmonické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funkcie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); legend(</a:t>
            </a:r>
            <a:r>
              <a:rPr lang="cs-CZ" sz="800" b="0" i="0" dirty="0" err="1">
                <a:effectLst/>
                <a:latin typeface="Menlo"/>
              </a:rPr>
              <a:t>Location</a:t>
            </a:r>
            <a:r>
              <a:rPr lang="cs-CZ" sz="800" b="0" i="0" dirty="0">
                <a:effectLst/>
                <a:latin typeface="Menlo"/>
              </a:rPr>
              <a:t>=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northwest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); </a:t>
            </a:r>
            <a:r>
              <a:rPr lang="cs-CZ" sz="800" b="0" i="0" dirty="0" err="1">
                <a:effectLst/>
                <a:latin typeface="Menlo"/>
              </a:rPr>
              <a:t>xlim</a:t>
            </a:r>
            <a:r>
              <a:rPr lang="cs-CZ" sz="800" b="0" i="0" dirty="0">
                <a:effectLst/>
                <a:latin typeface="Menlo"/>
              </a:rPr>
              <a:t>([0 11])</a:t>
            </a:r>
          </a:p>
          <a:p>
            <a:r>
              <a:rPr lang="en-US" sz="800" b="0" i="0" dirty="0">
                <a:effectLst/>
                <a:latin typeface="Menlo"/>
              </a:rPr>
              <a:t>    </a:t>
            </a:r>
            <a:r>
              <a:rPr lang="cs-CZ" sz="800" b="0" i="0" dirty="0">
                <a:effectLst/>
                <a:latin typeface="Menlo"/>
              </a:rPr>
              <a:t>index = index + 1;</a:t>
            </a:r>
          </a:p>
          <a:p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800" b="0" i="0" dirty="0">
              <a:effectLst/>
              <a:latin typeface="Menlo"/>
            </a:endParaRP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-------------------------------------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graf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interpolacie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-------------------------------------</a:t>
            </a:r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 err="1">
                <a:effectLst/>
                <a:latin typeface="Menlo"/>
              </a:rPr>
              <a:t>figure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cs-CZ" sz="800" b="0" i="0" dirty="0">
                <a:effectLst/>
                <a:latin typeface="Menlo"/>
              </a:rPr>
              <a:t>hold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cs-CZ" sz="800" b="0" i="0" dirty="0">
                <a:effectLst/>
                <a:latin typeface="Menlo"/>
              </a:rPr>
              <a:t>; </a:t>
            </a:r>
            <a:r>
              <a:rPr lang="cs-CZ" sz="800" b="0" i="0" dirty="0" err="1">
                <a:effectLst/>
                <a:latin typeface="Menlo"/>
              </a:rPr>
              <a:t>grid</a:t>
            </a:r>
            <a:r>
              <a:rPr lang="cs-CZ" sz="800" b="0" i="0" dirty="0">
                <a:effectLst/>
                <a:latin typeface="Menlo"/>
              </a:rPr>
              <a:t>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; </a:t>
            </a:r>
            <a:r>
              <a:rPr lang="cs-CZ" sz="800" b="0" i="0" dirty="0">
                <a:effectLst/>
                <a:latin typeface="Menlo"/>
              </a:rPr>
              <a:t>plot(t, f,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"-o"</a:t>
            </a:r>
            <a:r>
              <a:rPr lang="cs-CZ" sz="800" b="0" i="0" dirty="0">
                <a:effectLst/>
                <a:latin typeface="Menlo"/>
              </a:rPr>
              <a:t>, </a:t>
            </a:r>
            <a:r>
              <a:rPr lang="cs-CZ" sz="800" b="0" i="0" dirty="0" err="1">
                <a:effectLst/>
                <a:latin typeface="Menlo"/>
              </a:rPr>
              <a:t>DisplayName</a:t>
            </a:r>
            <a:r>
              <a:rPr lang="cs-CZ" sz="800" b="0" i="0" dirty="0">
                <a:effectLst/>
                <a:latin typeface="Menlo"/>
              </a:rPr>
              <a:t>=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)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cs-CZ" sz="800" b="0" i="0" dirty="0">
                <a:effectLst/>
                <a:latin typeface="Menlo"/>
              </a:rPr>
              <a:t>plot(</a:t>
            </a:r>
            <a:r>
              <a:rPr lang="cs-CZ" sz="800" b="0" i="0" dirty="0" err="1">
                <a:effectLst/>
                <a:latin typeface="Menlo"/>
              </a:rPr>
              <a:t>tt</a:t>
            </a:r>
            <a:r>
              <a:rPr lang="cs-CZ" sz="800" b="0" i="0" dirty="0">
                <a:effectLst/>
                <a:latin typeface="Menlo"/>
              </a:rPr>
              <a:t>, y{6},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800" b="0" i="0" dirty="0">
                <a:effectLst/>
                <a:latin typeface="Menlo"/>
              </a:rPr>
              <a:t>, </a:t>
            </a:r>
            <a:r>
              <a:rPr lang="cs-CZ" sz="800" b="0" i="0" dirty="0" err="1">
                <a:effectLst/>
                <a:latin typeface="Menlo"/>
              </a:rPr>
              <a:t>DisplayName</a:t>
            </a:r>
            <a:r>
              <a:rPr lang="cs-CZ" sz="800" b="0" i="0" dirty="0">
                <a:effectLst/>
                <a:latin typeface="Menlo"/>
              </a:rPr>
              <a:t>=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"6.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najvýznamnejšia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 harmonická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funkcia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)</a:t>
            </a:r>
            <a:r>
              <a:rPr lang="en-US" sz="800" b="0" i="0" dirty="0">
                <a:effectLst/>
                <a:latin typeface="Menlo"/>
              </a:rPr>
              <a:t>;</a:t>
            </a:r>
            <a:r>
              <a:rPr lang="cs-CZ" sz="800" b="0" i="0" dirty="0" err="1">
                <a:effectLst/>
                <a:latin typeface="Menlo"/>
              </a:rPr>
              <a:t>title</a:t>
            </a:r>
            <a:r>
              <a:rPr lang="cs-CZ" sz="800" b="0" i="0" dirty="0">
                <a:effectLst/>
                <a:latin typeface="Menlo"/>
              </a:rPr>
              <a:t>(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"Harmonické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funkcie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 -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interpolácia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); legend(</a:t>
            </a:r>
            <a:r>
              <a:rPr lang="cs-CZ" sz="800" b="0" i="0" dirty="0" err="1">
                <a:effectLst/>
                <a:latin typeface="Menlo"/>
              </a:rPr>
              <a:t>Location</a:t>
            </a:r>
            <a:r>
              <a:rPr lang="cs-CZ" sz="800" b="0" i="0" dirty="0">
                <a:effectLst/>
                <a:latin typeface="Menlo"/>
              </a:rPr>
              <a:t>=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northwest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); </a:t>
            </a:r>
            <a:r>
              <a:rPr lang="cs-CZ" sz="800" b="0" i="0" dirty="0" err="1">
                <a:effectLst/>
                <a:latin typeface="Menlo"/>
              </a:rPr>
              <a:t>xlim</a:t>
            </a:r>
            <a:r>
              <a:rPr lang="cs-CZ" sz="800" b="0" i="0" dirty="0">
                <a:effectLst/>
                <a:latin typeface="Menlo"/>
              </a:rPr>
              <a:t>([0 11])</a:t>
            </a:r>
            <a:endParaRPr lang="en-US" sz="800" b="0" i="0" dirty="0">
              <a:effectLst/>
              <a:latin typeface="Menlo"/>
            </a:endParaRPr>
          </a:p>
          <a:p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close all %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zavrie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vsetky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otvorene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okna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(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grafy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cs-CZ" sz="800" b="0" i="0" dirty="0">
              <a:effectLst/>
              <a:latin typeface="Menlo"/>
            </a:endParaRPr>
          </a:p>
          <a:p>
            <a:endParaRPr lang="cs-CZ" sz="1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142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77D64-2F56-48E0-4885-220619BB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3F13D1-2EB1-3392-93BB-1D60D6E1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Dáta</a:t>
            </a:r>
            <a:br>
              <a:rPr lang="en-US" dirty="0"/>
            </a:br>
            <a:r>
              <a:rPr lang="en-US" sz="1600" b="0" dirty="0" err="1"/>
              <a:t>Podľa</a:t>
            </a:r>
            <a:r>
              <a:rPr lang="en-US" sz="1600" b="0" dirty="0"/>
              <a:t> </a:t>
            </a:r>
            <a:r>
              <a:rPr lang="en-US" sz="1600" b="0" dirty="0" err="1"/>
              <a:t>počtu</a:t>
            </a:r>
            <a:r>
              <a:rPr lang="en-US" sz="1600" b="0" dirty="0"/>
              <a:t> </a:t>
            </a:r>
            <a:r>
              <a:rPr lang="en-US" sz="1600" b="0" dirty="0" err="1"/>
              <a:t>písmen</a:t>
            </a:r>
            <a:r>
              <a:rPr lang="en-US" sz="1600" b="0" dirty="0"/>
              <a:t> v </a:t>
            </a:r>
            <a:r>
              <a:rPr lang="en-US" sz="1600" b="0" dirty="0" err="1"/>
              <a:t>mene</a:t>
            </a:r>
            <a:r>
              <a:rPr lang="en-US" sz="1600" b="0" dirty="0"/>
              <a:t> </a:t>
            </a:r>
            <a:r>
              <a:rPr lang="en-US" sz="1600" b="0" dirty="0" err="1"/>
              <a:t>som</a:t>
            </a:r>
            <a:r>
              <a:rPr lang="en-US" sz="1600" b="0" dirty="0"/>
              <a:t> </a:t>
            </a:r>
            <a:r>
              <a:rPr lang="en-US" sz="1600" b="0" dirty="0" err="1"/>
              <a:t>vybral</a:t>
            </a:r>
            <a:r>
              <a:rPr lang="en-US" sz="1600" b="0" dirty="0"/>
              <a:t> </a:t>
            </a:r>
            <a:r>
              <a:rPr lang="en-US" sz="1600" b="0" dirty="0" err="1"/>
              <a:t>príslušný</a:t>
            </a:r>
            <a:r>
              <a:rPr lang="en-US" sz="1600" b="0" dirty="0"/>
              <a:t> </a:t>
            </a:r>
            <a:r>
              <a:rPr lang="en-US" sz="1600" b="0" dirty="0" err="1"/>
              <a:t>počet</a:t>
            </a:r>
            <a:r>
              <a:rPr lang="en-US" sz="1600" b="0" dirty="0"/>
              <a:t> </a:t>
            </a:r>
            <a:r>
              <a:rPr lang="en-US" sz="1600" b="0" dirty="0" err="1"/>
              <a:t>hodnôt</a:t>
            </a:r>
            <a:r>
              <a:rPr lang="en-US" sz="1600" b="0" dirty="0"/>
              <a:t> z </a:t>
            </a:r>
            <a:r>
              <a:rPr lang="en-US" sz="1600" b="0" dirty="0" err="1"/>
              <a:t>dát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950E7234-EB03-886C-3573-73ED83127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6624" y="2197449"/>
            <a:ext cx="9024047" cy="4512023"/>
          </a:xfrm>
        </p:spPr>
      </p:pic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23C998D9-C998-D4FE-F541-1E8F2A565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946290"/>
              </p:ext>
            </p:extLst>
          </p:nvPr>
        </p:nvGraphicFramePr>
        <p:xfrm>
          <a:off x="3631150" y="1636161"/>
          <a:ext cx="4616573" cy="5612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5121">
                  <a:extLst>
                    <a:ext uri="{9D8B030D-6E8A-4147-A177-3AD203B41FA5}">
                      <a16:colId xmlns:a16="http://schemas.microsoft.com/office/drawing/2014/main" val="1902332531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1836885893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1911129522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370678788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3898978027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1376349013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4036662500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3109642661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2262058074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216574057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1872110939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2570886999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3835975197"/>
                    </a:ext>
                  </a:extLst>
                </a:gridCol>
              </a:tblGrid>
              <a:tr h="2806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59896"/>
                  </a:ext>
                </a:extLst>
              </a:tr>
              <a:tr h="2806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52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61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D05E3-112D-01E4-0331-AD33938DA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B06EAC-846C-1953-53D9-F938FD5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Spektrum</a:t>
            </a:r>
            <a:br>
              <a:rPr lang="en-US" dirty="0"/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Hodnoty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spektra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uľka 12">
                <a:extLst>
                  <a:ext uri="{FF2B5EF4-FFF2-40B4-BE49-F238E27FC236}">
                    <a16:creationId xmlns:a16="http://schemas.microsoft.com/office/drawing/2014/main" id="{E48DF5A4-1DB4-BBE3-088F-2DDF386E08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7858822"/>
                  </p:ext>
                </p:extLst>
              </p:nvPr>
            </p:nvGraphicFramePr>
            <p:xfrm>
              <a:off x="4958524" y="1680898"/>
              <a:ext cx="2274951" cy="455769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274951">
                      <a:extLst>
                        <a:ext uri="{9D8B030D-6E8A-4147-A177-3AD203B41FA5}">
                          <a16:colId xmlns:a16="http://schemas.microsoft.com/office/drawing/2014/main" val="2548978061"/>
                        </a:ext>
                      </a:extLst>
                    </a:gridCol>
                  </a:tblGrid>
                  <a:tr h="341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Spektrum</a:t>
                          </a:r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889246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=0+0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482284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=−0.33+0.5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353478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=−0.08−0.13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875033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=−0.07+0.01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6983727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=0.03+0.04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99431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=−0.15+0.03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9698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0.04+0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83252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cs-CZ" sz="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8032055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−0.15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0.03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5999326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=0.03−0.04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363652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=−0.07−0.01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600578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=−0.08+0.13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169241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=−0.33−0.52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97863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uľka 12">
                <a:extLst>
                  <a:ext uri="{FF2B5EF4-FFF2-40B4-BE49-F238E27FC236}">
                    <a16:creationId xmlns:a16="http://schemas.microsoft.com/office/drawing/2014/main" id="{E48DF5A4-1DB4-BBE3-088F-2DDF386E08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7858822"/>
                  </p:ext>
                </p:extLst>
              </p:nvPr>
            </p:nvGraphicFramePr>
            <p:xfrm>
              <a:off x="4958524" y="1680898"/>
              <a:ext cx="2274951" cy="455769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274951">
                      <a:extLst>
                        <a:ext uri="{9D8B030D-6E8A-4147-A177-3AD203B41FA5}">
                          <a16:colId xmlns:a16="http://schemas.microsoft.com/office/drawing/2014/main" val="2548978061"/>
                        </a:ext>
                      </a:extLst>
                    </a:gridCol>
                  </a:tblGrid>
                  <a:tr h="341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Spektrum</a:t>
                          </a:r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889246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101786" r="-535" b="-1141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82284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201786" r="-535" b="-1041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53478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296491" r="-535" b="-922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75033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403571" r="-535" b="-839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983727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503571" r="-535" b="-739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999431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603571" r="-535" b="-639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49698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703571" r="-535" b="-539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325204"/>
                      </a:ext>
                    </a:extLst>
                  </a:tr>
                  <a:tr h="116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cs-CZ" sz="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8032055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837500" r="-535" b="-4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999326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921053" r="-535" b="-2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63652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1039286" r="-535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600578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1139286" r="-535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69241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1239286" r="-535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7863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569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3851E-577D-E888-B5C3-19752C413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Obrázok, na ktorom je text, diagram, rad, vývoj&#10;&#10;Automaticky generovaný popis">
            <a:extLst>
              <a:ext uri="{FF2B5EF4-FFF2-40B4-BE49-F238E27FC236}">
                <a16:creationId xmlns:a16="http://schemas.microsoft.com/office/drawing/2014/main" id="{94ED4CF6-567A-FB74-4D28-70E62E202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1" y="1615319"/>
            <a:ext cx="9144019" cy="457200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F8D092E-2C29-A186-88BF-79E3EB2C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Amplitúdové</a:t>
            </a:r>
            <a:r>
              <a:rPr lang="en-US" dirty="0"/>
              <a:t> </a:t>
            </a:r>
            <a:r>
              <a:rPr lang="en-US" dirty="0" err="1"/>
              <a:t>spektrum</a:t>
            </a:r>
            <a:br>
              <a:rPr lang="en-US" dirty="0"/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Hodnoty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graf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amplit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údového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spektra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1EDC5457-E4DE-B704-1223-DA53CF7ACD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38633"/>
                  </p:ext>
                </p:extLst>
              </p:nvPr>
            </p:nvGraphicFramePr>
            <p:xfrm>
              <a:off x="612649" y="1680898"/>
              <a:ext cx="2263902" cy="444085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263902">
                      <a:extLst>
                        <a:ext uri="{9D8B030D-6E8A-4147-A177-3AD203B41FA5}">
                          <a16:colId xmlns:a16="http://schemas.microsoft.com/office/drawing/2014/main" val="2548978061"/>
                        </a:ext>
                      </a:extLst>
                    </a:gridCol>
                  </a:tblGrid>
                  <a:tr h="341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Amplitúdové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spektrum</a:t>
                          </a:r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889246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482284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0.62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353478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875033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0.07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6983727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99431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cs-CZ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0.15</m:t>
                              </m:r>
                            </m:oMath>
                          </a14:m>
                          <a:r>
                            <a:rPr kumimoji="0" lang="en-US" sz="1400" b="0" i="0" u="none" strike="sng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Neue Haas Grotesk Text Pro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cs-CZ" sz="14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66930830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trike="sngStrike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strike="sngStrike" smtClean="0">
                                    <a:latin typeface="Cambria Math" panose="02040503050406030204" pitchFamily="18" charset="0"/>
                                  </a:rPr>
                                  <m:t>.04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0.02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225855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841020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05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60231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=0.07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27338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589504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62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1894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1EDC5457-E4DE-B704-1223-DA53CF7ACD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38633"/>
                  </p:ext>
                </p:extLst>
              </p:nvPr>
            </p:nvGraphicFramePr>
            <p:xfrm>
              <a:off x="612649" y="1680898"/>
              <a:ext cx="2263902" cy="444085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263902">
                      <a:extLst>
                        <a:ext uri="{9D8B030D-6E8A-4147-A177-3AD203B41FA5}">
                          <a16:colId xmlns:a16="http://schemas.microsoft.com/office/drawing/2014/main" val="2548978061"/>
                        </a:ext>
                      </a:extLst>
                    </a:gridCol>
                  </a:tblGrid>
                  <a:tr h="341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Amplitúdové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spektrum</a:t>
                          </a:r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889246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9" t="-101786" r="-538" b="-1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82284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9" t="-201786" r="-538" b="-10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53478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9" t="-296491" r="-538" b="-8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75033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9" t="-403571" r="-538" b="-8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983727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9" t="-503571" r="-538" b="-7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999431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9" t="-603571" r="-538" b="-6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6930830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9" t="-703571" r="-538" b="-5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25855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9" t="-803571" r="-538" b="-4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841020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9" t="-887719" r="-538" b="-2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0231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9" t="-1005357" r="-538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27338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9" t="-1105357" r="-538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589504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9" t="-1205357" r="-538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18944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845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4802E-E4B1-6B77-731A-B986CCC6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BBA92D-F5CE-1F71-5D04-7829E504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Harmonické</a:t>
            </a:r>
            <a:r>
              <a:rPr lang="en-US" dirty="0"/>
              <a:t> </a:t>
            </a:r>
            <a:r>
              <a:rPr lang="en-US" dirty="0" err="1"/>
              <a:t>funkcie</a:t>
            </a:r>
            <a:br>
              <a:rPr lang="en-US" dirty="0"/>
            </a:b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1.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najvýznamnejšia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harmonická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funkcia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CE2BFED-6D28-A12C-761B-6A18A4F9D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53352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8149D-AA18-5112-C2EA-392A41F5E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B0628C-C581-8A7D-B8F1-230EE54B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Harmonické</a:t>
            </a:r>
            <a:r>
              <a:rPr lang="en-US" dirty="0"/>
              <a:t> </a:t>
            </a:r>
            <a:r>
              <a:rPr lang="en-US" dirty="0" err="1"/>
              <a:t>funkcie</a:t>
            </a:r>
            <a:br>
              <a:rPr lang="en-US" dirty="0"/>
            </a:b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1. a 2.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najvýznamnejšia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harmonická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funkcia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42DCD9F-A2FA-F9D8-699F-9B3D82EA3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53352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9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D7E3F-6FE0-9121-DC04-EC246B704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61EFA7-FD6D-C68B-9AAA-A6D96841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Harmonické</a:t>
            </a:r>
            <a:r>
              <a:rPr lang="en-US" dirty="0"/>
              <a:t> </a:t>
            </a:r>
            <a:r>
              <a:rPr lang="en-US" dirty="0" err="1"/>
              <a:t>funkcie</a:t>
            </a:r>
            <a:br>
              <a:rPr lang="en-US" dirty="0"/>
            </a:b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1.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až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3.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najvýznamnejšia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harmonická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funkcia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859A512-EE0A-D7F2-388E-1ABB2F33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53352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5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BB446-33E4-17E9-CFB0-053A59A4E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4AF992-8962-ADCA-6456-D20CAB46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Harmonické</a:t>
            </a:r>
            <a:r>
              <a:rPr lang="en-US" dirty="0"/>
              <a:t> </a:t>
            </a:r>
            <a:r>
              <a:rPr lang="en-US" dirty="0" err="1"/>
              <a:t>funkcie</a:t>
            </a:r>
            <a:br>
              <a:rPr lang="en-US" dirty="0"/>
            </a:b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1.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až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4.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najvýznamnejšia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harmonická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funkcia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6D5F12A-CA86-711B-0360-9388794E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53352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7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9CFDF-FEE6-1E53-C0AE-E4FF93C64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85AD6C-A808-61D3-389E-042D2E06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Harmonické</a:t>
            </a:r>
            <a:r>
              <a:rPr lang="en-US" dirty="0"/>
              <a:t> </a:t>
            </a:r>
            <a:r>
              <a:rPr lang="en-US" dirty="0" err="1"/>
              <a:t>funkcie</a:t>
            </a:r>
            <a:br>
              <a:rPr lang="en-US" dirty="0"/>
            </a:b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1.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až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5.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najvýznamnejšia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harmonická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funkcia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EC83E6A-E707-3DFD-F948-6D4308742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53352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7465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E5E07130354F4C90B7AEF965F7F7CF" ma:contentTypeVersion="16" ma:contentTypeDescription="Umožňuje vytvoriť nový dokument." ma:contentTypeScope="" ma:versionID="9e31676eadb4c6163cc2bdb453290bee">
  <xsd:schema xmlns:xsd="http://www.w3.org/2001/XMLSchema" xmlns:xs="http://www.w3.org/2001/XMLSchema" xmlns:p="http://schemas.microsoft.com/office/2006/metadata/properties" xmlns:ns3="231c4eac-96b6-4cf2-b251-23b838f7cf09" xmlns:ns4="3c9e0e30-e467-4344-9c23-ea945731e275" targetNamespace="http://schemas.microsoft.com/office/2006/metadata/properties" ma:root="true" ma:fieldsID="a11fbbdd28f19cbff9eff49f54037749" ns3:_="" ns4:_="">
    <xsd:import namespace="231c4eac-96b6-4cf2-b251-23b838f7cf09"/>
    <xsd:import namespace="3c9e0e30-e467-4344-9c23-ea945731e2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c4eac-96b6-4cf2-b251-23b838f7c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e0e30-e467-4344-9c23-ea945731e2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1c4eac-96b6-4cf2-b251-23b838f7cf09" xsi:nil="true"/>
  </documentManagement>
</p:properties>
</file>

<file path=customXml/itemProps1.xml><?xml version="1.0" encoding="utf-8"?>
<ds:datastoreItem xmlns:ds="http://schemas.openxmlformats.org/officeDocument/2006/customXml" ds:itemID="{6D246073-CAEC-4C36-8D16-35E55B4945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2C5ADA-C04A-49B0-BB4B-58CF2286E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1c4eac-96b6-4cf2-b251-23b838f7cf09"/>
    <ds:schemaRef ds:uri="3c9e0e30-e467-4344-9c23-ea945731e2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713122-4ECF-4DD7-90B5-FD69ADB75CA5}">
  <ds:schemaRefs>
    <ds:schemaRef ds:uri="http://schemas.microsoft.com/office/2006/documentManagement/types"/>
    <ds:schemaRef ds:uri="231c4eac-96b6-4cf2-b251-23b838f7cf09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c9e0e30-e467-4344-9c23-ea945731e27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1513</Words>
  <Application>Microsoft Office PowerPoint</Application>
  <PresentationFormat>Širokouhlá</PresentationFormat>
  <Paragraphs>179</Paragraphs>
  <Slides>13</Slides>
  <Notes>0</Notes>
  <HiddenSlides>1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Menlo</vt:lpstr>
      <vt:lpstr>Neue Haas Grotesk Text Pro</vt:lpstr>
      <vt:lpstr>VanillaVTI</vt:lpstr>
      <vt:lpstr>Harmonická báza</vt:lpstr>
      <vt:lpstr>Dáta Podľa počtu písmen v mene som vybral príslušný počet hodnôt z dát  </vt:lpstr>
      <vt:lpstr>Spektrum Hodnoty spektra  </vt:lpstr>
      <vt:lpstr>Amplitúdové spektrum Hodnoty a graf amplitúdového spektra  </vt:lpstr>
      <vt:lpstr>Harmonické funkcie 1. najvýznamnejšia harmonická funkcia  </vt:lpstr>
      <vt:lpstr>Harmonické funkcie 1. a 2. najvýznamnejšia harmonická funkcia  </vt:lpstr>
      <vt:lpstr>Harmonické funkcie 1. až 3. najvýznamnejšia harmonická funkcia  </vt:lpstr>
      <vt:lpstr>Harmonické funkcie 1. až 4. najvýznamnejšia harmonická funkcia  </vt:lpstr>
      <vt:lpstr>Harmonické funkcie 1. až 5. najvýznamnejšia harmonická funkcia  </vt:lpstr>
      <vt:lpstr>Harmonické funkcie 1. až 6. najvýznamnejšia harmonická funkcia  </vt:lpstr>
      <vt:lpstr>Harmonické funkcie – interpolácia Iba pôvodné dáta s poslednou funkciou – pre lepšiu viditeľnosť  </vt:lpstr>
      <vt:lpstr>Zdrojový kód   </vt:lpstr>
      <vt:lpstr>Zdrojový kód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 - Peter Cyprich</dc:creator>
  <cp:lastModifiedBy>STUD - Peter Cyprich</cp:lastModifiedBy>
  <cp:revision>2</cp:revision>
  <dcterms:created xsi:type="dcterms:W3CDTF">2024-09-29T13:42:32Z</dcterms:created>
  <dcterms:modified xsi:type="dcterms:W3CDTF">2024-11-15T12:50:06Z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0x010100F1E5E07130354F4C90B7AEF965F7F7CF</vt:lpwstr>
  </property>
</Properties>
</file>