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DF741-FA5B-4D39-BE89-5E8B353084CB}" v="135" dt="2024-09-29T15:59:03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 - Peter Cyprich" userId="098f3bb1-c630-41a5-a724-4a8437abd012" providerId="ADAL" clId="{5EEDF741-FA5B-4D39-BE89-5E8B353084CB}"/>
    <pc:docChg chg="custSel addSld modSld">
      <pc:chgData name="STUD - Peter Cyprich" userId="098f3bb1-c630-41a5-a724-4a8437abd012" providerId="ADAL" clId="{5EEDF741-FA5B-4D39-BE89-5E8B353084CB}" dt="2024-09-29T16:03:23.853" v="730"/>
      <pc:docMkLst>
        <pc:docMk/>
      </pc:docMkLst>
      <pc:sldChg chg="modSp mod">
        <pc:chgData name="STUD - Peter Cyprich" userId="098f3bb1-c630-41a5-a724-4a8437abd012" providerId="ADAL" clId="{5EEDF741-FA5B-4D39-BE89-5E8B353084CB}" dt="2024-09-29T15:35:45.130" v="560" actId="20577"/>
        <pc:sldMkLst>
          <pc:docMk/>
          <pc:sldMk cId="110765281" sldId="256"/>
        </pc:sldMkLst>
        <pc:spChg chg="mod">
          <ac:chgData name="STUD - Peter Cyprich" userId="098f3bb1-c630-41a5-a724-4a8437abd012" providerId="ADAL" clId="{5EEDF741-FA5B-4D39-BE89-5E8B353084CB}" dt="2024-09-29T15:35:45.130" v="560" actId="20577"/>
          <ac:spMkLst>
            <pc:docMk/>
            <pc:sldMk cId="110765281" sldId="256"/>
            <ac:spMk id="2" creationId="{93A78752-B862-F311-2BA7-1170DD81A462}"/>
          </ac:spMkLst>
        </pc:spChg>
        <pc:spChg chg="mod">
          <ac:chgData name="STUD - Peter Cyprich" userId="098f3bb1-c630-41a5-a724-4a8437abd012" providerId="ADAL" clId="{5EEDF741-FA5B-4D39-BE89-5E8B353084CB}" dt="2024-09-29T15:09:34.987" v="12" actId="20577"/>
          <ac:spMkLst>
            <pc:docMk/>
            <pc:sldMk cId="110765281" sldId="256"/>
            <ac:spMk id="3" creationId="{6C453A1A-386F-88F2-809B-A8C03698691F}"/>
          </ac:spMkLst>
        </pc:spChg>
      </pc:sldChg>
      <pc:sldChg chg="addSp delSp modSp new mod">
        <pc:chgData name="STUD - Peter Cyprich" userId="098f3bb1-c630-41a5-a724-4a8437abd012" providerId="ADAL" clId="{5EEDF741-FA5B-4D39-BE89-5E8B353084CB}" dt="2024-09-29T15:59:03.522" v="727" actId="20577"/>
        <pc:sldMkLst>
          <pc:docMk/>
          <pc:sldMk cId="1084748065" sldId="257"/>
        </pc:sldMkLst>
        <pc:spChg chg="mod">
          <ac:chgData name="STUD - Peter Cyprich" userId="098f3bb1-c630-41a5-a724-4a8437abd012" providerId="ADAL" clId="{5EEDF741-FA5B-4D39-BE89-5E8B353084CB}" dt="2024-09-29T15:18:34.195" v="117" actId="20577"/>
          <ac:spMkLst>
            <pc:docMk/>
            <pc:sldMk cId="1084748065" sldId="257"/>
            <ac:spMk id="2" creationId="{58DB7E32-ED1B-A5C7-F1F4-7F75E659CA2E}"/>
          </ac:spMkLst>
        </pc:spChg>
        <pc:spChg chg="add del">
          <ac:chgData name="STUD - Peter Cyprich" userId="098f3bb1-c630-41a5-a724-4a8437abd012" providerId="ADAL" clId="{5EEDF741-FA5B-4D39-BE89-5E8B353084CB}" dt="2024-09-29T15:20:24.977" v="120"/>
          <ac:spMkLst>
            <pc:docMk/>
            <pc:sldMk cId="1084748065" sldId="257"/>
            <ac:spMk id="3" creationId="{29420C6F-577E-82BD-32FE-26B68F36E219}"/>
          </ac:spMkLst>
        </pc:spChg>
        <pc:spChg chg="add del mod">
          <ac:chgData name="STUD - Peter Cyprich" userId="098f3bb1-c630-41a5-a724-4a8437abd012" providerId="ADAL" clId="{5EEDF741-FA5B-4D39-BE89-5E8B353084CB}" dt="2024-09-29T15:21:34.982" v="123" actId="1957"/>
          <ac:spMkLst>
            <pc:docMk/>
            <pc:sldMk cId="1084748065" sldId="257"/>
            <ac:spMk id="7" creationId="{1CD9E05E-0113-73DC-8DFA-E5C6C6B9845F}"/>
          </ac:spMkLst>
        </pc:spChg>
        <pc:spChg chg="add del mod">
          <ac:chgData name="STUD - Peter Cyprich" userId="098f3bb1-c630-41a5-a724-4a8437abd012" providerId="ADAL" clId="{5EEDF741-FA5B-4D39-BE89-5E8B353084CB}" dt="2024-09-29T15:22:38.221" v="128" actId="1957"/>
          <ac:spMkLst>
            <pc:docMk/>
            <pc:sldMk cId="1084748065" sldId="257"/>
            <ac:spMk id="12" creationId="{3693839D-0B1A-65D5-06B6-4EE06F3622D2}"/>
          </ac:spMkLst>
        </pc:spChg>
        <pc:graphicFrameChg chg="add mod">
          <ac:chgData name="STUD - Peter Cyprich" userId="098f3bb1-c630-41a5-a724-4a8437abd012" providerId="ADAL" clId="{5EEDF741-FA5B-4D39-BE89-5E8B353084CB}" dt="2024-09-29T15:18:57.486" v="119"/>
          <ac:graphicFrameMkLst>
            <pc:docMk/>
            <pc:sldMk cId="1084748065" sldId="257"/>
            <ac:graphicFrameMk id="4" creationId="{CB5138B3-F5F8-5A7B-3EC3-9922DF2173BF}"/>
          </ac:graphicFrameMkLst>
        </pc:graphicFrameChg>
        <pc:graphicFrameChg chg="add del mod">
          <ac:chgData name="STUD - Peter Cyprich" userId="098f3bb1-c630-41a5-a724-4a8437abd012" providerId="ADAL" clId="{5EEDF741-FA5B-4D39-BE89-5E8B353084CB}" dt="2024-09-29T15:21:07.571" v="121" actId="478"/>
          <ac:graphicFrameMkLst>
            <pc:docMk/>
            <pc:sldMk cId="1084748065" sldId="257"/>
            <ac:graphicFrameMk id="5" creationId="{34120618-3756-5C0D-3497-F10179B63FFF}"/>
          </ac:graphicFrameMkLst>
        </pc:graphicFrameChg>
        <pc:graphicFrameChg chg="add del mod">
          <ac:chgData name="STUD - Peter Cyprich" userId="098f3bb1-c630-41a5-a724-4a8437abd012" providerId="ADAL" clId="{5EEDF741-FA5B-4D39-BE89-5E8B353084CB}" dt="2024-09-29T15:22:25.146" v="126" actId="478"/>
          <ac:graphicFrameMkLst>
            <pc:docMk/>
            <pc:sldMk cId="1084748065" sldId="257"/>
            <ac:graphicFrameMk id="10" creationId="{D5A32069-3407-A225-5504-12F533C6C33C}"/>
          </ac:graphicFrameMkLst>
        </pc:graphicFrameChg>
        <pc:graphicFrameChg chg="add mod">
          <ac:chgData name="STUD - Peter Cyprich" userId="098f3bb1-c630-41a5-a724-4a8437abd012" providerId="ADAL" clId="{5EEDF741-FA5B-4D39-BE89-5E8B353084CB}" dt="2024-09-29T15:59:03.522" v="727" actId="20577"/>
          <ac:graphicFrameMkLst>
            <pc:docMk/>
            <pc:sldMk cId="1084748065" sldId="257"/>
            <ac:graphicFrameMk id="15" creationId="{DCA44D4E-8CF1-A19E-F43C-8CC3628C7C2A}"/>
          </ac:graphicFrameMkLst>
        </pc:graphicFrameChg>
      </pc:sldChg>
      <pc:sldChg chg="addSp modSp new mod">
        <pc:chgData name="STUD - Peter Cyprich" userId="098f3bb1-c630-41a5-a724-4a8437abd012" providerId="ADAL" clId="{5EEDF741-FA5B-4D39-BE89-5E8B353084CB}" dt="2024-09-29T16:03:23.853" v="730"/>
        <pc:sldMkLst>
          <pc:docMk/>
          <pc:sldMk cId="369127570" sldId="258"/>
        </pc:sldMkLst>
        <pc:spChg chg="mod">
          <ac:chgData name="STUD - Peter Cyprich" userId="098f3bb1-c630-41a5-a724-4a8437abd012" providerId="ADAL" clId="{5EEDF741-FA5B-4D39-BE89-5E8B353084CB}" dt="2024-09-29T15:24:13.960" v="163" actId="20577"/>
          <ac:spMkLst>
            <pc:docMk/>
            <pc:sldMk cId="369127570" sldId="258"/>
            <ac:spMk id="2" creationId="{E422C1BE-BE5C-AFB0-06B8-877DA162C71A}"/>
          </ac:spMkLst>
        </pc:spChg>
        <pc:spChg chg="mod">
          <ac:chgData name="STUD - Peter Cyprich" userId="098f3bb1-c630-41a5-a724-4a8437abd012" providerId="ADAL" clId="{5EEDF741-FA5B-4D39-BE89-5E8B353084CB}" dt="2024-09-29T16:03:23.853" v="730"/>
          <ac:spMkLst>
            <pc:docMk/>
            <pc:sldMk cId="369127570" sldId="258"/>
            <ac:spMk id="3" creationId="{F81FB55D-A4CB-AABF-54F2-88BE26B6A3B0}"/>
          </ac:spMkLst>
        </pc:spChg>
        <pc:spChg chg="add mod">
          <ac:chgData name="STUD - Peter Cyprich" userId="098f3bb1-c630-41a5-a724-4a8437abd012" providerId="ADAL" clId="{5EEDF741-FA5B-4D39-BE89-5E8B353084CB}" dt="2024-09-29T16:00:36.908" v="729" actId="207"/>
          <ac:spMkLst>
            <pc:docMk/>
            <pc:sldMk cId="369127570" sldId="258"/>
            <ac:spMk id="4" creationId="{8600DA4C-2035-D095-94A0-EE2F8E85C9E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Cena </a:t>
            </a:r>
            <a:r>
              <a:rPr lang="en-US" dirty="0" err="1"/>
              <a:t>akcií</a:t>
            </a:r>
            <a:r>
              <a:rPr lang="en-US" dirty="0"/>
              <a:t> 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Cena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Sheet1!$A$2:$A$125</c:f>
              <c:numCache>
                <c:formatCode>dd\.\ mm\.</c:formatCode>
                <c:ptCount val="124"/>
                <c:pt idx="0">
                  <c:v>45293</c:v>
                </c:pt>
                <c:pt idx="1">
                  <c:v>45294</c:v>
                </c:pt>
                <c:pt idx="2">
                  <c:v>45295</c:v>
                </c:pt>
                <c:pt idx="3">
                  <c:v>45296</c:v>
                </c:pt>
                <c:pt idx="4">
                  <c:v>45299</c:v>
                </c:pt>
                <c:pt idx="5">
                  <c:v>45300</c:v>
                </c:pt>
                <c:pt idx="6">
                  <c:v>45301</c:v>
                </c:pt>
                <c:pt idx="7">
                  <c:v>45302</c:v>
                </c:pt>
                <c:pt idx="8">
                  <c:v>45303</c:v>
                </c:pt>
                <c:pt idx="9">
                  <c:v>45307</c:v>
                </c:pt>
                <c:pt idx="10">
                  <c:v>45308</c:v>
                </c:pt>
                <c:pt idx="11">
                  <c:v>45309</c:v>
                </c:pt>
                <c:pt idx="12">
                  <c:v>45310</c:v>
                </c:pt>
                <c:pt idx="13">
                  <c:v>45313</c:v>
                </c:pt>
                <c:pt idx="14">
                  <c:v>45314</c:v>
                </c:pt>
                <c:pt idx="15">
                  <c:v>45315</c:v>
                </c:pt>
                <c:pt idx="16">
                  <c:v>45316</c:v>
                </c:pt>
                <c:pt idx="17">
                  <c:v>45317</c:v>
                </c:pt>
                <c:pt idx="18">
                  <c:v>45320</c:v>
                </c:pt>
                <c:pt idx="19">
                  <c:v>45321</c:v>
                </c:pt>
                <c:pt idx="20">
                  <c:v>45322</c:v>
                </c:pt>
                <c:pt idx="21">
                  <c:v>45323</c:v>
                </c:pt>
                <c:pt idx="22">
                  <c:v>45324</c:v>
                </c:pt>
                <c:pt idx="23">
                  <c:v>45327</c:v>
                </c:pt>
                <c:pt idx="24">
                  <c:v>45328</c:v>
                </c:pt>
                <c:pt idx="25">
                  <c:v>45329</c:v>
                </c:pt>
                <c:pt idx="26">
                  <c:v>45330</c:v>
                </c:pt>
                <c:pt idx="27">
                  <c:v>45331</c:v>
                </c:pt>
                <c:pt idx="28">
                  <c:v>45334</c:v>
                </c:pt>
                <c:pt idx="29">
                  <c:v>45335</c:v>
                </c:pt>
                <c:pt idx="30">
                  <c:v>45336</c:v>
                </c:pt>
                <c:pt idx="31">
                  <c:v>45337</c:v>
                </c:pt>
                <c:pt idx="32">
                  <c:v>45338</c:v>
                </c:pt>
                <c:pt idx="33">
                  <c:v>45342</c:v>
                </c:pt>
                <c:pt idx="34">
                  <c:v>45343</c:v>
                </c:pt>
                <c:pt idx="35">
                  <c:v>45344</c:v>
                </c:pt>
                <c:pt idx="36">
                  <c:v>45345</c:v>
                </c:pt>
                <c:pt idx="37">
                  <c:v>45348</c:v>
                </c:pt>
                <c:pt idx="38">
                  <c:v>45349</c:v>
                </c:pt>
                <c:pt idx="39">
                  <c:v>45350</c:v>
                </c:pt>
                <c:pt idx="40">
                  <c:v>45351</c:v>
                </c:pt>
                <c:pt idx="41">
                  <c:v>45352</c:v>
                </c:pt>
                <c:pt idx="42">
                  <c:v>45355</c:v>
                </c:pt>
                <c:pt idx="43">
                  <c:v>45356</c:v>
                </c:pt>
                <c:pt idx="44">
                  <c:v>45357</c:v>
                </c:pt>
                <c:pt idx="45">
                  <c:v>45358</c:v>
                </c:pt>
                <c:pt idx="46">
                  <c:v>45359</c:v>
                </c:pt>
                <c:pt idx="47">
                  <c:v>45362</c:v>
                </c:pt>
                <c:pt idx="48">
                  <c:v>45363</c:v>
                </c:pt>
                <c:pt idx="49">
                  <c:v>45364</c:v>
                </c:pt>
                <c:pt idx="50">
                  <c:v>45365</c:v>
                </c:pt>
                <c:pt idx="51">
                  <c:v>45366</c:v>
                </c:pt>
                <c:pt idx="52">
                  <c:v>45369</c:v>
                </c:pt>
                <c:pt idx="53">
                  <c:v>45370</c:v>
                </c:pt>
                <c:pt idx="54">
                  <c:v>45371</c:v>
                </c:pt>
                <c:pt idx="55">
                  <c:v>45372</c:v>
                </c:pt>
                <c:pt idx="56">
                  <c:v>45373</c:v>
                </c:pt>
                <c:pt idx="57">
                  <c:v>45376</c:v>
                </c:pt>
                <c:pt idx="58">
                  <c:v>45377</c:v>
                </c:pt>
                <c:pt idx="59">
                  <c:v>45378</c:v>
                </c:pt>
                <c:pt idx="60">
                  <c:v>45379</c:v>
                </c:pt>
                <c:pt idx="61">
                  <c:v>45383</c:v>
                </c:pt>
                <c:pt idx="62">
                  <c:v>45384</c:v>
                </c:pt>
                <c:pt idx="63">
                  <c:v>45385</c:v>
                </c:pt>
                <c:pt idx="64">
                  <c:v>45386</c:v>
                </c:pt>
                <c:pt idx="65">
                  <c:v>45387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45397</c:v>
                </c:pt>
                <c:pt idx="72">
                  <c:v>45398</c:v>
                </c:pt>
                <c:pt idx="73">
                  <c:v>45399</c:v>
                </c:pt>
                <c:pt idx="74">
                  <c:v>45400</c:v>
                </c:pt>
                <c:pt idx="75">
                  <c:v>45401</c:v>
                </c:pt>
                <c:pt idx="76">
                  <c:v>45404</c:v>
                </c:pt>
                <c:pt idx="77">
                  <c:v>45405</c:v>
                </c:pt>
                <c:pt idx="78">
                  <c:v>45406</c:v>
                </c:pt>
                <c:pt idx="79">
                  <c:v>45407</c:v>
                </c:pt>
                <c:pt idx="80">
                  <c:v>45408</c:v>
                </c:pt>
                <c:pt idx="81">
                  <c:v>45411</c:v>
                </c:pt>
                <c:pt idx="82">
                  <c:v>45412</c:v>
                </c:pt>
                <c:pt idx="83">
                  <c:v>45413</c:v>
                </c:pt>
                <c:pt idx="84">
                  <c:v>45414</c:v>
                </c:pt>
                <c:pt idx="85">
                  <c:v>45415</c:v>
                </c:pt>
                <c:pt idx="86">
                  <c:v>45418</c:v>
                </c:pt>
                <c:pt idx="87">
                  <c:v>45419</c:v>
                </c:pt>
                <c:pt idx="88">
                  <c:v>45420</c:v>
                </c:pt>
                <c:pt idx="89">
                  <c:v>45421</c:v>
                </c:pt>
                <c:pt idx="90">
                  <c:v>45422</c:v>
                </c:pt>
                <c:pt idx="91">
                  <c:v>45425</c:v>
                </c:pt>
                <c:pt idx="92">
                  <c:v>45426</c:v>
                </c:pt>
                <c:pt idx="93">
                  <c:v>45427</c:v>
                </c:pt>
                <c:pt idx="94">
                  <c:v>45428</c:v>
                </c:pt>
                <c:pt idx="95">
                  <c:v>45429</c:v>
                </c:pt>
                <c:pt idx="96">
                  <c:v>45432</c:v>
                </c:pt>
                <c:pt idx="97">
                  <c:v>45433</c:v>
                </c:pt>
                <c:pt idx="98">
                  <c:v>45434</c:v>
                </c:pt>
                <c:pt idx="99">
                  <c:v>45435</c:v>
                </c:pt>
                <c:pt idx="100">
                  <c:v>45436</c:v>
                </c:pt>
                <c:pt idx="101">
                  <c:v>45440</c:v>
                </c:pt>
                <c:pt idx="102">
                  <c:v>45441</c:v>
                </c:pt>
                <c:pt idx="103">
                  <c:v>45442</c:v>
                </c:pt>
                <c:pt idx="104">
                  <c:v>45443</c:v>
                </c:pt>
                <c:pt idx="105">
                  <c:v>45446</c:v>
                </c:pt>
                <c:pt idx="106">
                  <c:v>45447</c:v>
                </c:pt>
                <c:pt idx="107">
                  <c:v>45448</c:v>
                </c:pt>
                <c:pt idx="108">
                  <c:v>45449</c:v>
                </c:pt>
                <c:pt idx="109">
                  <c:v>45450</c:v>
                </c:pt>
                <c:pt idx="110">
                  <c:v>45453</c:v>
                </c:pt>
                <c:pt idx="111">
                  <c:v>45454</c:v>
                </c:pt>
                <c:pt idx="112">
                  <c:v>45455</c:v>
                </c:pt>
                <c:pt idx="113">
                  <c:v>45456</c:v>
                </c:pt>
                <c:pt idx="114">
                  <c:v>45457</c:v>
                </c:pt>
                <c:pt idx="115">
                  <c:v>45460</c:v>
                </c:pt>
                <c:pt idx="116">
                  <c:v>45461</c:v>
                </c:pt>
                <c:pt idx="117">
                  <c:v>45463</c:v>
                </c:pt>
                <c:pt idx="118">
                  <c:v>45464</c:v>
                </c:pt>
                <c:pt idx="119">
                  <c:v>45467</c:v>
                </c:pt>
                <c:pt idx="120">
                  <c:v>45468</c:v>
                </c:pt>
                <c:pt idx="121">
                  <c:v>45469</c:v>
                </c:pt>
                <c:pt idx="122">
                  <c:v>45470</c:v>
                </c:pt>
                <c:pt idx="123">
                  <c:v>45471</c:v>
                </c:pt>
              </c:numCache>
            </c:numRef>
          </c:xVal>
          <c:yVal>
            <c:numRef>
              <c:f>Sheet1!$B$2:$B$125</c:f>
              <c:numCache>
                <c:formatCode>General</c:formatCode>
                <c:ptCount val="124"/>
                <c:pt idx="0">
                  <c:v>135.5</c:v>
                </c:pt>
                <c:pt idx="1">
                  <c:v>135.78</c:v>
                </c:pt>
                <c:pt idx="2">
                  <c:v>135.88</c:v>
                </c:pt>
                <c:pt idx="3">
                  <c:v>135.76</c:v>
                </c:pt>
                <c:pt idx="4">
                  <c:v>135.94999999999999</c:v>
                </c:pt>
                <c:pt idx="5">
                  <c:v>136.13999999999999</c:v>
                </c:pt>
                <c:pt idx="6">
                  <c:v>137.72</c:v>
                </c:pt>
                <c:pt idx="7">
                  <c:v>137.56</c:v>
                </c:pt>
                <c:pt idx="8">
                  <c:v>138.26</c:v>
                </c:pt>
                <c:pt idx="9">
                  <c:v>137.94999999999999</c:v>
                </c:pt>
                <c:pt idx="10">
                  <c:v>137</c:v>
                </c:pt>
                <c:pt idx="11">
                  <c:v>136.62</c:v>
                </c:pt>
                <c:pt idx="12">
                  <c:v>138.75</c:v>
                </c:pt>
                <c:pt idx="13">
                  <c:v>137.63999999999999</c:v>
                </c:pt>
                <c:pt idx="14">
                  <c:v>138.22</c:v>
                </c:pt>
                <c:pt idx="15">
                  <c:v>139.85</c:v>
                </c:pt>
                <c:pt idx="16">
                  <c:v>138.76</c:v>
                </c:pt>
                <c:pt idx="17">
                  <c:v>139.07</c:v>
                </c:pt>
                <c:pt idx="18">
                  <c:v>139.58000000000001</c:v>
                </c:pt>
                <c:pt idx="19">
                  <c:v>138.41999999999999</c:v>
                </c:pt>
                <c:pt idx="20">
                  <c:v>134.61000000000001</c:v>
                </c:pt>
                <c:pt idx="21">
                  <c:v>137.43</c:v>
                </c:pt>
                <c:pt idx="22">
                  <c:v>137.82</c:v>
                </c:pt>
                <c:pt idx="23">
                  <c:v>136</c:v>
                </c:pt>
                <c:pt idx="24">
                  <c:v>135.47</c:v>
                </c:pt>
                <c:pt idx="25">
                  <c:v>136.04</c:v>
                </c:pt>
                <c:pt idx="26">
                  <c:v>137</c:v>
                </c:pt>
                <c:pt idx="27">
                  <c:v>138.6</c:v>
                </c:pt>
                <c:pt idx="28">
                  <c:v>140.41</c:v>
                </c:pt>
                <c:pt idx="29">
                  <c:v>136.83000000000001</c:v>
                </c:pt>
                <c:pt idx="30">
                  <c:v>139.79</c:v>
                </c:pt>
                <c:pt idx="31">
                  <c:v>143.24</c:v>
                </c:pt>
                <c:pt idx="32">
                  <c:v>144.12</c:v>
                </c:pt>
                <c:pt idx="33">
                  <c:v>141.77000000000001</c:v>
                </c:pt>
                <c:pt idx="34">
                  <c:v>140.66</c:v>
                </c:pt>
                <c:pt idx="35">
                  <c:v>142.38</c:v>
                </c:pt>
                <c:pt idx="36">
                  <c:v>143.5</c:v>
                </c:pt>
                <c:pt idx="37">
                  <c:v>142.59</c:v>
                </c:pt>
                <c:pt idx="38">
                  <c:v>142.58000000000001</c:v>
                </c:pt>
                <c:pt idx="39">
                  <c:v>138.82</c:v>
                </c:pt>
                <c:pt idx="40">
                  <c:v>140.58000000000001</c:v>
                </c:pt>
                <c:pt idx="41">
                  <c:v>139.08000000000001</c:v>
                </c:pt>
                <c:pt idx="42">
                  <c:v>140.44999999999999</c:v>
                </c:pt>
                <c:pt idx="43">
                  <c:v>137.66</c:v>
                </c:pt>
                <c:pt idx="44">
                  <c:v>137.13999999999999</c:v>
                </c:pt>
                <c:pt idx="45">
                  <c:v>135.94</c:v>
                </c:pt>
                <c:pt idx="46">
                  <c:v>135.63</c:v>
                </c:pt>
                <c:pt idx="47">
                  <c:v>134.94</c:v>
                </c:pt>
                <c:pt idx="48">
                  <c:v>136.44</c:v>
                </c:pt>
                <c:pt idx="49">
                  <c:v>135.97</c:v>
                </c:pt>
                <c:pt idx="50">
                  <c:v>136.96</c:v>
                </c:pt>
                <c:pt idx="51">
                  <c:v>134.44999999999999</c:v>
                </c:pt>
                <c:pt idx="52">
                  <c:v>134.15</c:v>
                </c:pt>
                <c:pt idx="53">
                  <c:v>131.66999999999999</c:v>
                </c:pt>
                <c:pt idx="54">
                  <c:v>133.36000000000001</c:v>
                </c:pt>
                <c:pt idx="55">
                  <c:v>132.5</c:v>
                </c:pt>
                <c:pt idx="56">
                  <c:v>132.9</c:v>
                </c:pt>
                <c:pt idx="57">
                  <c:v>131.63</c:v>
                </c:pt>
                <c:pt idx="58">
                  <c:v>130.38999999999999</c:v>
                </c:pt>
                <c:pt idx="59">
                  <c:v>131.05000000000001</c:v>
                </c:pt>
                <c:pt idx="60">
                  <c:v>132.18</c:v>
                </c:pt>
                <c:pt idx="61">
                  <c:v>132.82</c:v>
                </c:pt>
                <c:pt idx="62">
                  <c:v>132.99</c:v>
                </c:pt>
                <c:pt idx="63">
                  <c:v>132.18</c:v>
                </c:pt>
                <c:pt idx="64">
                  <c:v>133.19999999999999</c:v>
                </c:pt>
                <c:pt idx="65">
                  <c:v>129.22</c:v>
                </c:pt>
                <c:pt idx="66">
                  <c:v>130.29</c:v>
                </c:pt>
                <c:pt idx="67">
                  <c:v>130.49</c:v>
                </c:pt>
                <c:pt idx="68">
                  <c:v>129.9</c:v>
                </c:pt>
                <c:pt idx="69">
                  <c:v>129.08000000000001</c:v>
                </c:pt>
                <c:pt idx="70">
                  <c:v>128.53</c:v>
                </c:pt>
                <c:pt idx="71">
                  <c:v>128.21</c:v>
                </c:pt>
                <c:pt idx="72">
                  <c:v>127.72</c:v>
                </c:pt>
                <c:pt idx="73">
                  <c:v>126.87</c:v>
                </c:pt>
                <c:pt idx="74">
                  <c:v>127.09</c:v>
                </c:pt>
                <c:pt idx="75">
                  <c:v>126.05</c:v>
                </c:pt>
                <c:pt idx="76">
                  <c:v>127.74</c:v>
                </c:pt>
                <c:pt idx="77">
                  <c:v>127.3</c:v>
                </c:pt>
                <c:pt idx="78">
                  <c:v>126.5</c:v>
                </c:pt>
                <c:pt idx="79">
                  <c:v>128.49</c:v>
                </c:pt>
                <c:pt idx="80">
                  <c:v>126.72</c:v>
                </c:pt>
                <c:pt idx="81">
                  <c:v>127.65</c:v>
                </c:pt>
                <c:pt idx="82">
                  <c:v>127.39</c:v>
                </c:pt>
                <c:pt idx="83">
                  <c:v>126.64</c:v>
                </c:pt>
                <c:pt idx="84">
                  <c:v>128.74</c:v>
                </c:pt>
                <c:pt idx="85">
                  <c:v>129.12</c:v>
                </c:pt>
                <c:pt idx="86">
                  <c:v>129.99</c:v>
                </c:pt>
                <c:pt idx="87">
                  <c:v>130.47</c:v>
                </c:pt>
                <c:pt idx="88">
                  <c:v>127.09</c:v>
                </c:pt>
                <c:pt idx="89">
                  <c:v>125.27</c:v>
                </c:pt>
                <c:pt idx="90">
                  <c:v>126.16</c:v>
                </c:pt>
                <c:pt idx="91">
                  <c:v>127.43</c:v>
                </c:pt>
                <c:pt idx="92">
                  <c:v>125.95</c:v>
                </c:pt>
                <c:pt idx="93">
                  <c:v>127.15</c:v>
                </c:pt>
                <c:pt idx="94">
                  <c:v>128.08000000000001</c:v>
                </c:pt>
                <c:pt idx="95">
                  <c:v>128.13999999999999</c:v>
                </c:pt>
                <c:pt idx="96">
                  <c:v>127.54</c:v>
                </c:pt>
                <c:pt idx="97">
                  <c:v>127.65</c:v>
                </c:pt>
                <c:pt idx="98">
                  <c:v>129.19999999999999</c:v>
                </c:pt>
                <c:pt idx="99">
                  <c:v>135.47</c:v>
                </c:pt>
                <c:pt idx="100">
                  <c:v>134.27000000000001</c:v>
                </c:pt>
                <c:pt idx="101">
                  <c:v>133.19999999999999</c:v>
                </c:pt>
                <c:pt idx="102">
                  <c:v>131.28</c:v>
                </c:pt>
                <c:pt idx="103">
                  <c:v>131.61000000000001</c:v>
                </c:pt>
                <c:pt idx="104">
                  <c:v>131.21</c:v>
                </c:pt>
                <c:pt idx="105">
                  <c:v>132.88</c:v>
                </c:pt>
                <c:pt idx="106">
                  <c:v>132.47999999999999</c:v>
                </c:pt>
                <c:pt idx="107">
                  <c:v>136.93</c:v>
                </c:pt>
                <c:pt idx="108">
                  <c:v>137.9</c:v>
                </c:pt>
                <c:pt idx="109">
                  <c:v>138</c:v>
                </c:pt>
                <c:pt idx="110">
                  <c:v>136.16999999999999</c:v>
                </c:pt>
                <c:pt idx="111">
                  <c:v>135.32</c:v>
                </c:pt>
                <c:pt idx="112">
                  <c:v>137.02000000000001</c:v>
                </c:pt>
                <c:pt idx="113">
                  <c:v>135.68</c:v>
                </c:pt>
                <c:pt idx="114">
                  <c:v>135.58000000000001</c:v>
                </c:pt>
                <c:pt idx="115">
                  <c:v>135.63</c:v>
                </c:pt>
                <c:pt idx="116">
                  <c:v>137.72999999999999</c:v>
                </c:pt>
                <c:pt idx="117">
                  <c:v>137.77000000000001</c:v>
                </c:pt>
                <c:pt idx="118">
                  <c:v>138.4</c:v>
                </c:pt>
                <c:pt idx="119">
                  <c:v>139.5</c:v>
                </c:pt>
                <c:pt idx="120">
                  <c:v>141.01</c:v>
                </c:pt>
                <c:pt idx="121">
                  <c:v>140.22</c:v>
                </c:pt>
                <c:pt idx="122">
                  <c:v>141.21</c:v>
                </c:pt>
                <c:pt idx="123">
                  <c:v>139.91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230-4DD5-9A31-82EF44331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0582256"/>
        <c:axId val="1170585616"/>
      </c:scatterChart>
      <c:valAx>
        <c:axId val="11705822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Čas</a:t>
                </a:r>
                <a:endParaRPr lang="cs-CZ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dd\.\ mm\.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70585616"/>
        <c:crosses val="autoZero"/>
        <c:crossBetween val="midCat"/>
      </c:valAx>
      <c:valAx>
        <c:axId val="117058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Cena</a:t>
                </a:r>
                <a:r>
                  <a:rPr lang="en-US" baseline="0" dirty="0"/>
                  <a:t> 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[$]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70582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athamjyotsingh/ea-stocks-latest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White structure">
            <a:extLst>
              <a:ext uri="{FF2B5EF4-FFF2-40B4-BE49-F238E27FC236}">
                <a16:creationId xmlns:a16="http://schemas.microsoft.com/office/drawing/2014/main" id="{13F794D9-603A-2C9B-1B9E-00F7ACF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" r="27240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8752-B862-F311-2BA7-1170DD81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Cena </a:t>
            </a:r>
            <a:r>
              <a:rPr lang="sk-SK" sz="4400" dirty="0"/>
              <a:t>akcií spoločnosti </a:t>
            </a:r>
            <a:r>
              <a:rPr lang="en-US" sz="4400" dirty="0"/>
              <a:t>EA</a:t>
            </a:r>
            <a:endParaRPr lang="cs-CZ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53A1A-386F-88F2-809B-A8C03698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Peter Cyprich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76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7E32-ED1B-A5C7-F1F4-7F75E659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Časový</a:t>
            </a:r>
            <a:r>
              <a:rPr lang="en-US" dirty="0"/>
              <a:t> rad</a:t>
            </a:r>
            <a:endParaRPr lang="cs-CZ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CA44D4E-8CF1-A19E-F43C-8CC3628C7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67045"/>
              </p:ext>
            </p:extLst>
          </p:nvPr>
        </p:nvGraphicFramePr>
        <p:xfrm>
          <a:off x="612775" y="1716088"/>
          <a:ext cx="10653713" cy="4592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474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C1BE-BE5C-AFB0-06B8-877DA162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Popis</a:t>
            </a:r>
            <a:r>
              <a:rPr lang="en-US" dirty="0"/>
              <a:t> </a:t>
            </a:r>
            <a:r>
              <a:rPr lang="en-US" dirty="0" err="1"/>
              <a:t>časového</a:t>
            </a:r>
            <a:r>
              <a:rPr lang="en-US" dirty="0"/>
              <a:t> </a:t>
            </a:r>
            <a:r>
              <a:rPr lang="en-US" dirty="0" err="1"/>
              <a:t>radu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B55D-A4CB-AABF-54F2-88BE26B6A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Daný</a:t>
            </a:r>
            <a:r>
              <a:rPr lang="en-US" dirty="0"/>
              <a:t> </a:t>
            </a:r>
            <a:r>
              <a:rPr lang="en-US" dirty="0" err="1"/>
              <a:t>časový</a:t>
            </a:r>
            <a:r>
              <a:rPr lang="en-US" dirty="0"/>
              <a:t> rad </a:t>
            </a:r>
            <a:r>
              <a:rPr lang="en-US" dirty="0" err="1"/>
              <a:t>zobrazuje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akcií</a:t>
            </a:r>
            <a:r>
              <a:rPr lang="en-US" dirty="0"/>
              <a:t> </a:t>
            </a:r>
            <a:r>
              <a:rPr lang="en-US" dirty="0" err="1"/>
              <a:t>spoločnosti</a:t>
            </a:r>
            <a:r>
              <a:rPr lang="en-US" dirty="0"/>
              <a:t> EA (Electronic Arts)</a:t>
            </a:r>
          </a:p>
          <a:p>
            <a:r>
              <a:rPr lang="en-US" dirty="0"/>
              <a:t>Z </a:t>
            </a:r>
            <a:r>
              <a:rPr lang="en-US" dirty="0" err="1"/>
              <a:t>pôvodných</a:t>
            </a:r>
            <a:r>
              <a:rPr lang="en-US" dirty="0"/>
              <a:t> ú</a:t>
            </a:r>
            <a:r>
              <a:rPr lang="cs-CZ" dirty="0" err="1"/>
              <a:t>dajov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vybrané</a:t>
            </a:r>
            <a:r>
              <a:rPr lang="en-US" dirty="0"/>
              <a:t> </a:t>
            </a:r>
            <a:r>
              <a:rPr lang="en-US" dirty="0" err="1"/>
              <a:t>denné</a:t>
            </a:r>
            <a:r>
              <a:rPr lang="en-US" dirty="0"/>
              <a:t> </a:t>
            </a:r>
            <a:r>
              <a:rPr lang="en-US" dirty="0" err="1"/>
              <a:t>otváracie</a:t>
            </a:r>
            <a:r>
              <a:rPr lang="en-US" dirty="0"/>
              <a:t> </a:t>
            </a:r>
            <a:r>
              <a:rPr lang="en-US" dirty="0" err="1"/>
              <a:t>ceny</a:t>
            </a:r>
            <a:r>
              <a:rPr lang="en-US" dirty="0"/>
              <a:t> </a:t>
            </a:r>
            <a:r>
              <a:rPr lang="en-US" dirty="0" err="1"/>
              <a:t>akcií</a:t>
            </a:r>
            <a:r>
              <a:rPr lang="en-US" dirty="0"/>
              <a:t> v </a:t>
            </a:r>
            <a:r>
              <a:rPr lang="en-US" dirty="0" err="1"/>
              <a:t>Amerických</a:t>
            </a:r>
            <a:r>
              <a:rPr lang="en-US" dirty="0"/>
              <a:t> </a:t>
            </a:r>
            <a:r>
              <a:rPr lang="en-US" dirty="0" err="1"/>
              <a:t>dolároch</a:t>
            </a:r>
            <a:endParaRPr lang="en-US" dirty="0"/>
          </a:p>
          <a:p>
            <a:r>
              <a:rPr lang="en-US" dirty="0" err="1"/>
              <a:t>Hodnoty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z </a:t>
            </a:r>
            <a:r>
              <a:rPr lang="en-US" dirty="0" err="1"/>
              <a:t>časového</a:t>
            </a:r>
            <a:r>
              <a:rPr lang="en-US" dirty="0"/>
              <a:t> </a:t>
            </a:r>
            <a:r>
              <a:rPr lang="en-US" dirty="0" err="1"/>
              <a:t>obdobia</a:t>
            </a:r>
            <a:r>
              <a:rPr lang="en-US" dirty="0"/>
              <a:t> </a:t>
            </a:r>
            <a:r>
              <a:rPr lang="en-US" dirty="0" err="1"/>
              <a:t>január</a:t>
            </a:r>
            <a:r>
              <a:rPr lang="en-US" dirty="0"/>
              <a:t>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jún</a:t>
            </a:r>
            <a:r>
              <a:rPr lang="en-US" dirty="0"/>
              <a:t> 2024</a:t>
            </a: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0DA4C-2035-D095-94A0-EE2F8E85C9E5}"/>
              </a:ext>
            </a:extLst>
          </p:cNvPr>
          <p:cNvSpPr txBox="1"/>
          <p:nvPr/>
        </p:nvSpPr>
        <p:spPr>
          <a:xfrm>
            <a:off x="612647" y="5663029"/>
            <a:ext cx="973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Vypracoval</a:t>
            </a:r>
            <a:r>
              <a:rPr lang="en-US" dirty="0"/>
              <a:t>: Peter Cyprich</a:t>
            </a:r>
          </a:p>
          <a:p>
            <a:r>
              <a:rPr lang="en-US" dirty="0" err="1"/>
              <a:t>Zdroj</a:t>
            </a:r>
            <a:r>
              <a:rPr lang="en-US" dirty="0"/>
              <a:t> ú</a:t>
            </a:r>
            <a:r>
              <a:rPr lang="cs-CZ" dirty="0" err="1"/>
              <a:t>dajov</a:t>
            </a:r>
            <a:r>
              <a:rPr lang="en-US" dirty="0"/>
              <a:t>: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/datasets/prathamjyotsingh/ea-stocks-latest/data</a:t>
            </a:r>
            <a:endParaRPr lang="cs-CZ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2757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72</Words>
  <Application>Microsoft Office PowerPoint</Application>
  <PresentationFormat>Širokouhlá</PresentationFormat>
  <Paragraphs>12</Paragraphs>
  <Slides>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VanillaVTI</vt:lpstr>
      <vt:lpstr>Cena akcií spoločnosti EA</vt:lpstr>
      <vt:lpstr>Časový rad</vt:lpstr>
      <vt:lpstr>Popis časového radu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 - Peter Cyprich</dc:creator>
  <cp:lastModifiedBy>STUD - Peter Cyprich</cp:lastModifiedBy>
  <cp:revision>1</cp:revision>
  <dcterms:created xsi:type="dcterms:W3CDTF">2024-09-29T13:42:32Z</dcterms:created>
  <dcterms:modified xsi:type="dcterms:W3CDTF">2024-09-29T16:03:34Z</dcterms:modified>
</cp:coreProperties>
</file>