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8" r:id="rId3"/>
    <p:sldId id="261" r:id="rId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C651D-1261-4D70-84DC-D9E688081937}" v="3" dt="2024-11-01T13:43:33.6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vetlý štýl 3 - zvýrazneni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D - Peter Cyprich" userId="098f3bb1-c630-41a5-a724-4a8437abd012" providerId="ADAL" clId="{0C4C651D-1261-4D70-84DC-D9E688081937}"/>
    <pc:docChg chg="custSel addSld delSld modSld">
      <pc:chgData name="STUD - Peter Cyprich" userId="098f3bb1-c630-41a5-a724-4a8437abd012" providerId="ADAL" clId="{0C4C651D-1261-4D70-84DC-D9E688081937}" dt="2024-11-01T13:44:04.625" v="69" actId="20577"/>
      <pc:docMkLst>
        <pc:docMk/>
      </pc:docMkLst>
      <pc:sldChg chg="modSp mod">
        <pc:chgData name="STUD - Peter Cyprich" userId="098f3bb1-c630-41a5-a724-4a8437abd012" providerId="ADAL" clId="{0C4C651D-1261-4D70-84DC-D9E688081937}" dt="2024-11-01T13:35:20.423" v="22" actId="403"/>
        <pc:sldMkLst>
          <pc:docMk/>
          <pc:sldMk cId="110765281" sldId="256"/>
        </pc:sldMkLst>
        <pc:spChg chg="mod">
          <ac:chgData name="STUD - Peter Cyprich" userId="098f3bb1-c630-41a5-a724-4a8437abd012" providerId="ADAL" clId="{0C4C651D-1261-4D70-84DC-D9E688081937}" dt="2024-11-01T13:35:20.423" v="22" actId="403"/>
          <ac:spMkLst>
            <pc:docMk/>
            <pc:sldMk cId="110765281" sldId="256"/>
            <ac:spMk id="2" creationId="{93A78752-B862-F311-2BA7-1170DD81A462}"/>
          </ac:spMkLst>
        </pc:spChg>
      </pc:sldChg>
      <pc:sldChg chg="addSp delSp modSp del mod">
        <pc:chgData name="STUD - Peter Cyprich" userId="098f3bb1-c630-41a5-a724-4a8437abd012" providerId="ADAL" clId="{0C4C651D-1261-4D70-84DC-D9E688081937}" dt="2024-11-01T13:40:50.038" v="30" actId="47"/>
        <pc:sldMkLst>
          <pc:docMk/>
          <pc:sldMk cId="4286182067" sldId="257"/>
        </pc:sldMkLst>
        <pc:spChg chg="mod">
          <ac:chgData name="STUD - Peter Cyprich" userId="098f3bb1-c630-41a5-a724-4a8437abd012" providerId="ADAL" clId="{0C4C651D-1261-4D70-84DC-D9E688081937}" dt="2024-11-01T13:35:40.671" v="25" actId="20577"/>
          <ac:spMkLst>
            <pc:docMk/>
            <pc:sldMk cId="4286182067" sldId="257"/>
            <ac:spMk id="2" creationId="{15718EDC-84FD-D842-731D-556182328550}"/>
          </ac:spMkLst>
        </pc:spChg>
        <pc:spChg chg="add del mod">
          <ac:chgData name="STUD - Peter Cyprich" userId="098f3bb1-c630-41a5-a724-4a8437abd012" providerId="ADAL" clId="{0C4C651D-1261-4D70-84DC-D9E688081937}" dt="2024-11-01T13:35:57.498" v="26" actId="931"/>
          <ac:spMkLst>
            <pc:docMk/>
            <pc:sldMk cId="4286182067" sldId="257"/>
            <ac:spMk id="4" creationId="{DCA2376B-7F63-6E13-3A93-05A019C81ABE}"/>
          </ac:spMkLst>
        </pc:spChg>
        <pc:picChg chg="add mod">
          <ac:chgData name="STUD - Peter Cyprich" userId="098f3bb1-c630-41a5-a724-4a8437abd012" providerId="ADAL" clId="{0C4C651D-1261-4D70-84DC-D9E688081937}" dt="2024-11-01T13:35:59.363" v="27" actId="27614"/>
          <ac:picMkLst>
            <pc:docMk/>
            <pc:sldMk cId="4286182067" sldId="257"/>
            <ac:picMk id="6" creationId="{F5FAFCB2-4ADD-DDEA-513C-95BD888BD84A}"/>
          </ac:picMkLst>
        </pc:picChg>
        <pc:picChg chg="del">
          <ac:chgData name="STUD - Peter Cyprich" userId="098f3bb1-c630-41a5-a724-4a8437abd012" providerId="ADAL" clId="{0C4C651D-1261-4D70-84DC-D9E688081937}" dt="2024-11-01T13:35:36.191" v="24" actId="478"/>
          <ac:picMkLst>
            <pc:docMk/>
            <pc:sldMk cId="4286182067" sldId="257"/>
            <ac:picMk id="13" creationId="{B028FF29-86B2-CF8C-A12E-C2978597C3B2}"/>
          </ac:picMkLst>
        </pc:picChg>
      </pc:sldChg>
      <pc:sldChg chg="del">
        <pc:chgData name="STUD - Peter Cyprich" userId="098f3bb1-c630-41a5-a724-4a8437abd012" providerId="ADAL" clId="{0C4C651D-1261-4D70-84DC-D9E688081937}" dt="2024-11-01T13:35:34.240" v="23" actId="2696"/>
        <pc:sldMkLst>
          <pc:docMk/>
          <pc:sldMk cId="147296273" sldId="258"/>
        </pc:sldMkLst>
      </pc:sldChg>
      <pc:sldChg chg="add">
        <pc:chgData name="STUD - Peter Cyprich" userId="098f3bb1-c630-41a5-a724-4a8437abd012" providerId="ADAL" clId="{0C4C651D-1261-4D70-84DC-D9E688081937}" dt="2024-11-01T13:36:37.903" v="28" actId="2890"/>
        <pc:sldMkLst>
          <pc:docMk/>
          <pc:sldMk cId="1745612847" sldId="258"/>
        </pc:sldMkLst>
      </pc:sldChg>
      <pc:sldChg chg="del">
        <pc:chgData name="STUD - Peter Cyprich" userId="098f3bb1-c630-41a5-a724-4a8437abd012" providerId="ADAL" clId="{0C4C651D-1261-4D70-84DC-D9E688081937}" dt="2024-11-01T13:35:34.240" v="23" actId="2696"/>
        <pc:sldMkLst>
          <pc:docMk/>
          <pc:sldMk cId="3125100732" sldId="259"/>
        </pc:sldMkLst>
      </pc:sldChg>
      <pc:sldChg chg="del">
        <pc:chgData name="STUD - Peter Cyprich" userId="098f3bb1-c630-41a5-a724-4a8437abd012" providerId="ADAL" clId="{0C4C651D-1261-4D70-84DC-D9E688081937}" dt="2024-11-01T13:35:34.240" v="23" actId="2696"/>
        <pc:sldMkLst>
          <pc:docMk/>
          <pc:sldMk cId="2708869141" sldId="260"/>
        </pc:sldMkLst>
      </pc:sldChg>
      <pc:sldChg chg="addSp modSp add del mod">
        <pc:chgData name="STUD - Peter Cyprich" userId="098f3bb1-c630-41a5-a724-4a8437abd012" providerId="ADAL" clId="{0C4C651D-1261-4D70-84DC-D9E688081937}" dt="2024-11-01T13:44:04.625" v="69" actId="20577"/>
        <pc:sldMkLst>
          <pc:docMk/>
          <pc:sldMk cId="3385634757" sldId="261"/>
        </pc:sldMkLst>
        <pc:spChg chg="mod">
          <ac:chgData name="STUD - Peter Cyprich" userId="098f3bb1-c630-41a5-a724-4a8437abd012" providerId="ADAL" clId="{0C4C651D-1261-4D70-84DC-D9E688081937}" dt="2024-11-01T13:41:31.622" v="61" actId="20577"/>
          <ac:spMkLst>
            <pc:docMk/>
            <pc:sldMk cId="3385634757" sldId="261"/>
            <ac:spMk id="2" creationId="{E53870C5-93BF-E1AA-E279-3CDAC4EA3259}"/>
          </ac:spMkLst>
        </pc:spChg>
        <pc:graphicFrameChg chg="add mod modGraphic">
          <ac:chgData name="STUD - Peter Cyprich" userId="098f3bb1-c630-41a5-a724-4a8437abd012" providerId="ADAL" clId="{0C4C651D-1261-4D70-84DC-D9E688081937}" dt="2024-11-01T13:44:04.625" v="69" actId="20577"/>
          <ac:graphicFrameMkLst>
            <pc:docMk/>
            <pc:sldMk cId="3385634757" sldId="261"/>
            <ac:graphicFrameMk id="4" creationId="{2D1F2379-019F-EAD7-24BD-0B2537968E5E}"/>
          </ac:graphicFrameMkLst>
        </pc:graphicFrameChg>
      </pc:sldChg>
      <pc:sldChg chg="del">
        <pc:chgData name="STUD - Peter Cyprich" userId="098f3bb1-c630-41a5-a724-4a8437abd012" providerId="ADAL" clId="{0C4C651D-1261-4D70-84DC-D9E688081937}" dt="2024-11-01T13:35:34.240" v="23" actId="2696"/>
        <pc:sldMkLst>
          <pc:docMk/>
          <pc:sldMk cId="3860782047" sldId="262"/>
        </pc:sldMkLst>
      </pc:sldChg>
      <pc:sldChg chg="del">
        <pc:chgData name="STUD - Peter Cyprich" userId="098f3bb1-c630-41a5-a724-4a8437abd012" providerId="ADAL" clId="{0C4C651D-1261-4D70-84DC-D9E688081937}" dt="2024-11-01T13:35:34.240" v="23" actId="2696"/>
        <pc:sldMkLst>
          <pc:docMk/>
          <pc:sldMk cId="1811408578" sldId="263"/>
        </pc:sldMkLst>
      </pc:sldChg>
      <pc:sldChg chg="del">
        <pc:chgData name="STUD - Peter Cyprich" userId="098f3bb1-c630-41a5-a724-4a8437abd012" providerId="ADAL" clId="{0C4C651D-1261-4D70-84DC-D9E688081937}" dt="2024-11-01T13:35:34.240" v="23" actId="2696"/>
        <pc:sldMkLst>
          <pc:docMk/>
          <pc:sldMk cId="2419887251" sldId="264"/>
        </pc:sldMkLst>
      </pc:sldChg>
      <pc:sldChg chg="del">
        <pc:chgData name="STUD - Peter Cyprich" userId="098f3bb1-c630-41a5-a724-4a8437abd012" providerId="ADAL" clId="{0C4C651D-1261-4D70-84DC-D9E688081937}" dt="2024-11-01T13:35:34.240" v="23" actId="2696"/>
        <pc:sldMkLst>
          <pc:docMk/>
          <pc:sldMk cId="3441759746" sldId="265"/>
        </pc:sldMkLst>
      </pc:sldChg>
      <pc:sldChg chg="del">
        <pc:chgData name="STUD - Peter Cyprich" userId="098f3bb1-c630-41a5-a724-4a8437abd012" providerId="ADAL" clId="{0C4C651D-1261-4D70-84DC-D9E688081937}" dt="2024-11-01T13:35:34.240" v="23" actId="2696"/>
        <pc:sldMkLst>
          <pc:docMk/>
          <pc:sldMk cId="4106303324" sldId="266"/>
        </pc:sldMkLst>
      </pc:sldChg>
      <pc:sldChg chg="del">
        <pc:chgData name="STUD - Peter Cyprich" userId="098f3bb1-c630-41a5-a724-4a8437abd012" providerId="ADAL" clId="{0C4C651D-1261-4D70-84DC-D9E688081937}" dt="2024-11-01T13:35:34.240" v="23" actId="2696"/>
        <pc:sldMkLst>
          <pc:docMk/>
          <pc:sldMk cId="67899441" sldId="267"/>
        </pc:sldMkLst>
      </pc:sldChg>
      <pc:sldChg chg="del">
        <pc:chgData name="STUD - Peter Cyprich" userId="098f3bb1-c630-41a5-a724-4a8437abd012" providerId="ADAL" clId="{0C4C651D-1261-4D70-84DC-D9E688081937}" dt="2024-11-01T13:35:34.240" v="23" actId="2696"/>
        <pc:sldMkLst>
          <pc:docMk/>
          <pc:sldMk cId="612150699" sldId="268"/>
        </pc:sldMkLst>
      </pc:sldChg>
      <pc:sldChg chg="del">
        <pc:chgData name="STUD - Peter Cyprich" userId="098f3bb1-c630-41a5-a724-4a8437abd012" providerId="ADAL" clId="{0C4C651D-1261-4D70-84DC-D9E688081937}" dt="2024-11-01T13:35:34.240" v="23" actId="2696"/>
        <pc:sldMkLst>
          <pc:docMk/>
          <pc:sldMk cId="265144144" sldId="269"/>
        </pc:sldMkLst>
      </pc:sldChg>
      <pc:sldChg chg="del">
        <pc:chgData name="STUD - Peter Cyprich" userId="098f3bb1-c630-41a5-a724-4a8437abd012" providerId="ADAL" clId="{0C4C651D-1261-4D70-84DC-D9E688081937}" dt="2024-11-01T13:35:34.240" v="23" actId="2696"/>
        <pc:sldMkLst>
          <pc:docMk/>
          <pc:sldMk cId="3143748136" sldId="270"/>
        </pc:sldMkLst>
      </pc:sldChg>
    </pc:docChg>
  </pc:docChgLst>
  <pc:docChgLst>
    <pc:chgData name="STUD - Peter Cyprich" userId="098f3bb1-c630-41a5-a724-4a8437abd012" providerId="ADAL" clId="{CD66245B-99DF-4047-9545-FB04DAABF677}"/>
    <pc:docChg chg="undo custSel addSld delSld modSld sldOrd">
      <pc:chgData name="STUD - Peter Cyprich" userId="098f3bb1-c630-41a5-a724-4a8437abd012" providerId="ADAL" clId="{CD66245B-99DF-4047-9545-FB04DAABF677}" dt="2024-10-28T19:27:19.362" v="3455" actId="20577"/>
      <pc:docMkLst>
        <pc:docMk/>
      </pc:docMkLst>
      <pc:sldChg chg="modSp mod">
        <pc:chgData name="STUD - Peter Cyprich" userId="098f3bb1-c630-41a5-a724-4a8437abd012" providerId="ADAL" clId="{CD66245B-99DF-4047-9545-FB04DAABF677}" dt="2024-10-28T19:27:19.362" v="3455" actId="20577"/>
        <pc:sldMkLst>
          <pc:docMk/>
          <pc:sldMk cId="110765281" sldId="256"/>
        </pc:sldMkLst>
        <pc:spChg chg="mod">
          <ac:chgData name="STUD - Peter Cyprich" userId="098f3bb1-c630-41a5-a724-4a8437abd012" providerId="ADAL" clId="{CD66245B-99DF-4047-9545-FB04DAABF677}" dt="2024-10-28T17:43:19.793" v="245" actId="404"/>
          <ac:spMkLst>
            <pc:docMk/>
            <pc:sldMk cId="110765281" sldId="256"/>
            <ac:spMk id="2" creationId="{93A78752-B862-F311-2BA7-1170DD81A462}"/>
          </ac:spMkLst>
        </pc:spChg>
        <pc:spChg chg="mod">
          <ac:chgData name="STUD - Peter Cyprich" userId="098f3bb1-c630-41a5-a724-4a8437abd012" providerId="ADAL" clId="{CD66245B-99DF-4047-9545-FB04DAABF677}" dt="2024-10-28T19:27:19.362" v="3455" actId="20577"/>
          <ac:spMkLst>
            <pc:docMk/>
            <pc:sldMk cId="110765281" sldId="256"/>
            <ac:spMk id="3" creationId="{6C453A1A-386F-88F2-809B-A8C03698691F}"/>
          </ac:spMkLst>
        </pc:spChg>
      </pc:sldChg>
      <pc:sldChg chg="del">
        <pc:chgData name="STUD - Peter Cyprich" userId="098f3bb1-c630-41a5-a724-4a8437abd012" providerId="ADAL" clId="{CD66245B-99DF-4047-9545-FB04DAABF677}" dt="2024-10-28T16:35:20.055" v="0" actId="47"/>
        <pc:sldMkLst>
          <pc:docMk/>
          <pc:sldMk cId="1084748065" sldId="257"/>
        </pc:sldMkLst>
      </pc:sldChg>
      <pc:sldChg chg="addSp delSp modSp new mod">
        <pc:chgData name="STUD - Peter Cyprich" userId="098f3bb1-c630-41a5-a724-4a8437abd012" providerId="ADAL" clId="{CD66245B-99DF-4047-9545-FB04DAABF677}" dt="2024-10-28T19:06:59.048" v="3132" actId="20577"/>
        <pc:sldMkLst>
          <pc:docMk/>
          <pc:sldMk cId="4286182067" sldId="257"/>
        </pc:sldMkLst>
        <pc:spChg chg="mod">
          <ac:chgData name="STUD - Peter Cyprich" userId="098f3bb1-c630-41a5-a724-4a8437abd012" providerId="ADAL" clId="{CD66245B-99DF-4047-9545-FB04DAABF677}" dt="2024-10-28T19:06:59.048" v="3132" actId="20577"/>
          <ac:spMkLst>
            <pc:docMk/>
            <pc:sldMk cId="4286182067" sldId="257"/>
            <ac:spMk id="2" creationId="{15718EDC-84FD-D842-731D-556182328550}"/>
          </ac:spMkLst>
        </pc:spChg>
        <pc:spChg chg="del mod">
          <ac:chgData name="STUD - Peter Cyprich" userId="098f3bb1-c630-41a5-a724-4a8437abd012" providerId="ADAL" clId="{CD66245B-99DF-4047-9545-FB04DAABF677}" dt="2024-10-28T17:42:11.638" v="196" actId="931"/>
          <ac:spMkLst>
            <pc:docMk/>
            <pc:sldMk cId="4286182067" sldId="257"/>
            <ac:spMk id="3" creationId="{C5D1D6C7-9655-8ED5-9E0A-2E7AB63D1C14}"/>
          </ac:spMkLst>
        </pc:spChg>
        <pc:spChg chg="add del mod">
          <ac:chgData name="STUD - Peter Cyprich" userId="098f3bb1-c630-41a5-a724-4a8437abd012" providerId="ADAL" clId="{CD66245B-99DF-4047-9545-FB04DAABF677}" dt="2024-10-28T17:47:34.471" v="283" actId="931"/>
          <ac:spMkLst>
            <pc:docMk/>
            <pc:sldMk cId="4286182067" sldId="257"/>
            <ac:spMk id="7" creationId="{32C97A85-6273-F04C-B827-17A8FD479D0A}"/>
          </ac:spMkLst>
        </pc:spChg>
        <pc:spChg chg="add del mod">
          <ac:chgData name="STUD - Peter Cyprich" userId="098f3bb1-c630-41a5-a724-4a8437abd012" providerId="ADAL" clId="{CD66245B-99DF-4047-9545-FB04DAABF677}" dt="2024-10-28T17:48:22.949" v="287" actId="931"/>
          <ac:spMkLst>
            <pc:docMk/>
            <pc:sldMk cId="4286182067" sldId="257"/>
            <ac:spMk id="11" creationId="{92C713CE-3214-E867-BC9C-7977B3F9B8AF}"/>
          </ac:spMkLst>
        </pc:spChg>
        <pc:picChg chg="add del mod">
          <ac:chgData name="STUD - Peter Cyprich" userId="098f3bb1-c630-41a5-a724-4a8437abd012" providerId="ADAL" clId="{CD66245B-99DF-4047-9545-FB04DAABF677}" dt="2024-10-28T17:47:27.600" v="282" actId="478"/>
          <ac:picMkLst>
            <pc:docMk/>
            <pc:sldMk cId="4286182067" sldId="257"/>
            <ac:picMk id="5" creationId="{5E911B01-BB15-D14F-8EDE-E97430AD88D6}"/>
          </ac:picMkLst>
        </pc:picChg>
        <pc:picChg chg="add del mod">
          <ac:chgData name="STUD - Peter Cyprich" userId="098f3bb1-c630-41a5-a724-4a8437abd012" providerId="ADAL" clId="{CD66245B-99DF-4047-9545-FB04DAABF677}" dt="2024-10-28T17:48:02.006" v="286" actId="478"/>
          <ac:picMkLst>
            <pc:docMk/>
            <pc:sldMk cId="4286182067" sldId="257"/>
            <ac:picMk id="9" creationId="{B0C72EAB-E24F-6D1C-799B-9B92EFD645C8}"/>
          </ac:picMkLst>
        </pc:picChg>
        <pc:picChg chg="add mod">
          <ac:chgData name="STUD - Peter Cyprich" userId="098f3bb1-c630-41a5-a724-4a8437abd012" providerId="ADAL" clId="{CD66245B-99DF-4047-9545-FB04DAABF677}" dt="2024-10-28T17:48:23.363" v="289" actId="962"/>
          <ac:picMkLst>
            <pc:docMk/>
            <pc:sldMk cId="4286182067" sldId="257"/>
            <ac:picMk id="13" creationId="{B028FF29-86B2-CF8C-A12E-C2978597C3B2}"/>
          </ac:picMkLst>
        </pc:picChg>
      </pc:sldChg>
      <pc:sldChg chg="modSp add mod">
        <pc:chgData name="STUD - Peter Cyprich" userId="098f3bb1-c630-41a5-a724-4a8437abd012" providerId="ADAL" clId="{CD66245B-99DF-4047-9545-FB04DAABF677}" dt="2024-10-28T19:11:56.761" v="3147" actId="20577"/>
        <pc:sldMkLst>
          <pc:docMk/>
          <pc:sldMk cId="147296273" sldId="258"/>
        </pc:sldMkLst>
        <pc:spChg chg="mod">
          <ac:chgData name="STUD - Peter Cyprich" userId="098f3bb1-c630-41a5-a724-4a8437abd012" providerId="ADAL" clId="{CD66245B-99DF-4047-9545-FB04DAABF677}" dt="2024-10-28T19:11:56.761" v="3147" actId="20577"/>
          <ac:spMkLst>
            <pc:docMk/>
            <pc:sldMk cId="147296273" sldId="258"/>
            <ac:spMk id="2" creationId="{544E7895-17BB-707A-471F-EDA57C20C077}"/>
          </ac:spMkLst>
        </pc:spChg>
        <pc:picChg chg="mod">
          <ac:chgData name="STUD - Peter Cyprich" userId="098f3bb1-c630-41a5-a724-4a8437abd012" providerId="ADAL" clId="{CD66245B-99DF-4047-9545-FB04DAABF677}" dt="2024-10-28T17:49:32.511" v="386" actId="14826"/>
          <ac:picMkLst>
            <pc:docMk/>
            <pc:sldMk cId="147296273" sldId="258"/>
            <ac:picMk id="13" creationId="{4DE77E91-EDF3-C308-94E4-83F115348770}"/>
          </ac:picMkLst>
        </pc:picChg>
      </pc:sldChg>
      <pc:sldChg chg="del">
        <pc:chgData name="STUD - Peter Cyprich" userId="098f3bb1-c630-41a5-a724-4a8437abd012" providerId="ADAL" clId="{CD66245B-99DF-4047-9545-FB04DAABF677}" dt="2024-10-28T16:35:20.055" v="0" actId="47"/>
        <pc:sldMkLst>
          <pc:docMk/>
          <pc:sldMk cId="369127570" sldId="258"/>
        </pc:sldMkLst>
      </pc:sldChg>
      <pc:sldChg chg="modSp add mod ord">
        <pc:chgData name="STUD - Peter Cyprich" userId="098f3bb1-c630-41a5-a724-4a8437abd012" providerId="ADAL" clId="{CD66245B-99DF-4047-9545-FB04DAABF677}" dt="2024-10-28T17:58:49.851" v="875" actId="14826"/>
        <pc:sldMkLst>
          <pc:docMk/>
          <pc:sldMk cId="3125100732" sldId="259"/>
        </pc:sldMkLst>
        <pc:spChg chg="mod">
          <ac:chgData name="STUD - Peter Cyprich" userId="098f3bb1-c630-41a5-a724-4a8437abd012" providerId="ADAL" clId="{CD66245B-99DF-4047-9545-FB04DAABF677}" dt="2024-10-28T17:58:41.214" v="874" actId="20577"/>
          <ac:spMkLst>
            <pc:docMk/>
            <pc:sldMk cId="3125100732" sldId="259"/>
            <ac:spMk id="2" creationId="{46702B0D-5F4E-9700-FF11-3C50214B6644}"/>
          </ac:spMkLst>
        </pc:spChg>
        <pc:picChg chg="mod">
          <ac:chgData name="STUD - Peter Cyprich" userId="098f3bb1-c630-41a5-a724-4a8437abd012" providerId="ADAL" clId="{CD66245B-99DF-4047-9545-FB04DAABF677}" dt="2024-10-28T17:58:49.851" v="875" actId="14826"/>
          <ac:picMkLst>
            <pc:docMk/>
            <pc:sldMk cId="3125100732" sldId="259"/>
            <ac:picMk id="13" creationId="{A3453B55-FC6B-0B75-DB74-DBB2E7705342}"/>
          </ac:picMkLst>
        </pc:picChg>
      </pc:sldChg>
      <pc:sldChg chg="modSp add mod">
        <pc:chgData name="STUD - Peter Cyprich" userId="098f3bb1-c630-41a5-a724-4a8437abd012" providerId="ADAL" clId="{CD66245B-99DF-4047-9545-FB04DAABF677}" dt="2024-10-28T18:30:22.762" v="2292" actId="20577"/>
        <pc:sldMkLst>
          <pc:docMk/>
          <pc:sldMk cId="2708869141" sldId="260"/>
        </pc:sldMkLst>
        <pc:spChg chg="mod">
          <ac:chgData name="STUD - Peter Cyprich" userId="098f3bb1-c630-41a5-a724-4a8437abd012" providerId="ADAL" clId="{CD66245B-99DF-4047-9545-FB04DAABF677}" dt="2024-10-28T18:30:22.762" v="2292" actId="20577"/>
          <ac:spMkLst>
            <pc:docMk/>
            <pc:sldMk cId="2708869141" sldId="260"/>
            <ac:spMk id="2" creationId="{7BD13F22-5AA6-FADF-5C6C-C98398930FD1}"/>
          </ac:spMkLst>
        </pc:spChg>
      </pc:sldChg>
      <pc:sldChg chg="addSp modSp add mod">
        <pc:chgData name="STUD - Peter Cyprich" userId="098f3bb1-c630-41a5-a724-4a8437abd012" providerId="ADAL" clId="{CD66245B-99DF-4047-9545-FB04DAABF677}" dt="2024-10-28T18:36:02.329" v="2419" actId="14100"/>
        <pc:sldMkLst>
          <pc:docMk/>
          <pc:sldMk cId="3385634757" sldId="261"/>
        </pc:sldMkLst>
        <pc:spChg chg="mod">
          <ac:chgData name="STUD - Peter Cyprich" userId="098f3bb1-c630-41a5-a724-4a8437abd012" providerId="ADAL" clId="{CD66245B-99DF-4047-9545-FB04DAABF677}" dt="2024-10-28T18:27:17.953" v="2157" actId="20577"/>
          <ac:spMkLst>
            <pc:docMk/>
            <pc:sldMk cId="3385634757" sldId="261"/>
            <ac:spMk id="2" creationId="{E53870C5-93BF-E1AA-E279-3CDAC4EA3259}"/>
          </ac:spMkLst>
        </pc:spChg>
        <pc:graphicFrameChg chg="add mod modGraphic">
          <ac:chgData name="STUD - Peter Cyprich" userId="098f3bb1-c630-41a5-a724-4a8437abd012" providerId="ADAL" clId="{CD66245B-99DF-4047-9545-FB04DAABF677}" dt="2024-10-28T18:36:02.329" v="2419" actId="14100"/>
          <ac:graphicFrameMkLst>
            <pc:docMk/>
            <pc:sldMk cId="3385634757" sldId="261"/>
            <ac:graphicFrameMk id="3" creationId="{EEAA167E-E8F1-B4C2-BEF9-B0BFDFC5B9E5}"/>
          </ac:graphicFrameMkLst>
        </pc:graphicFrameChg>
        <pc:picChg chg="mod">
          <ac:chgData name="STUD - Peter Cyprich" userId="098f3bb1-c630-41a5-a724-4a8437abd012" providerId="ADAL" clId="{CD66245B-99DF-4047-9545-FB04DAABF677}" dt="2024-10-28T18:31:39.727" v="2293" actId="14826"/>
          <ac:picMkLst>
            <pc:docMk/>
            <pc:sldMk cId="3385634757" sldId="261"/>
            <ac:picMk id="13" creationId="{327BCD26-3F12-D1C9-A544-4D318377A803}"/>
          </ac:picMkLst>
        </pc:picChg>
      </pc:sldChg>
      <pc:sldChg chg="addSp delSp modSp add mod">
        <pc:chgData name="STUD - Peter Cyprich" userId="098f3bb1-c630-41a5-a724-4a8437abd012" providerId="ADAL" clId="{CD66245B-99DF-4047-9545-FB04DAABF677}" dt="2024-10-28T18:26:14.450" v="2135" actId="20577"/>
        <pc:sldMkLst>
          <pc:docMk/>
          <pc:sldMk cId="3860782047" sldId="262"/>
        </pc:sldMkLst>
        <pc:spChg chg="mod">
          <ac:chgData name="STUD - Peter Cyprich" userId="098f3bb1-c630-41a5-a724-4a8437abd012" providerId="ADAL" clId="{CD66245B-99DF-4047-9545-FB04DAABF677}" dt="2024-10-28T18:26:14.450" v="2135" actId="20577"/>
          <ac:spMkLst>
            <pc:docMk/>
            <pc:sldMk cId="3860782047" sldId="262"/>
            <ac:spMk id="2" creationId="{C52423BE-D0C0-C976-6CF6-6E6A1C15BA11}"/>
          </ac:spMkLst>
        </pc:spChg>
        <pc:spChg chg="add mod">
          <ac:chgData name="STUD - Peter Cyprich" userId="098f3bb1-c630-41a5-a724-4a8437abd012" providerId="ADAL" clId="{CD66245B-99DF-4047-9545-FB04DAABF677}" dt="2024-10-28T18:25:24.987" v="2120" actId="1076"/>
          <ac:spMkLst>
            <pc:docMk/>
            <pc:sldMk cId="3860782047" sldId="262"/>
            <ac:spMk id="4" creationId="{A63E597C-921E-865D-BCFA-D5F7860EACDE}"/>
          </ac:spMkLst>
        </pc:spChg>
        <pc:spChg chg="add del mod">
          <ac:chgData name="STUD - Peter Cyprich" userId="098f3bb1-c630-41a5-a724-4a8437abd012" providerId="ADAL" clId="{CD66245B-99DF-4047-9545-FB04DAABF677}" dt="2024-10-28T18:16:25.557" v="1586" actId="478"/>
          <ac:spMkLst>
            <pc:docMk/>
            <pc:sldMk cId="3860782047" sldId="262"/>
            <ac:spMk id="6" creationId="{426C26AE-10A3-CDED-AF15-3A44F2AC8CAE}"/>
          </ac:spMkLst>
        </pc:spChg>
        <pc:graphicFrameChg chg="add mod modGraphic">
          <ac:chgData name="STUD - Peter Cyprich" userId="098f3bb1-c630-41a5-a724-4a8437abd012" providerId="ADAL" clId="{CD66245B-99DF-4047-9545-FB04DAABF677}" dt="2024-10-28T18:25:29.637" v="2121" actId="1076"/>
          <ac:graphicFrameMkLst>
            <pc:docMk/>
            <pc:sldMk cId="3860782047" sldId="262"/>
            <ac:graphicFrameMk id="5" creationId="{520580E3-C95D-3DB8-D616-BCB6577478C3}"/>
          </ac:graphicFrameMkLst>
        </pc:graphicFrameChg>
        <pc:picChg chg="del">
          <ac:chgData name="STUD - Peter Cyprich" userId="098f3bb1-c630-41a5-a724-4a8437abd012" providerId="ADAL" clId="{CD66245B-99DF-4047-9545-FB04DAABF677}" dt="2024-10-28T18:01:35.682" v="1056" actId="478"/>
          <ac:picMkLst>
            <pc:docMk/>
            <pc:sldMk cId="3860782047" sldId="262"/>
            <ac:picMk id="13" creationId="{92DEDEDA-263A-1E79-88CF-A9DC95984757}"/>
          </ac:picMkLst>
        </pc:picChg>
      </pc:sldChg>
      <pc:sldChg chg="modSp add del mod">
        <pc:chgData name="STUD - Peter Cyprich" userId="098f3bb1-c630-41a5-a724-4a8437abd012" providerId="ADAL" clId="{CD66245B-99DF-4047-9545-FB04DAABF677}" dt="2024-10-28T18:33:07.633" v="2316" actId="255"/>
        <pc:sldMkLst>
          <pc:docMk/>
          <pc:sldMk cId="1811408578" sldId="263"/>
        </pc:sldMkLst>
        <pc:spChg chg="mod">
          <ac:chgData name="STUD - Peter Cyprich" userId="098f3bb1-c630-41a5-a724-4a8437abd012" providerId="ADAL" clId="{CD66245B-99DF-4047-9545-FB04DAABF677}" dt="2024-10-28T18:27:42.790" v="2183" actId="20577"/>
          <ac:spMkLst>
            <pc:docMk/>
            <pc:sldMk cId="1811408578" sldId="263"/>
            <ac:spMk id="2" creationId="{606FEF5D-C842-D02C-492B-090E7470E728}"/>
          </ac:spMkLst>
        </pc:spChg>
        <pc:graphicFrameChg chg="mod modGraphic">
          <ac:chgData name="STUD - Peter Cyprich" userId="098f3bb1-c630-41a5-a724-4a8437abd012" providerId="ADAL" clId="{CD66245B-99DF-4047-9545-FB04DAABF677}" dt="2024-10-28T18:33:07.633" v="2316" actId="255"/>
          <ac:graphicFrameMkLst>
            <pc:docMk/>
            <pc:sldMk cId="1811408578" sldId="263"/>
            <ac:graphicFrameMk id="3" creationId="{F69D2FB8-54F8-4E08-2132-379D7562E34D}"/>
          </ac:graphicFrameMkLst>
        </pc:graphicFrameChg>
        <pc:picChg chg="mod">
          <ac:chgData name="STUD - Peter Cyprich" userId="098f3bb1-c630-41a5-a724-4a8437abd012" providerId="ADAL" clId="{CD66245B-99DF-4047-9545-FB04DAABF677}" dt="2024-10-28T18:31:49.181" v="2294" actId="14826"/>
          <ac:picMkLst>
            <pc:docMk/>
            <pc:sldMk cId="1811408578" sldId="263"/>
            <ac:picMk id="13" creationId="{8F99747B-0810-60E1-F174-7BA3C14EFFBF}"/>
          </ac:picMkLst>
        </pc:picChg>
      </pc:sldChg>
      <pc:sldChg chg="modSp add mod">
        <pc:chgData name="STUD - Peter Cyprich" userId="098f3bb1-c630-41a5-a724-4a8437abd012" providerId="ADAL" clId="{CD66245B-99DF-4047-9545-FB04DAABF677}" dt="2024-10-28T19:13:01.965" v="3148" actId="20577"/>
        <pc:sldMkLst>
          <pc:docMk/>
          <pc:sldMk cId="2419887251" sldId="264"/>
        </pc:sldMkLst>
        <pc:spChg chg="mod">
          <ac:chgData name="STUD - Peter Cyprich" userId="098f3bb1-c630-41a5-a724-4a8437abd012" providerId="ADAL" clId="{CD66245B-99DF-4047-9545-FB04DAABF677}" dt="2024-10-28T19:13:01.965" v="3148" actId="20577"/>
          <ac:spMkLst>
            <pc:docMk/>
            <pc:sldMk cId="2419887251" sldId="264"/>
            <ac:spMk id="2" creationId="{5FCCC636-AE70-4E45-31FA-FF9F855AFF2C}"/>
          </ac:spMkLst>
        </pc:spChg>
        <pc:graphicFrameChg chg="mod modGraphic">
          <ac:chgData name="STUD - Peter Cyprich" userId="098f3bb1-c630-41a5-a724-4a8437abd012" providerId="ADAL" clId="{CD66245B-99DF-4047-9545-FB04DAABF677}" dt="2024-10-28T18:33:19.091" v="2318" actId="403"/>
          <ac:graphicFrameMkLst>
            <pc:docMk/>
            <pc:sldMk cId="2419887251" sldId="264"/>
            <ac:graphicFrameMk id="3" creationId="{EC3A998A-36C7-1C76-E220-64FC60175948}"/>
          </ac:graphicFrameMkLst>
        </pc:graphicFrameChg>
        <pc:picChg chg="mod">
          <ac:chgData name="STUD - Peter Cyprich" userId="098f3bb1-c630-41a5-a724-4a8437abd012" providerId="ADAL" clId="{CD66245B-99DF-4047-9545-FB04DAABF677}" dt="2024-10-28T18:31:56.871" v="2295" actId="14826"/>
          <ac:picMkLst>
            <pc:docMk/>
            <pc:sldMk cId="2419887251" sldId="264"/>
            <ac:picMk id="13" creationId="{3C3866E9-DD1E-42EA-5F75-817F2967E5A1}"/>
          </ac:picMkLst>
        </pc:picChg>
      </pc:sldChg>
      <pc:sldChg chg="modSp add del mod">
        <pc:chgData name="STUD - Peter Cyprich" userId="098f3bb1-c630-41a5-a724-4a8437abd012" providerId="ADAL" clId="{CD66245B-99DF-4047-9545-FB04DAABF677}" dt="2024-10-28T18:32:16.043" v="2301" actId="2696"/>
        <pc:sldMkLst>
          <pc:docMk/>
          <pc:sldMk cId="3319214565" sldId="265"/>
        </pc:sldMkLst>
        <pc:spChg chg="mod">
          <ac:chgData name="STUD - Peter Cyprich" userId="098f3bb1-c630-41a5-a724-4a8437abd012" providerId="ADAL" clId="{CD66245B-99DF-4047-9545-FB04DAABF677}" dt="2024-10-28T18:32:12.399" v="2300" actId="20577"/>
          <ac:spMkLst>
            <pc:docMk/>
            <pc:sldMk cId="3319214565" sldId="265"/>
            <ac:spMk id="2" creationId="{83C99461-6C76-8AE3-CB85-043B02519F13}"/>
          </ac:spMkLst>
        </pc:spChg>
      </pc:sldChg>
      <pc:sldChg chg="modSp add mod ord">
        <pc:chgData name="STUD - Peter Cyprich" userId="098f3bb1-c630-41a5-a724-4a8437abd012" providerId="ADAL" clId="{CD66245B-99DF-4047-9545-FB04DAABF677}" dt="2024-10-28T18:51:12.983" v="3096" actId="20577"/>
        <pc:sldMkLst>
          <pc:docMk/>
          <pc:sldMk cId="3441759746" sldId="265"/>
        </pc:sldMkLst>
        <pc:spChg chg="mod">
          <ac:chgData name="STUD - Peter Cyprich" userId="098f3bb1-c630-41a5-a724-4a8437abd012" providerId="ADAL" clId="{CD66245B-99DF-4047-9545-FB04DAABF677}" dt="2024-10-28T18:51:12.983" v="3096" actId="20577"/>
          <ac:spMkLst>
            <pc:docMk/>
            <pc:sldMk cId="3441759746" sldId="265"/>
            <ac:spMk id="2" creationId="{D706D173-C5FA-05E4-FEC6-104B467D2CE4}"/>
          </ac:spMkLst>
        </pc:spChg>
        <pc:graphicFrameChg chg="mod modGraphic">
          <ac:chgData name="STUD - Peter Cyprich" userId="098f3bb1-c630-41a5-a724-4a8437abd012" providerId="ADAL" clId="{CD66245B-99DF-4047-9545-FB04DAABF677}" dt="2024-10-28T18:35:08.226" v="2412" actId="404"/>
          <ac:graphicFrameMkLst>
            <pc:docMk/>
            <pc:sldMk cId="3441759746" sldId="265"/>
            <ac:graphicFrameMk id="3" creationId="{B2A82268-C1DD-3C34-0D5D-F7EA10D05AC1}"/>
          </ac:graphicFrameMkLst>
        </pc:graphicFrameChg>
        <pc:picChg chg="mod">
          <ac:chgData name="STUD - Peter Cyprich" userId="098f3bb1-c630-41a5-a724-4a8437abd012" providerId="ADAL" clId="{CD66245B-99DF-4047-9545-FB04DAABF677}" dt="2024-10-28T18:33:35.959" v="2320" actId="14826"/>
          <ac:picMkLst>
            <pc:docMk/>
            <pc:sldMk cId="3441759746" sldId="265"/>
            <ac:picMk id="13" creationId="{C2AC379C-A786-7EAC-6390-A504AB29073D}"/>
          </ac:picMkLst>
        </pc:picChg>
      </pc:sldChg>
      <pc:sldChg chg="modSp add mod">
        <pc:chgData name="STUD - Peter Cyprich" userId="098f3bb1-c630-41a5-a724-4a8437abd012" providerId="ADAL" clId="{CD66245B-99DF-4047-9545-FB04DAABF677}" dt="2024-10-28T18:51:19.621" v="3098" actId="20577"/>
        <pc:sldMkLst>
          <pc:docMk/>
          <pc:sldMk cId="4106303324" sldId="266"/>
        </pc:sldMkLst>
        <pc:spChg chg="mod">
          <ac:chgData name="STUD - Peter Cyprich" userId="098f3bb1-c630-41a5-a724-4a8437abd012" providerId="ADAL" clId="{CD66245B-99DF-4047-9545-FB04DAABF677}" dt="2024-10-28T18:51:19.621" v="3098" actId="20577"/>
          <ac:spMkLst>
            <pc:docMk/>
            <pc:sldMk cId="4106303324" sldId="266"/>
            <ac:spMk id="2" creationId="{56D1E032-DD23-A36B-FB9A-E2DAD053AF17}"/>
          </ac:spMkLst>
        </pc:spChg>
        <pc:graphicFrameChg chg="mod modGraphic">
          <ac:chgData name="STUD - Peter Cyprich" userId="098f3bb1-c630-41a5-a724-4a8437abd012" providerId="ADAL" clId="{CD66245B-99DF-4047-9545-FB04DAABF677}" dt="2024-10-28T18:37:14.108" v="2428" actId="404"/>
          <ac:graphicFrameMkLst>
            <pc:docMk/>
            <pc:sldMk cId="4106303324" sldId="266"/>
            <ac:graphicFrameMk id="3" creationId="{EF10153F-13D6-81FD-AFF2-92EAE7C948AD}"/>
          </ac:graphicFrameMkLst>
        </pc:graphicFrameChg>
        <pc:picChg chg="mod">
          <ac:chgData name="STUD - Peter Cyprich" userId="098f3bb1-c630-41a5-a724-4a8437abd012" providerId="ADAL" clId="{CD66245B-99DF-4047-9545-FB04DAABF677}" dt="2024-10-28T18:36:56.466" v="2425" actId="14826"/>
          <ac:picMkLst>
            <pc:docMk/>
            <pc:sldMk cId="4106303324" sldId="266"/>
            <ac:picMk id="13" creationId="{B1DD8D39-8829-88EE-696F-77C72FEEF224}"/>
          </ac:picMkLst>
        </pc:picChg>
      </pc:sldChg>
      <pc:sldChg chg="modSp add mod">
        <pc:chgData name="STUD - Peter Cyprich" userId="098f3bb1-c630-41a5-a724-4a8437abd012" providerId="ADAL" clId="{CD66245B-99DF-4047-9545-FB04DAABF677}" dt="2024-10-28T19:11:24.878" v="3134" actId="313"/>
        <pc:sldMkLst>
          <pc:docMk/>
          <pc:sldMk cId="67899441" sldId="267"/>
        </pc:sldMkLst>
        <pc:spChg chg="mod">
          <ac:chgData name="STUD - Peter Cyprich" userId="098f3bb1-c630-41a5-a724-4a8437abd012" providerId="ADAL" clId="{CD66245B-99DF-4047-9545-FB04DAABF677}" dt="2024-10-28T19:11:24.878" v="3134" actId="313"/>
          <ac:spMkLst>
            <pc:docMk/>
            <pc:sldMk cId="67899441" sldId="267"/>
            <ac:spMk id="2" creationId="{00B91248-6EFA-ED97-5566-C502E59C4D6E}"/>
          </ac:spMkLst>
        </pc:spChg>
        <pc:picChg chg="mod">
          <ac:chgData name="STUD - Peter Cyprich" userId="098f3bb1-c630-41a5-a724-4a8437abd012" providerId="ADAL" clId="{CD66245B-99DF-4047-9545-FB04DAABF677}" dt="2024-10-28T18:49:01.619" v="3024" actId="14826"/>
          <ac:picMkLst>
            <pc:docMk/>
            <pc:sldMk cId="67899441" sldId="267"/>
            <ac:picMk id="13" creationId="{62A52AB4-D955-EADC-8884-6DF3ED0F7839}"/>
          </ac:picMkLst>
        </pc:picChg>
      </pc:sldChg>
      <pc:sldChg chg="add del">
        <pc:chgData name="STUD - Peter Cyprich" userId="098f3bb1-c630-41a5-a724-4a8437abd012" providerId="ADAL" clId="{CD66245B-99DF-4047-9545-FB04DAABF677}" dt="2024-10-28T18:37:50.076" v="2432" actId="2696"/>
        <pc:sldMkLst>
          <pc:docMk/>
          <pc:sldMk cId="599079705" sldId="267"/>
        </pc:sldMkLst>
      </pc:sldChg>
      <pc:sldChg chg="add del">
        <pc:chgData name="STUD - Peter Cyprich" userId="098f3bb1-c630-41a5-a724-4a8437abd012" providerId="ADAL" clId="{CD66245B-99DF-4047-9545-FB04DAABF677}" dt="2024-10-28T18:37:44.822" v="2430" actId="47"/>
        <pc:sldMkLst>
          <pc:docMk/>
          <pc:sldMk cId="1648739718" sldId="267"/>
        </pc:sldMkLst>
      </pc:sldChg>
      <pc:sldChg chg="addSp delSp modSp add del mod">
        <pc:chgData name="STUD - Peter Cyprich" userId="098f3bb1-c630-41a5-a724-4a8437abd012" providerId="ADAL" clId="{CD66245B-99DF-4047-9545-FB04DAABF677}" dt="2024-10-28T18:42:30.377" v="2776" actId="2696"/>
        <pc:sldMkLst>
          <pc:docMk/>
          <pc:sldMk cId="71088339" sldId="268"/>
        </pc:sldMkLst>
        <pc:spChg chg="mod">
          <ac:chgData name="STUD - Peter Cyprich" userId="098f3bb1-c630-41a5-a724-4a8437abd012" providerId="ADAL" clId="{CD66245B-99DF-4047-9545-FB04DAABF677}" dt="2024-10-28T18:41:20.857" v="2674" actId="20577"/>
          <ac:spMkLst>
            <pc:docMk/>
            <pc:sldMk cId="71088339" sldId="268"/>
            <ac:spMk id="2" creationId="{FAF1B301-3DF1-7160-970B-65651F501B08}"/>
          </ac:spMkLst>
        </pc:spChg>
        <pc:spChg chg="add del mod">
          <ac:chgData name="STUD - Peter Cyprich" userId="098f3bb1-c630-41a5-a724-4a8437abd012" providerId="ADAL" clId="{CD66245B-99DF-4047-9545-FB04DAABF677}" dt="2024-10-28T18:40:10.130" v="2595" actId="3680"/>
          <ac:spMkLst>
            <pc:docMk/>
            <pc:sldMk cId="71088339" sldId="268"/>
            <ac:spMk id="4" creationId="{D257397D-9C83-D7A5-7000-F3B5A5DF41A4}"/>
          </ac:spMkLst>
        </pc:spChg>
        <pc:spChg chg="add mod">
          <ac:chgData name="STUD - Peter Cyprich" userId="098f3bb1-c630-41a5-a724-4a8437abd012" providerId="ADAL" clId="{CD66245B-99DF-4047-9545-FB04DAABF677}" dt="2024-10-28T18:40:36.057" v="2602" actId="478"/>
          <ac:spMkLst>
            <pc:docMk/>
            <pc:sldMk cId="71088339" sldId="268"/>
            <ac:spMk id="9" creationId="{8DDAF46D-5A45-F272-746C-23A0C1F159D2}"/>
          </ac:spMkLst>
        </pc:spChg>
        <pc:graphicFrameChg chg="add del mod ord modGraphic">
          <ac:chgData name="STUD - Peter Cyprich" userId="098f3bb1-c630-41a5-a724-4a8437abd012" providerId="ADAL" clId="{CD66245B-99DF-4047-9545-FB04DAABF677}" dt="2024-10-28T18:40:36.057" v="2602" actId="478"/>
          <ac:graphicFrameMkLst>
            <pc:docMk/>
            <pc:sldMk cId="71088339" sldId="268"/>
            <ac:graphicFrameMk id="5" creationId="{7D2A1EF3-AB44-71E5-52DB-ECA478D7A477}"/>
          </ac:graphicFrameMkLst>
        </pc:graphicFrameChg>
        <pc:picChg chg="add del mod">
          <ac:chgData name="STUD - Peter Cyprich" userId="098f3bb1-c630-41a5-a724-4a8437abd012" providerId="ADAL" clId="{CD66245B-99DF-4047-9545-FB04DAABF677}" dt="2024-10-28T18:40:32.094" v="2601" actId="478"/>
          <ac:picMkLst>
            <pc:docMk/>
            <pc:sldMk cId="71088339" sldId="268"/>
            <ac:picMk id="7" creationId="{9883AA84-EF68-8F9E-F85F-AD5261D6F66E}"/>
          </ac:picMkLst>
        </pc:picChg>
        <pc:picChg chg="del">
          <ac:chgData name="STUD - Peter Cyprich" userId="098f3bb1-c630-41a5-a724-4a8437abd012" providerId="ADAL" clId="{CD66245B-99DF-4047-9545-FB04DAABF677}" dt="2024-10-28T18:39:46.495" v="2594" actId="478"/>
          <ac:picMkLst>
            <pc:docMk/>
            <pc:sldMk cId="71088339" sldId="268"/>
            <ac:picMk id="13" creationId="{83984946-D627-985E-2C42-ED5002E829AA}"/>
          </ac:picMkLst>
        </pc:picChg>
      </pc:sldChg>
      <pc:sldChg chg="modSp add mod">
        <pc:chgData name="STUD - Peter Cyprich" userId="098f3bb1-c630-41a5-a724-4a8437abd012" providerId="ADAL" clId="{CD66245B-99DF-4047-9545-FB04DAABF677}" dt="2024-10-28T19:24:44.816" v="3430" actId="404"/>
        <pc:sldMkLst>
          <pc:docMk/>
          <pc:sldMk cId="612150699" sldId="268"/>
        </pc:sldMkLst>
        <pc:spChg chg="mod">
          <ac:chgData name="STUD - Peter Cyprich" userId="098f3bb1-c630-41a5-a724-4a8437abd012" providerId="ADAL" clId="{CD66245B-99DF-4047-9545-FB04DAABF677}" dt="2024-10-28T19:24:44.816" v="3430" actId="404"/>
          <ac:spMkLst>
            <pc:docMk/>
            <pc:sldMk cId="612150699" sldId="268"/>
            <ac:spMk id="2" creationId="{1EA306C6-25DB-2B8C-EB1A-DE9CB692FF2A}"/>
          </ac:spMkLst>
        </pc:spChg>
        <pc:picChg chg="mod ord">
          <ac:chgData name="STUD - Peter Cyprich" userId="098f3bb1-c630-41a5-a724-4a8437abd012" providerId="ADAL" clId="{CD66245B-99DF-4047-9545-FB04DAABF677}" dt="2024-10-28T19:22:21.534" v="3417" actId="167"/>
          <ac:picMkLst>
            <pc:docMk/>
            <pc:sldMk cId="612150699" sldId="268"/>
            <ac:picMk id="13" creationId="{2D6D84EC-C29F-7830-2763-DBE084C15015}"/>
          </ac:picMkLst>
        </pc:picChg>
      </pc:sldChg>
      <pc:sldChg chg="modSp add mod">
        <pc:chgData name="STUD - Peter Cyprich" userId="098f3bb1-c630-41a5-a724-4a8437abd012" providerId="ADAL" clId="{CD66245B-99DF-4047-9545-FB04DAABF677}" dt="2024-10-28T19:24:55.262" v="3433" actId="404"/>
        <pc:sldMkLst>
          <pc:docMk/>
          <pc:sldMk cId="265144144" sldId="269"/>
        </pc:sldMkLst>
        <pc:spChg chg="mod">
          <ac:chgData name="STUD - Peter Cyprich" userId="098f3bb1-c630-41a5-a724-4a8437abd012" providerId="ADAL" clId="{CD66245B-99DF-4047-9545-FB04DAABF677}" dt="2024-10-28T19:24:55.262" v="3433" actId="404"/>
          <ac:spMkLst>
            <pc:docMk/>
            <pc:sldMk cId="265144144" sldId="269"/>
            <ac:spMk id="2" creationId="{A2F993EC-ACC4-FE34-4B84-D1BA037425E6}"/>
          </ac:spMkLst>
        </pc:spChg>
        <pc:picChg chg="mod ord">
          <ac:chgData name="STUD - Peter Cyprich" userId="098f3bb1-c630-41a5-a724-4a8437abd012" providerId="ADAL" clId="{CD66245B-99DF-4047-9545-FB04DAABF677}" dt="2024-10-28T19:24:08.275" v="3429" actId="1035"/>
          <ac:picMkLst>
            <pc:docMk/>
            <pc:sldMk cId="265144144" sldId="269"/>
            <ac:picMk id="13" creationId="{6FC4E706-8B0A-36BD-78A7-55C819540016}"/>
          </ac:picMkLst>
        </pc:picChg>
      </pc:sldChg>
      <pc:sldChg chg="addSp delSp modSp add mod">
        <pc:chgData name="STUD - Peter Cyprich" userId="098f3bb1-c630-41a5-a724-4a8437abd012" providerId="ADAL" clId="{CD66245B-99DF-4047-9545-FB04DAABF677}" dt="2024-10-28T19:25:50.946" v="3435" actId="20577"/>
        <pc:sldMkLst>
          <pc:docMk/>
          <pc:sldMk cId="3143748136" sldId="270"/>
        </pc:sldMkLst>
        <pc:spChg chg="mod">
          <ac:chgData name="STUD - Peter Cyprich" userId="098f3bb1-c630-41a5-a724-4a8437abd012" providerId="ADAL" clId="{CD66245B-99DF-4047-9545-FB04DAABF677}" dt="2024-10-28T19:25:50.946" v="3435" actId="20577"/>
          <ac:spMkLst>
            <pc:docMk/>
            <pc:sldMk cId="3143748136" sldId="270"/>
            <ac:spMk id="2" creationId="{B968AD04-B544-19E2-E59D-7D98143D18CB}"/>
          </ac:spMkLst>
        </pc:spChg>
        <pc:spChg chg="add del mod">
          <ac:chgData name="STUD - Peter Cyprich" userId="098f3bb1-c630-41a5-a724-4a8437abd012" providerId="ADAL" clId="{CD66245B-99DF-4047-9545-FB04DAABF677}" dt="2024-10-28T19:23:09.751" v="3421" actId="21"/>
          <ac:spMkLst>
            <pc:docMk/>
            <pc:sldMk cId="3143748136" sldId="270"/>
            <ac:spMk id="4" creationId="{63BA3DA3-F635-20ED-74CE-B392DAD28615}"/>
          </ac:spMkLst>
        </pc:spChg>
        <pc:picChg chg="add del mod">
          <ac:chgData name="STUD - Peter Cyprich" userId="098f3bb1-c630-41a5-a724-4a8437abd012" providerId="ADAL" clId="{CD66245B-99DF-4047-9545-FB04DAABF677}" dt="2024-10-28T19:23:09.751" v="3421" actId="21"/>
          <ac:picMkLst>
            <pc:docMk/>
            <pc:sldMk cId="3143748136" sldId="270"/>
            <ac:picMk id="13" creationId="{1B1DBF22-066B-6C54-B1CC-F47E7BA5F312}"/>
          </ac:picMkLst>
        </pc:picChg>
      </pc:sldChg>
    </pc:docChg>
  </pc:docChgLst>
  <pc:docChgLst>
    <pc:chgData name="STUD - Peter Cyprich" userId="098f3bb1-c630-41a5-a724-4a8437abd012" providerId="ADAL" clId="{5EEDF741-FA5B-4D39-BE89-5E8B353084CB}"/>
    <pc:docChg chg="custSel addSld modSld">
      <pc:chgData name="STUD - Peter Cyprich" userId="098f3bb1-c630-41a5-a724-4a8437abd012" providerId="ADAL" clId="{5EEDF741-FA5B-4D39-BE89-5E8B353084CB}" dt="2024-09-29T16:03:23.853" v="730"/>
      <pc:docMkLst>
        <pc:docMk/>
      </pc:docMkLst>
      <pc:sldChg chg="modSp mod">
        <pc:chgData name="STUD - Peter Cyprich" userId="098f3bb1-c630-41a5-a724-4a8437abd012" providerId="ADAL" clId="{5EEDF741-FA5B-4D39-BE89-5E8B353084CB}" dt="2024-09-29T15:35:45.130" v="560" actId="20577"/>
        <pc:sldMkLst>
          <pc:docMk/>
          <pc:sldMk cId="110765281" sldId="256"/>
        </pc:sldMkLst>
        <pc:spChg chg="mod">
          <ac:chgData name="STUD - Peter Cyprich" userId="098f3bb1-c630-41a5-a724-4a8437abd012" providerId="ADAL" clId="{5EEDF741-FA5B-4D39-BE89-5E8B353084CB}" dt="2024-09-29T15:35:45.130" v="560" actId="20577"/>
          <ac:spMkLst>
            <pc:docMk/>
            <pc:sldMk cId="110765281" sldId="256"/>
            <ac:spMk id="2" creationId="{93A78752-B862-F311-2BA7-1170DD81A462}"/>
          </ac:spMkLst>
        </pc:spChg>
        <pc:spChg chg="mod">
          <ac:chgData name="STUD - Peter Cyprich" userId="098f3bb1-c630-41a5-a724-4a8437abd012" providerId="ADAL" clId="{5EEDF741-FA5B-4D39-BE89-5E8B353084CB}" dt="2024-09-29T15:09:34.987" v="12" actId="20577"/>
          <ac:spMkLst>
            <pc:docMk/>
            <pc:sldMk cId="110765281" sldId="256"/>
            <ac:spMk id="3" creationId="{6C453A1A-386F-88F2-809B-A8C03698691F}"/>
          </ac:spMkLst>
        </pc:spChg>
      </pc:sldChg>
      <pc:sldChg chg="addSp delSp modSp new mod">
        <pc:chgData name="STUD - Peter Cyprich" userId="098f3bb1-c630-41a5-a724-4a8437abd012" providerId="ADAL" clId="{5EEDF741-FA5B-4D39-BE89-5E8B353084CB}" dt="2024-09-29T15:59:03.522" v="727" actId="20577"/>
        <pc:sldMkLst>
          <pc:docMk/>
          <pc:sldMk cId="1084748065" sldId="257"/>
        </pc:sldMkLst>
        <pc:spChg chg="mod">
          <ac:chgData name="STUD - Peter Cyprich" userId="098f3bb1-c630-41a5-a724-4a8437abd012" providerId="ADAL" clId="{5EEDF741-FA5B-4D39-BE89-5E8B353084CB}" dt="2024-09-29T15:18:34.195" v="117" actId="20577"/>
          <ac:spMkLst>
            <pc:docMk/>
            <pc:sldMk cId="1084748065" sldId="257"/>
            <ac:spMk id="2" creationId="{58DB7E32-ED1B-A5C7-F1F4-7F75E659CA2E}"/>
          </ac:spMkLst>
        </pc:spChg>
        <pc:spChg chg="add del">
          <ac:chgData name="STUD - Peter Cyprich" userId="098f3bb1-c630-41a5-a724-4a8437abd012" providerId="ADAL" clId="{5EEDF741-FA5B-4D39-BE89-5E8B353084CB}" dt="2024-09-29T15:20:24.977" v="120"/>
          <ac:spMkLst>
            <pc:docMk/>
            <pc:sldMk cId="1084748065" sldId="257"/>
            <ac:spMk id="3" creationId="{29420C6F-577E-82BD-32FE-26B68F36E219}"/>
          </ac:spMkLst>
        </pc:spChg>
        <pc:spChg chg="add del mod">
          <ac:chgData name="STUD - Peter Cyprich" userId="098f3bb1-c630-41a5-a724-4a8437abd012" providerId="ADAL" clId="{5EEDF741-FA5B-4D39-BE89-5E8B353084CB}" dt="2024-09-29T15:21:34.982" v="123" actId="1957"/>
          <ac:spMkLst>
            <pc:docMk/>
            <pc:sldMk cId="1084748065" sldId="257"/>
            <ac:spMk id="7" creationId="{1CD9E05E-0113-73DC-8DFA-E5C6C6B9845F}"/>
          </ac:spMkLst>
        </pc:spChg>
        <pc:spChg chg="add del mod">
          <ac:chgData name="STUD - Peter Cyprich" userId="098f3bb1-c630-41a5-a724-4a8437abd012" providerId="ADAL" clId="{5EEDF741-FA5B-4D39-BE89-5E8B353084CB}" dt="2024-09-29T15:22:38.221" v="128" actId="1957"/>
          <ac:spMkLst>
            <pc:docMk/>
            <pc:sldMk cId="1084748065" sldId="257"/>
            <ac:spMk id="12" creationId="{3693839D-0B1A-65D5-06B6-4EE06F3622D2}"/>
          </ac:spMkLst>
        </pc:spChg>
        <pc:graphicFrameChg chg="add mod">
          <ac:chgData name="STUD - Peter Cyprich" userId="098f3bb1-c630-41a5-a724-4a8437abd012" providerId="ADAL" clId="{5EEDF741-FA5B-4D39-BE89-5E8B353084CB}" dt="2024-09-29T15:18:57.486" v="119"/>
          <ac:graphicFrameMkLst>
            <pc:docMk/>
            <pc:sldMk cId="1084748065" sldId="257"/>
            <ac:graphicFrameMk id="4" creationId="{CB5138B3-F5F8-5A7B-3EC3-9922DF2173BF}"/>
          </ac:graphicFrameMkLst>
        </pc:graphicFrameChg>
        <pc:graphicFrameChg chg="add del mod">
          <ac:chgData name="STUD - Peter Cyprich" userId="098f3bb1-c630-41a5-a724-4a8437abd012" providerId="ADAL" clId="{5EEDF741-FA5B-4D39-BE89-5E8B353084CB}" dt="2024-09-29T15:21:07.571" v="121" actId="478"/>
          <ac:graphicFrameMkLst>
            <pc:docMk/>
            <pc:sldMk cId="1084748065" sldId="257"/>
            <ac:graphicFrameMk id="5" creationId="{34120618-3756-5C0D-3497-F10179B63FFF}"/>
          </ac:graphicFrameMkLst>
        </pc:graphicFrameChg>
        <pc:graphicFrameChg chg="add del mod">
          <ac:chgData name="STUD - Peter Cyprich" userId="098f3bb1-c630-41a5-a724-4a8437abd012" providerId="ADAL" clId="{5EEDF741-FA5B-4D39-BE89-5E8B353084CB}" dt="2024-09-29T15:22:25.146" v="126" actId="478"/>
          <ac:graphicFrameMkLst>
            <pc:docMk/>
            <pc:sldMk cId="1084748065" sldId="257"/>
            <ac:graphicFrameMk id="10" creationId="{D5A32069-3407-A225-5504-12F533C6C33C}"/>
          </ac:graphicFrameMkLst>
        </pc:graphicFrameChg>
        <pc:graphicFrameChg chg="add mod">
          <ac:chgData name="STUD - Peter Cyprich" userId="098f3bb1-c630-41a5-a724-4a8437abd012" providerId="ADAL" clId="{5EEDF741-FA5B-4D39-BE89-5E8B353084CB}" dt="2024-09-29T15:59:03.522" v="727" actId="20577"/>
          <ac:graphicFrameMkLst>
            <pc:docMk/>
            <pc:sldMk cId="1084748065" sldId="257"/>
            <ac:graphicFrameMk id="15" creationId="{DCA44D4E-8CF1-A19E-F43C-8CC3628C7C2A}"/>
          </ac:graphicFrameMkLst>
        </pc:graphicFrameChg>
      </pc:sldChg>
      <pc:sldChg chg="addSp modSp new mod">
        <pc:chgData name="STUD - Peter Cyprich" userId="098f3bb1-c630-41a5-a724-4a8437abd012" providerId="ADAL" clId="{5EEDF741-FA5B-4D39-BE89-5E8B353084CB}" dt="2024-09-29T16:03:23.853" v="730"/>
        <pc:sldMkLst>
          <pc:docMk/>
          <pc:sldMk cId="369127570" sldId="258"/>
        </pc:sldMkLst>
        <pc:spChg chg="mod">
          <ac:chgData name="STUD - Peter Cyprich" userId="098f3bb1-c630-41a5-a724-4a8437abd012" providerId="ADAL" clId="{5EEDF741-FA5B-4D39-BE89-5E8B353084CB}" dt="2024-09-29T15:24:13.960" v="163" actId="20577"/>
          <ac:spMkLst>
            <pc:docMk/>
            <pc:sldMk cId="369127570" sldId="258"/>
            <ac:spMk id="2" creationId="{E422C1BE-BE5C-AFB0-06B8-877DA162C71A}"/>
          </ac:spMkLst>
        </pc:spChg>
        <pc:spChg chg="mod">
          <ac:chgData name="STUD - Peter Cyprich" userId="098f3bb1-c630-41a5-a724-4a8437abd012" providerId="ADAL" clId="{5EEDF741-FA5B-4D39-BE89-5E8B353084CB}" dt="2024-09-29T16:03:23.853" v="730"/>
          <ac:spMkLst>
            <pc:docMk/>
            <pc:sldMk cId="369127570" sldId="258"/>
            <ac:spMk id="3" creationId="{F81FB55D-A4CB-AABF-54F2-88BE26B6A3B0}"/>
          </ac:spMkLst>
        </pc:spChg>
        <pc:spChg chg="add mod">
          <ac:chgData name="STUD - Peter Cyprich" userId="098f3bb1-c630-41a5-a724-4a8437abd012" providerId="ADAL" clId="{5EEDF741-FA5B-4D39-BE89-5E8B353084CB}" dt="2024-09-29T16:00:36.908" v="729" actId="207"/>
          <ac:spMkLst>
            <pc:docMk/>
            <pc:sldMk cId="369127570" sldId="258"/>
            <ac:spMk id="4" creationId="{8600DA4C-2035-D095-94A0-EE2F8E85C9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4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4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8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8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7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9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8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1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2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6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3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White structure">
            <a:extLst>
              <a:ext uri="{FF2B5EF4-FFF2-40B4-BE49-F238E27FC236}">
                <a16:creationId xmlns:a16="http://schemas.microsoft.com/office/drawing/2014/main" id="{13F794D9-603A-2C9B-1B9E-00F7ACF6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8" r="27240"/>
          <a:stretch/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78752-B862-F311-2BA7-1170DD81A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l"/>
            <a:r>
              <a:rPr lang="en-US" b="1" dirty="0" err="1"/>
              <a:t>Polynomická</a:t>
            </a:r>
            <a:r>
              <a:rPr lang="en-US" b="1" dirty="0"/>
              <a:t> </a:t>
            </a:r>
            <a:r>
              <a:rPr lang="en-US" b="1" dirty="0" err="1"/>
              <a:t>regresia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53A1A-386F-88F2-809B-A8C036986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4731337"/>
            <a:ext cx="4206240" cy="1184584"/>
          </a:xfrm>
        </p:spPr>
        <p:txBody>
          <a:bodyPr>
            <a:normAutofit/>
          </a:bodyPr>
          <a:lstStyle/>
          <a:p>
            <a:pPr algn="l"/>
            <a:r>
              <a:rPr lang="en-US"/>
              <a:t>Peter Cyprich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77D64-2F56-48E0-4885-220619BBF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3F13D1-2EB1-3392-93BB-1D60D6E1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Pôvodné</a:t>
            </a:r>
            <a:r>
              <a:rPr lang="en-US" dirty="0"/>
              <a:t> </a:t>
            </a:r>
            <a:r>
              <a:rPr lang="en-US" dirty="0" err="1"/>
              <a:t>dáta</a:t>
            </a:r>
            <a:br>
              <a:rPr lang="en-US" dirty="0"/>
            </a:br>
            <a:r>
              <a:rPr lang="en-US" sz="1600" b="0" dirty="0" err="1"/>
              <a:t>Časový</a:t>
            </a:r>
            <a:r>
              <a:rPr lang="en-US" sz="1600" b="0" dirty="0"/>
              <a:t> rad </a:t>
            </a:r>
            <a:r>
              <a:rPr lang="en-US" sz="1600" b="0" dirty="0" err="1"/>
              <a:t>zobrazuje</a:t>
            </a:r>
            <a:r>
              <a:rPr lang="en-US" sz="1600" b="0" dirty="0"/>
              <a:t> </a:t>
            </a:r>
            <a:r>
              <a:rPr lang="en-US" sz="1600" b="0" dirty="0" err="1"/>
              <a:t>hodnoty</a:t>
            </a:r>
            <a:r>
              <a:rPr lang="en-US" sz="1600" b="0" dirty="0"/>
              <a:t> </a:t>
            </a:r>
            <a:r>
              <a:rPr lang="en-US" sz="1600" b="0" dirty="0" err="1"/>
              <a:t>akcií</a:t>
            </a:r>
            <a:r>
              <a:rPr lang="en-US" sz="1600" b="0" dirty="0"/>
              <a:t> </a:t>
            </a:r>
            <a:r>
              <a:rPr lang="en-US" sz="1600" b="0" dirty="0" err="1"/>
              <a:t>spoločnosti</a:t>
            </a:r>
            <a:r>
              <a:rPr lang="en-US" sz="1600" b="0" dirty="0"/>
              <a:t> EA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pic>
        <p:nvPicPr>
          <p:cNvPr id="6" name="Zástupný objekt pre obsah 5" descr="Obrázok, na ktorom je text, diagram, rad, vývoj&#10;&#10;Automaticky generovaný popis">
            <a:extLst>
              <a:ext uri="{FF2B5EF4-FFF2-40B4-BE49-F238E27FC236}">
                <a16:creationId xmlns:a16="http://schemas.microsoft.com/office/drawing/2014/main" id="{950E7234-EB03-886C-3573-73ED83127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174561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EC5E7-C5A0-024C-A0BF-0AF9862A7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3870C5-93BF-E1AA-E279-3CDAC4EA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Polynomická</a:t>
            </a:r>
            <a:r>
              <a:rPr lang="en-US" dirty="0"/>
              <a:t> </a:t>
            </a:r>
            <a:r>
              <a:rPr lang="en-US" dirty="0" err="1"/>
              <a:t>regresia</a:t>
            </a:r>
            <a:r>
              <a:rPr lang="en-US" dirty="0"/>
              <a:t> Q1</a:t>
            </a:r>
            <a:br>
              <a:rPr lang="sk-SK" dirty="0"/>
            </a:br>
            <a:r>
              <a:rPr lang="en-US" sz="2000" b="0" dirty="0" err="1"/>
              <a:t>Priemet</a:t>
            </a:r>
            <a:r>
              <a:rPr lang="en-US" sz="2000" b="0" dirty="0"/>
              <a:t> </a:t>
            </a:r>
            <a:r>
              <a:rPr lang="en-US" sz="2000" b="0" dirty="0" err="1"/>
              <a:t>dát</a:t>
            </a:r>
            <a:r>
              <a:rPr lang="en-US" sz="2000" b="0" dirty="0"/>
              <a:t> </a:t>
            </a:r>
            <a:r>
              <a:rPr lang="en-US" sz="2000" b="0" dirty="0" err="1"/>
              <a:t>na</a:t>
            </a:r>
            <a:r>
              <a:rPr lang="en-US" sz="2000" b="0" dirty="0"/>
              <a:t> </a:t>
            </a:r>
            <a:r>
              <a:rPr lang="en-US" sz="2000" b="0" dirty="0" err="1"/>
              <a:t>bázický</a:t>
            </a:r>
            <a:r>
              <a:rPr lang="en-US" sz="2000" b="0" dirty="0"/>
              <a:t> </a:t>
            </a:r>
            <a:r>
              <a:rPr lang="en-US" sz="2000" b="0" dirty="0" err="1"/>
              <a:t>vektor</a:t>
            </a:r>
            <a:r>
              <a:rPr lang="en-US" sz="2000" b="0" dirty="0"/>
              <a:t> 2-rozmerného </a:t>
            </a:r>
            <a:r>
              <a:rPr lang="en-US" sz="2000" b="0" dirty="0" err="1"/>
              <a:t>podpriestoru</a:t>
            </a:r>
            <a:br>
              <a:rPr lang="en-US" sz="2000" b="0" dirty="0"/>
            </a:br>
            <a:r>
              <a:rPr lang="en-US" sz="2000" b="0" dirty="0" err="1"/>
              <a:t>Môžeme</a:t>
            </a:r>
            <a:r>
              <a:rPr lang="en-US" sz="2000" b="0" dirty="0"/>
              <a:t> </a:t>
            </a:r>
            <a:r>
              <a:rPr lang="en-US" sz="2000" b="0" dirty="0" err="1"/>
              <a:t>vidieť</a:t>
            </a:r>
            <a:r>
              <a:rPr lang="en-US" sz="2000" b="0" dirty="0"/>
              <a:t>, </a:t>
            </a:r>
            <a:r>
              <a:rPr lang="en-US" sz="2000" b="0" dirty="0" err="1"/>
              <a:t>že</a:t>
            </a:r>
            <a:r>
              <a:rPr lang="en-US" sz="2000" b="0" dirty="0"/>
              <a:t> </a:t>
            </a:r>
            <a:r>
              <a:rPr lang="en-US" sz="2000" b="0" dirty="0" err="1"/>
              <a:t>iba</a:t>
            </a:r>
            <a:r>
              <a:rPr lang="en-US" sz="2000" b="0" dirty="0"/>
              <a:t> </a:t>
            </a:r>
            <a:r>
              <a:rPr lang="en-US" sz="2000" b="0" dirty="0" err="1"/>
              <a:t>prvá</a:t>
            </a:r>
            <a:r>
              <a:rPr lang="en-US" sz="2000" b="0" dirty="0"/>
              <a:t> a </a:t>
            </a:r>
            <a:r>
              <a:rPr lang="en-US" sz="2000" b="0" dirty="0" err="1"/>
              <a:t>posledná</a:t>
            </a:r>
            <a:r>
              <a:rPr lang="en-US" sz="2000" b="0" dirty="0"/>
              <a:t> </a:t>
            </a:r>
            <a:r>
              <a:rPr lang="en-US" sz="2000" b="0" dirty="0" err="1"/>
              <a:t>časť</a:t>
            </a:r>
            <a:r>
              <a:rPr lang="en-US" sz="2000" b="0" dirty="0"/>
              <a:t> </a:t>
            </a:r>
            <a:r>
              <a:rPr lang="en-US" sz="2000" b="0" dirty="0" err="1"/>
              <a:t>má</a:t>
            </a:r>
            <a:r>
              <a:rPr lang="en-US" sz="2000" b="0" dirty="0"/>
              <a:t> </a:t>
            </a:r>
            <a:r>
              <a:rPr lang="en-US" sz="2000" b="0" dirty="0" err="1"/>
              <a:t>kladný</a:t>
            </a:r>
            <a:r>
              <a:rPr lang="en-US" sz="2000" b="0" dirty="0"/>
              <a:t> </a:t>
            </a:r>
            <a:r>
              <a:rPr lang="en-US" sz="2000" b="0" dirty="0" err="1"/>
              <a:t>koeficient</a:t>
            </a:r>
            <a:r>
              <a:rPr lang="en-US" sz="2000" b="0" dirty="0"/>
              <a:t>, </a:t>
            </a:r>
            <a:r>
              <a:rPr lang="en-US" sz="2000" b="0" dirty="0" err="1"/>
              <a:t>čiže</a:t>
            </a:r>
            <a:r>
              <a:rPr lang="en-US" sz="2000" b="0" dirty="0"/>
              <a:t> </a:t>
            </a:r>
            <a:r>
              <a:rPr lang="en-US" sz="2000" b="0" dirty="0" err="1"/>
              <a:t>rastú</a:t>
            </a:r>
            <a:endParaRPr lang="cs-CZ" sz="1600" b="0" dirty="0"/>
          </a:p>
        </p:txBody>
      </p:sp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327BCD26-3F12-D1C9-A544-4D318377A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37351"/>
            <a:ext cx="9144019" cy="4572009"/>
          </a:xfrm>
        </p:spPr>
      </p:pic>
      <p:graphicFrame>
        <p:nvGraphicFramePr>
          <p:cNvPr id="3" name="Tabuľka 2">
            <a:extLst>
              <a:ext uri="{FF2B5EF4-FFF2-40B4-BE49-F238E27FC236}">
                <a16:creationId xmlns:a16="http://schemas.microsoft.com/office/drawing/2014/main" id="{EEAA167E-E8F1-B4C2-BEF9-B0BFDFC5B9E5}"/>
              </a:ext>
            </a:extLst>
          </p:cNvPr>
          <p:cNvGraphicFramePr>
            <a:graphicFrameLocks noGrp="1"/>
          </p:cNvGraphicFramePr>
          <p:nvPr/>
        </p:nvGraphicFramePr>
        <p:xfrm>
          <a:off x="9529162" y="3429000"/>
          <a:ext cx="1845974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22987">
                  <a:extLst>
                    <a:ext uri="{9D8B030D-6E8A-4147-A177-3AD203B41FA5}">
                      <a16:colId xmlns:a16="http://schemas.microsoft.com/office/drawing/2014/main" val="1500619754"/>
                    </a:ext>
                  </a:extLst>
                </a:gridCol>
                <a:gridCol w="922987">
                  <a:extLst>
                    <a:ext uri="{9D8B030D-6E8A-4147-A177-3AD203B41FA5}">
                      <a16:colId xmlns:a16="http://schemas.microsoft.com/office/drawing/2014/main" val="2812287426"/>
                    </a:ext>
                  </a:extLst>
                </a:gridCol>
              </a:tblGrid>
              <a:tr h="237761">
                <a:tc>
                  <a:txBody>
                    <a:bodyPr/>
                    <a:lstStyle/>
                    <a:p>
                      <a:r>
                        <a:rPr lang="en-US" sz="1400" b="0" dirty="0"/>
                        <a:t>1. </a:t>
                      </a:r>
                      <a:r>
                        <a:rPr lang="en-US" sz="1400" b="0" dirty="0" err="1"/>
                        <a:t>časť</a:t>
                      </a:r>
                      <a:endParaRPr lang="cs-CZ" sz="1400" b="0" dirty="0"/>
                    </a:p>
                  </a:txBody>
                  <a:tcPr marL="58626" marR="58626" marT="29313" marB="29313"/>
                </a:tc>
                <a:tc>
                  <a:txBody>
                    <a:bodyPr/>
                    <a:lstStyle/>
                    <a:p>
                      <a:r>
                        <a:rPr lang="cs-CZ" sz="1400" b="0" dirty="0"/>
                        <a:t>2.9073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48213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/>
                        <a:t>2. </a:t>
                      </a:r>
                      <a:r>
                        <a:rPr lang="en-US" sz="1400" b="0" dirty="0" err="1"/>
                        <a:t>časť</a:t>
                      </a:r>
                      <a:endParaRPr lang="cs-CZ" sz="1400" b="0" dirty="0"/>
                    </a:p>
                  </a:txBody>
                  <a:tcPr marL="58626" marR="58626" marT="29313" marB="29313"/>
                </a:tc>
                <a:tc>
                  <a:txBody>
                    <a:bodyPr/>
                    <a:lstStyle/>
                    <a:p>
                      <a:r>
                        <a:rPr lang="cs-CZ" sz="1400" b="0" dirty="0"/>
                        <a:t>-22.2510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9452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/>
                        <a:t>3. </a:t>
                      </a:r>
                      <a:r>
                        <a:rPr lang="en-US" sz="1400" b="0" dirty="0" err="1"/>
                        <a:t>časť</a:t>
                      </a:r>
                      <a:endParaRPr lang="cs-CZ" sz="1400" b="0" dirty="0"/>
                    </a:p>
                  </a:txBody>
                  <a:tcPr marL="58626" marR="58626" marT="29313" marB="29313"/>
                </a:tc>
                <a:tc>
                  <a:txBody>
                    <a:bodyPr/>
                    <a:lstStyle/>
                    <a:p>
                      <a:r>
                        <a:rPr lang="cs-CZ" sz="1400" b="0" dirty="0"/>
                        <a:t>-7.0129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025516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/>
                        <a:t>4. </a:t>
                      </a:r>
                      <a:r>
                        <a:rPr lang="en-US" sz="1400" b="0" dirty="0" err="1"/>
                        <a:t>časť</a:t>
                      </a:r>
                      <a:endParaRPr lang="cs-CZ" sz="1400" b="0" dirty="0"/>
                    </a:p>
                  </a:txBody>
                  <a:tcPr marL="58626" marR="58626" marT="29313" marB="29313"/>
                </a:tc>
                <a:tc>
                  <a:txBody>
                    <a:bodyPr/>
                    <a:lstStyle/>
                    <a:p>
                      <a:r>
                        <a:rPr lang="cs-CZ" sz="1400" b="0" dirty="0"/>
                        <a:t>21.4219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932203"/>
                  </a:ext>
                </a:extLst>
              </a:tr>
            </a:tbl>
          </a:graphicData>
        </a:graphic>
      </p:graphicFrame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2D1F2379-019F-EAD7-24BD-0B2537968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264052"/>
              </p:ext>
            </p:extLst>
          </p:nvPr>
        </p:nvGraphicFramePr>
        <p:xfrm>
          <a:off x="9529162" y="1945349"/>
          <a:ext cx="1845974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22987">
                  <a:extLst>
                    <a:ext uri="{9D8B030D-6E8A-4147-A177-3AD203B41FA5}">
                      <a16:colId xmlns:a16="http://schemas.microsoft.com/office/drawing/2014/main" val="1500619754"/>
                    </a:ext>
                  </a:extLst>
                </a:gridCol>
                <a:gridCol w="922987">
                  <a:extLst>
                    <a:ext uri="{9D8B030D-6E8A-4147-A177-3AD203B41FA5}">
                      <a16:colId xmlns:a16="http://schemas.microsoft.com/office/drawing/2014/main" val="2812287426"/>
                    </a:ext>
                  </a:extLst>
                </a:gridCol>
              </a:tblGrid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/>
                </a:tc>
                <a:tc>
                  <a:txBody>
                    <a:bodyPr/>
                    <a:lstStyle/>
                    <a:p>
                      <a:endParaRPr lang="cs-CZ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48213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/>
                        <a:t>2. </a:t>
                      </a:r>
                      <a:r>
                        <a:rPr lang="en-US" sz="1400" b="0" dirty="0" err="1"/>
                        <a:t>časť</a:t>
                      </a:r>
                      <a:endParaRPr lang="cs-CZ" sz="1400" b="0" dirty="0"/>
                    </a:p>
                  </a:txBody>
                  <a:tcPr marL="58626" marR="58626" marT="29313" marB="29313"/>
                </a:tc>
                <a:tc>
                  <a:txBody>
                    <a:bodyPr/>
                    <a:lstStyle/>
                    <a:p>
                      <a:r>
                        <a:rPr lang="cs-CZ" sz="1400" b="0" dirty="0"/>
                        <a:t>-22.2510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9452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/>
                        <a:t>3. </a:t>
                      </a:r>
                      <a:r>
                        <a:rPr lang="en-US" sz="1400" b="0" dirty="0" err="1"/>
                        <a:t>časť</a:t>
                      </a:r>
                      <a:endParaRPr lang="cs-CZ" sz="1400" b="0" dirty="0"/>
                    </a:p>
                  </a:txBody>
                  <a:tcPr marL="58626" marR="58626" marT="29313" marB="29313"/>
                </a:tc>
                <a:tc>
                  <a:txBody>
                    <a:bodyPr/>
                    <a:lstStyle/>
                    <a:p>
                      <a:r>
                        <a:rPr lang="cs-CZ" sz="1400" b="0" dirty="0"/>
                        <a:t>-7.0129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025516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/>
                        <a:t>4. </a:t>
                      </a:r>
                      <a:r>
                        <a:rPr lang="en-US" sz="1400" b="0" dirty="0" err="1"/>
                        <a:t>časť</a:t>
                      </a:r>
                      <a:endParaRPr lang="cs-CZ" sz="1400" b="0" dirty="0"/>
                    </a:p>
                  </a:txBody>
                  <a:tcPr marL="58626" marR="58626" marT="29313" marB="29313"/>
                </a:tc>
                <a:tc>
                  <a:txBody>
                    <a:bodyPr/>
                    <a:lstStyle/>
                    <a:p>
                      <a:r>
                        <a:rPr lang="cs-CZ" sz="1400" b="0" dirty="0"/>
                        <a:t>21.4219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932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63475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76</Words>
  <Application>Microsoft Office PowerPoint</Application>
  <PresentationFormat>Širokouhlá</PresentationFormat>
  <Paragraphs>19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6" baseType="lpstr">
      <vt:lpstr>Arial</vt:lpstr>
      <vt:lpstr>Neue Haas Grotesk Text Pro</vt:lpstr>
      <vt:lpstr>VanillaVTI</vt:lpstr>
      <vt:lpstr>Polynomická regresia</vt:lpstr>
      <vt:lpstr>Pôvodné dáta Časový rad zobrazuje hodnoty akcií spoločnosti EA  </vt:lpstr>
      <vt:lpstr>Polynomická regresia Q1 Priemet dát na bázický vektor 2-rozmerného podpriestoru Môžeme vidieť, že iba prvá a posledná časť má kladný koeficient, čiže rastú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 - Peter Cyprich</dc:creator>
  <cp:lastModifiedBy>STUD - Peter Cyprich</cp:lastModifiedBy>
  <cp:revision>1</cp:revision>
  <dcterms:created xsi:type="dcterms:W3CDTF">2024-09-29T13:42:32Z</dcterms:created>
  <dcterms:modified xsi:type="dcterms:W3CDTF">2024-11-01T13:44:09Z</dcterms:modified>
</cp:coreProperties>
</file>