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9" r:id="rId2"/>
    <p:sldId id="910" r:id="rId3"/>
    <p:sldId id="765" r:id="rId4"/>
    <p:sldId id="766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911" r:id="rId13"/>
    <p:sldId id="913" r:id="rId14"/>
    <p:sldId id="912" r:id="rId15"/>
    <p:sldId id="914" r:id="rId16"/>
    <p:sldId id="915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021F18-0FC7-340F-2797-5346EAB5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802B276-50AF-A14C-66D4-C383D1B0D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28DFB3-29DC-D5BE-6959-C49772BA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4A46CED-96F0-5D7A-88B2-DE347917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D0D469-208F-70DC-0C49-06504C15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4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C5B01-DF5C-D307-A6CA-DCFBE031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B546F6A-E118-6AF4-5D6E-FD159F9F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630FC99-0AEA-6620-F5BE-EE2F431C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2678351-C62E-DE41-43C8-508D8ED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F534B4-B372-2955-3DE5-BBBBA9A6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75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4FF289B-5F4A-9D82-2E6E-7885F8AAC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4156D69-7C94-58E5-2420-36F6E2F99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C774A5-F0AB-A2C5-672B-83B2A95D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FC4162-6AF2-8478-2AA7-34E2C1A2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DA46246-3573-E796-1FF0-41BF43D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07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960EB-147E-2BF7-D33D-84E366A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E22364-9D93-CED2-2157-24BACAFB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D1259D2-5A47-CAE8-2191-6AF38764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6D9E29-F084-EB78-6DA0-8ED52424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92F327D-ED56-7B90-E54E-9F3F5C2E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87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1E530-0FD6-E688-3DC8-9D4279AA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996191-2C65-D569-C8BA-222144BF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AE664C-78AC-66B0-B4FB-E5C9A55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9012F5-3838-F1D2-DB5E-EE480156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BC6D40-8DAB-FD8D-A34C-166F83D4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2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81E804-0183-AFED-F812-9BFFCE3B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906DB0-D26F-6349-323D-BF3BC9FF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8A13AF5-6994-35A4-2C27-9BCDC80E3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51386-4889-999E-8725-667859E8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56CCCE4-3F22-EA96-D53F-FB37127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D7F882A-ECCF-3975-7532-7066E8A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28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AFE791-D4E4-D2CC-F818-3F737109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425355-444D-1643-7142-6664379B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D9FDB19-8CE5-C1F9-BAC4-B86D0FD3D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AF8613-967C-9518-D080-7E66A6AF8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39352DC-AFBB-BE97-A7B3-5ADC545A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A14950E-ADC2-EE45-D409-69A2242A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9DF704A-2510-02C0-186E-D7EBC06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AE63500-0716-38B9-71C4-09658EB9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875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5954D-805C-853F-FCE7-962113EC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EBD1416-3D24-5827-FD51-DC1C169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DED3838-A85F-F742-68BE-735A776F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F6EC1B1-C1C5-E204-1E38-56CF64A7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97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3BF40B7-C1C1-BA1F-977B-0E97DD70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30815058-6F8B-6EDF-9C55-5DE7FB05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BA3C8A5-B361-0587-2969-C52075F4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71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B7249-8D5C-24E5-9BFA-EEC9516D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0023A0-B91B-F8CA-D95C-19834C47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844C3C8-EBAF-A277-79E8-55F02DA26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4C2C63F-4B8E-6D8A-1CFF-54C9AB9B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BDACE46-4380-30B6-8B51-9C195C3C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1C6BEA7-7ED8-D73C-9A27-8E3840C0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01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9D2794-6B13-55B6-A12A-C9571599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042CA06-0571-536C-D621-38119ACD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CA22B01-7742-BB8E-F77A-7D85D18E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AA17963-22F2-252B-9ECA-5FD67271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0D6A51B-F6F8-9D51-F727-9C309D4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C3AC3C1-7279-822A-5FCC-4DFF94E9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162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32FC036-0FD7-9BF0-2872-4EEB497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5AD508-B0F7-AE0F-9A82-0E5604EE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F88B4D4-7BDA-F5DB-2BD7-FEDD053B3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8170B-4D2D-425A-BE88-75F082D558D1}" type="datetimeFigureOut">
              <a:rPr lang="sk-SK" smtClean="0"/>
              <a:t>29. 10. 2024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C70C84-47FD-888C-EFDC-E4D21313B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38CBC5E-F85B-C6BE-D3CB-0813A541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50DD9-5C18-43FF-BF6C-70C765DD4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427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2424114" y="677864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08213" y="2238376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3. </a:t>
            </a:r>
            <a:r>
              <a:rPr lang="en-US" sz="3600" kern="0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Zadanie</a:t>
            </a:r>
            <a:br>
              <a:rPr lang="sk-SK" sz="36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</a:br>
            <a:endParaRPr lang="en-US" sz="3600" kern="0" dirty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881290" y="3643315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 err="1">
                <a:latin typeface="Times New Roman" pitchFamily="18" charset="0"/>
              </a:rPr>
              <a:t>Polynomicka</a:t>
            </a:r>
            <a:r>
              <a:rPr lang="en-US" sz="2400" kern="0" dirty="0">
                <a:latin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</a:rPr>
              <a:t>regresia</a:t>
            </a:r>
            <a:endParaRPr lang="sk-SK" sz="2400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9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7041A76-134F-34C6-EE79-B41D2BFF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12591291-C6EC-9CF5-3EBF-E71CBB927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28D5AC9-A699-C4DA-69B1-A9C80E2013D4}"/>
                  </a:ext>
                </a:extLst>
              </p:cNvPr>
              <p:cNvSpPr txBox="1"/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28D5AC9-A699-C4DA-69B1-A9C80E20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3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809720" y="1988840"/>
            <a:ext cx="150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+mj-lt"/>
              </a:rPr>
              <a:t>  </a:t>
            </a:r>
            <a:r>
              <a:rPr lang="nn-NO" sz="1200" dirty="0">
                <a:latin typeface="+mj-lt"/>
              </a:rPr>
              <a:t>p1 = 1.7433e-06</a:t>
            </a:r>
          </a:p>
          <a:p>
            <a:r>
              <a:rPr lang="nn-NO" sz="1200" dirty="0">
                <a:latin typeface="+mj-lt"/>
              </a:rPr>
              <a:t>  p2 = -0.00013443</a:t>
            </a:r>
          </a:p>
          <a:p>
            <a:r>
              <a:rPr lang="nn-NO" sz="1200" dirty="0">
                <a:latin typeface="+mj-lt"/>
              </a:rPr>
              <a:t>  p3 = 0.004129</a:t>
            </a:r>
          </a:p>
          <a:p>
            <a:r>
              <a:rPr lang="nn-NO" sz="1200" dirty="0">
                <a:latin typeface="+mj-lt"/>
              </a:rPr>
              <a:t>  p4 = -0.063932</a:t>
            </a:r>
          </a:p>
          <a:p>
            <a:r>
              <a:rPr lang="nn-NO" sz="1200" dirty="0">
                <a:latin typeface="+mj-lt"/>
              </a:rPr>
              <a:t>  p5 = 0.51691</a:t>
            </a:r>
          </a:p>
          <a:p>
            <a:r>
              <a:rPr lang="nn-NO" sz="1200" dirty="0">
                <a:latin typeface="+mj-lt"/>
              </a:rPr>
              <a:t>  p6 = -1.9833</a:t>
            </a:r>
          </a:p>
          <a:p>
            <a:r>
              <a:rPr lang="nn-NO" sz="1200" dirty="0">
                <a:latin typeface="+mj-lt"/>
              </a:rPr>
              <a:t>  p7 = 2.1934</a:t>
            </a:r>
          </a:p>
          <a:p>
            <a:r>
              <a:rPr lang="nn-NO" sz="1200" dirty="0">
                <a:latin typeface="+mj-lt"/>
              </a:rPr>
              <a:t>  p8 = 3.5221</a:t>
            </a:r>
          </a:p>
          <a:p>
            <a:r>
              <a:rPr lang="nn-NO" sz="1200" dirty="0">
                <a:latin typeface="+mj-lt"/>
              </a:rPr>
              <a:t>  p9 = 1.6827</a:t>
            </a:r>
            <a:endParaRPr lang="sk-SK" sz="1200" dirty="0">
              <a:latin typeface="+mj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38283" y="116156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C53C266F-0141-8E90-A68B-E84A653E09A4}"/>
                  </a:ext>
                </a:extLst>
              </p:cNvPr>
              <p:cNvSpPr txBox="1"/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C53C266F-0141-8E90-A68B-E84A653E0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8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2424114" y="677864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02B4269-B8E3-DD45-4A37-50A70DBCDA9C}"/>
              </a:ext>
            </a:extLst>
          </p:cNvPr>
          <p:cNvSpPr txBox="1"/>
          <p:nvPr/>
        </p:nvSpPr>
        <p:spPr>
          <a:xfrm>
            <a:off x="2099816" y="1340768"/>
            <a:ext cx="83606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- 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slide: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prelozit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cez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data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polynom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Q8 s postupným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odstranenim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3 koeficientov </a:t>
            </a:r>
            <a:r>
              <a:rPr lang="en-US" dirty="0">
                <a:solidFill>
                  <a:srgbClr val="868E96"/>
                </a:solidFill>
                <a:latin typeface="-apple-system"/>
              </a:rPr>
              <a:t>    </a:t>
            </a: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s 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najmešími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veľkosťami (absolútna hodnota), na slide budú dáta a 4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polynomické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regresne funkcie ,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povodna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Q8 a 3 nove s členom t^8 a postupne s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mensim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poctom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</a:t>
            </a:r>
            <a:endParaRPr lang="en-US" dirty="0">
              <a:solidFill>
                <a:srgbClr val="868E96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parametrov, uviesť koeficienty a chyby</a:t>
            </a: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- 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urobiť krátku úvahu o výsledku</a:t>
            </a: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- 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slide: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zdrojovy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kod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pre druhú časť zadania</a:t>
            </a:r>
          </a:p>
        </p:txBody>
      </p:sp>
    </p:spTree>
    <p:extLst>
      <p:ext uri="{BB962C8B-B14F-4D97-AF65-F5344CB8AC3E}">
        <p14:creationId xmlns:p14="http://schemas.microsoft.com/office/powerpoint/2010/main" val="214385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526" y="2204864"/>
            <a:ext cx="7863907" cy="416234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707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526" y="2204864"/>
            <a:ext cx="7863904" cy="41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640014" y="1519238"/>
                <a:ext cx="6840363" cy="5171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4" y="1519238"/>
                <a:ext cx="6840363" cy="517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03513" y="98128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696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526" y="2204865"/>
            <a:ext cx="7863904" cy="4162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640014" y="1519238"/>
                <a:ext cx="6408315" cy="5171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4" y="1519238"/>
                <a:ext cx="6408315" cy="517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03513" y="98128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271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527" y="2204865"/>
            <a:ext cx="7863902" cy="4162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640014" y="1519238"/>
                <a:ext cx="6408315" cy="5171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4" y="1519238"/>
                <a:ext cx="6408315" cy="517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03513" y="98128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41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2424114" y="677864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02B4269-B8E3-DD45-4A37-50A70DBCDA9C}"/>
              </a:ext>
            </a:extLst>
          </p:cNvPr>
          <p:cNvSpPr txBox="1"/>
          <p:nvPr/>
        </p:nvSpPr>
        <p:spPr>
          <a:xfrm>
            <a:off x="2099816" y="1340768"/>
            <a:ext cx="83606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odovzdanie zadania: </a:t>
            </a:r>
            <a:r>
              <a:rPr lang="en-US" b="1" dirty="0" err="1">
                <a:solidFill>
                  <a:srgbClr val="868E96"/>
                </a:solidFill>
                <a:latin typeface="-apple-system"/>
              </a:rPr>
              <a:t>nedela</a:t>
            </a:r>
            <a:r>
              <a:rPr lang="sk-SK" b="1" dirty="0">
                <a:solidFill>
                  <a:srgbClr val="868E96"/>
                </a:solidFill>
                <a:latin typeface="-apple-system"/>
              </a:rPr>
              <a:t> </a:t>
            </a:r>
            <a:r>
              <a:rPr lang="en-US" b="1" dirty="0">
                <a:solidFill>
                  <a:srgbClr val="868E96"/>
                </a:solidFill>
                <a:latin typeface="-apple-system"/>
              </a:rPr>
              <a:t>4</a:t>
            </a:r>
            <a:r>
              <a:rPr lang="sk-SK" b="1" dirty="0">
                <a:solidFill>
                  <a:srgbClr val="868E96"/>
                </a:solidFill>
                <a:latin typeface="-apple-system"/>
              </a:rPr>
              <a:t>.11 do </a:t>
            </a:r>
            <a:r>
              <a:rPr lang="en-US" b="1" dirty="0">
                <a:solidFill>
                  <a:srgbClr val="868E96"/>
                </a:solidFill>
                <a:latin typeface="-apple-system"/>
              </a:rPr>
              <a:t>23.55</a:t>
            </a:r>
            <a:br>
              <a:rPr lang="sk-SK" dirty="0">
                <a:solidFill>
                  <a:srgbClr val="868E96"/>
                </a:solidFill>
                <a:latin typeface="-apple-system"/>
              </a:rPr>
            </a:br>
            <a:endParaRPr lang="sk-SK" dirty="0">
              <a:solidFill>
                <a:srgbClr val="868E9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iba formát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pptx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, iba jeden súbor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slide: zobrazené dáta, popis dát, zdroj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slide: preloziť cez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data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regresné polynómy Q1 (priamka)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az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Q4, uviesť koeficienty a chyby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slide: preloziť cez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data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regresné polynómy Q5 </a:t>
            </a:r>
            <a:r>
              <a:rPr lang="sk-SK" dirty="0" err="1">
                <a:solidFill>
                  <a:srgbClr val="868E96"/>
                </a:solidFill>
                <a:latin typeface="-apple-system"/>
              </a:rPr>
              <a:t>az</a:t>
            </a:r>
            <a:r>
              <a:rPr lang="sk-SK" dirty="0">
                <a:solidFill>
                  <a:srgbClr val="868E96"/>
                </a:solidFill>
                <a:latin typeface="-apple-system"/>
              </a:rPr>
              <a:t> Q8, uviesť koeficienty a chyby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urobiť úvahu, ktorý polynóm by ste vybrali (NIE kvôli najmenšej chybe)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868E96"/>
                </a:solidFill>
                <a:latin typeface="-apple-system"/>
              </a:rPr>
              <a:t>netreba uvádzať zdrojový kód</a:t>
            </a:r>
            <a:endParaRPr lang="en-US" dirty="0">
              <a:solidFill>
                <a:srgbClr val="868E9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868E9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868E9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sk-SK" dirty="0">
              <a:solidFill>
                <a:srgbClr val="868E96"/>
              </a:solidFill>
              <a:latin typeface="-apple-system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7539206-6A15-474E-5ACB-D5B1B7C2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3.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Zadanie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4310064" y="1195388"/>
                <a:ext cx="1713929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195388"/>
                <a:ext cx="1713929" cy="433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6EE79D4-A076-17B0-9BA6-04554332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991A37B-9984-1BF9-030C-46C4D2A86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32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4310064" y="1195389"/>
                <a:ext cx="2434009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195389"/>
                <a:ext cx="2434009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D38EDC7-A951-4AA6-2218-BA0EB1C1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AE14C72A-E580-4536-00C7-1F80C609C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22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4343260" y="1207335"/>
                <a:ext cx="3096344" cy="4873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0" y="1207335"/>
                <a:ext cx="3096344" cy="487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FCC2E673-FD1A-7476-6B28-578E46DC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C8ADCBC-2622-0344-AE73-485362730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338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4316201" y="1191788"/>
                <a:ext cx="3796024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6201" y="1191788"/>
                <a:ext cx="3796024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179977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24C308C-12C7-461B-DBB8-077991DD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2D23C98-9F5F-7B50-C0D8-51E555F9F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4310064" y="1230314"/>
                <a:ext cx="4162201" cy="5180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...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230314"/>
                <a:ext cx="4162201" cy="518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23059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902C271-66CD-A931-97F8-0D77B64A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88A46D3-DB84-7C2F-50C2-84F811F80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40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283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A4FB148-855E-2821-819E-A631115F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3949BE59-9A1B-0406-C681-5EE1A8AC4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68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20788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FF54CA6E-D543-3F7E-0B47-8044BAE28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5CFD8F67-0DEE-6F9F-9E3A-E730551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1273A-DF28-F514-C217-1319111D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283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E81A4C3-7B27-FB20-27BC-AF3683A9EDD8}"/>
                  </a:ext>
                </a:extLst>
              </p:cNvPr>
              <p:cNvSpPr txBox="1"/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E81A4C3-7B27-FB20-27BC-AF3683A9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64" y="1195389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2876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489</Words>
  <Application>Microsoft Office PowerPoint</Application>
  <PresentationFormat>Širokouhlá</PresentationFormat>
  <Paragraphs>63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Cambria Math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Juraj Smieško</dc:creator>
  <cp:lastModifiedBy>Juraj Smieško</cp:lastModifiedBy>
  <cp:revision>2</cp:revision>
  <dcterms:created xsi:type="dcterms:W3CDTF">2024-10-29T09:45:02Z</dcterms:created>
  <dcterms:modified xsi:type="dcterms:W3CDTF">2024-10-29T12:31:35Z</dcterms:modified>
</cp:coreProperties>
</file>