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532" r:id="rId3"/>
    <p:sldId id="753" r:id="rId4"/>
    <p:sldId id="579" r:id="rId5"/>
    <p:sldId id="580" r:id="rId6"/>
    <p:sldId id="528" r:id="rId7"/>
    <p:sldId id="581" r:id="rId8"/>
    <p:sldId id="583" r:id="rId9"/>
    <p:sldId id="582" r:id="rId10"/>
    <p:sldId id="584" r:id="rId11"/>
    <p:sldId id="826" r:id="rId12"/>
    <p:sldId id="585" r:id="rId13"/>
    <p:sldId id="812" r:id="rId14"/>
    <p:sldId id="586" r:id="rId15"/>
    <p:sldId id="589" r:id="rId16"/>
    <p:sldId id="590" r:id="rId17"/>
    <p:sldId id="591" r:id="rId18"/>
    <p:sldId id="592" r:id="rId19"/>
    <p:sldId id="593" r:id="rId20"/>
    <p:sldId id="594" r:id="rId21"/>
    <p:sldId id="595" r:id="rId22"/>
    <p:sldId id="596" r:id="rId23"/>
    <p:sldId id="597" r:id="rId24"/>
    <p:sldId id="598" r:id="rId25"/>
    <p:sldId id="599" r:id="rId26"/>
    <p:sldId id="600" r:id="rId27"/>
    <p:sldId id="587" r:id="rId28"/>
    <p:sldId id="602" r:id="rId29"/>
    <p:sldId id="603" r:id="rId30"/>
    <p:sldId id="604" r:id="rId31"/>
    <p:sldId id="605" r:id="rId32"/>
    <p:sldId id="606" r:id="rId33"/>
    <p:sldId id="607" r:id="rId34"/>
    <p:sldId id="750" r:id="rId35"/>
    <p:sldId id="754" r:id="rId36"/>
    <p:sldId id="755" r:id="rId37"/>
    <p:sldId id="756" r:id="rId38"/>
    <p:sldId id="757" r:id="rId39"/>
    <p:sldId id="758" r:id="rId40"/>
    <p:sldId id="759" r:id="rId41"/>
    <p:sldId id="760" r:id="rId42"/>
    <p:sldId id="761" r:id="rId43"/>
    <p:sldId id="762" r:id="rId44"/>
    <p:sldId id="763" r:id="rId45"/>
    <p:sldId id="764" r:id="rId46"/>
    <p:sldId id="765" r:id="rId47"/>
    <p:sldId id="766" r:id="rId48"/>
    <p:sldId id="778" r:id="rId49"/>
    <p:sldId id="779" r:id="rId50"/>
    <p:sldId id="780" r:id="rId51"/>
    <p:sldId id="558" r:id="rId52"/>
    <p:sldId id="823" r:id="rId53"/>
    <p:sldId id="824" r:id="rId54"/>
    <p:sldId id="825" r:id="rId55"/>
    <p:sldId id="827" r:id="rId56"/>
    <p:sldId id="559" r:id="rId57"/>
    <p:sldId id="562" r:id="rId58"/>
    <p:sldId id="561" r:id="rId59"/>
    <p:sldId id="563" r:id="rId60"/>
    <p:sldId id="567" r:id="rId61"/>
    <p:sldId id="566" r:id="rId62"/>
    <p:sldId id="568" r:id="rId63"/>
    <p:sldId id="569" r:id="rId64"/>
    <p:sldId id="570" r:id="rId65"/>
    <p:sldId id="571" r:id="rId66"/>
    <p:sldId id="572" r:id="rId67"/>
    <p:sldId id="573" r:id="rId68"/>
    <p:sldId id="574" r:id="rId69"/>
    <p:sldId id="806" r:id="rId70"/>
    <p:sldId id="818" r:id="rId71"/>
    <p:sldId id="809" r:id="rId72"/>
    <p:sldId id="819" r:id="rId73"/>
    <p:sldId id="814" r:id="rId74"/>
    <p:sldId id="820" r:id="rId75"/>
    <p:sldId id="815" r:id="rId76"/>
    <p:sldId id="821" r:id="rId77"/>
    <p:sldId id="816" r:id="rId78"/>
    <p:sldId id="822" r:id="rId79"/>
    <p:sldId id="817" r:id="rId80"/>
    <p:sldId id="560" r:id="rId81"/>
    <p:sldId id="576" r:id="rId82"/>
    <p:sldId id="577" r:id="rId83"/>
    <p:sldId id="781" r:id="rId84"/>
    <p:sldId id="512" r:id="rId85"/>
    <p:sldId id="784" r:id="rId86"/>
    <p:sldId id="782" r:id="rId87"/>
    <p:sldId id="786" r:id="rId88"/>
    <p:sldId id="790" r:id="rId89"/>
    <p:sldId id="791" r:id="rId90"/>
    <p:sldId id="793" r:id="rId91"/>
    <p:sldId id="792" r:id="rId92"/>
    <p:sldId id="813" r:id="rId93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ymbol" pitchFamily="18" charset="2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ymbol" pitchFamily="18" charset="2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ymbol" pitchFamily="18" charset="2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ymbol" pitchFamily="18" charset="2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ymbol" pitchFamily="18" charset="2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ymbol" pitchFamily="18" charset="2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ymbol" pitchFamily="18" charset="2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ymbol" pitchFamily="18" charset="2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ymbol" pitchFamily="18" charset="2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FF66"/>
    <a:srgbClr val="FF9999"/>
    <a:srgbClr val="005828"/>
    <a:srgbClr val="FF8133"/>
    <a:srgbClr val="FFCCCC"/>
    <a:srgbClr val="F75447"/>
    <a:srgbClr val="FFCC00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redný štýl 2 - zvýrazneni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redný štýl 2 - zvýrazneni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redný štýl 2 - zvýrazneni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redný štýl 2 - zvýrazneni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redný štýl 2 - zvýrazneni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Bez štýlu, mriežka tabuľ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Svetlý štýl 3 - zvýrazneni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91" autoAdjust="0"/>
    <p:restoredTop sz="99648" autoAdjust="0"/>
  </p:normalViewPr>
  <p:slideViewPr>
    <p:cSldViewPr>
      <p:cViewPr varScale="1">
        <p:scale>
          <a:sx n="104" d="100"/>
          <a:sy n="104" d="100"/>
        </p:scale>
        <p:origin x="1200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k-SK"/>
              <a:t>Kliknite sem a upravte štýl predlohy podnadpisov.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C29180-F4B4-4FC4-865E-69366F6037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D85BB0-B5D2-46BD-84EE-A6CA0E9C08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CB73BA-95CA-49B8-B8C9-62BBD98535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1D6016-5B3F-4EB6-B994-DE258658CF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C9481F-D7DC-4A6C-8920-EB92A087BE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D683F8-3245-45A4-8EC4-012D7D0386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4BAB0-A1DF-4E1D-98AC-91DAF7BFE9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2796D5-1712-4E97-B564-3DD4065C52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11A7B-7462-41B4-9B0A-31F75EFC5D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6A627A-D344-4577-BCAA-AD9F4244C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A81717-8D12-461D-A421-187F6018F6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E4F1FC"/>
            </a:gs>
            <a:gs pos="100000">
              <a:srgbClr val="E4F1FC">
                <a:gamma/>
                <a:tint val="50196"/>
                <a:invGamma/>
              </a:srgbClr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Kliknite sem a upravte štýl predlohy nadpisov.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Kliknite sem a upravte štýly predlohy textu.</a:t>
            </a:r>
          </a:p>
          <a:p>
            <a:pPr lvl="1"/>
            <a:r>
              <a:rPr lang="en-US"/>
              <a:t>Druhá úroveň</a:t>
            </a:r>
          </a:p>
          <a:p>
            <a:pPr lvl="2"/>
            <a:r>
              <a:rPr lang="en-US"/>
              <a:t>Tretia úroveň</a:t>
            </a:r>
          </a:p>
          <a:p>
            <a:pPr lvl="3"/>
            <a:r>
              <a:rPr lang="en-US"/>
              <a:t>Štvrtá úroveň</a:t>
            </a:r>
          </a:p>
          <a:p>
            <a:pPr lvl="4"/>
            <a:r>
              <a:rPr lang="en-US"/>
              <a:t>Piata úroveň</a:t>
            </a:r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81BF77D6-FE0B-4566-BA09-C22C2869B2D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3" Type="http://schemas.openxmlformats.org/officeDocument/2006/relationships/image" Target="../media/image413.png"/><Relationship Id="rId7" Type="http://schemas.openxmlformats.org/officeDocument/2006/relationships/image" Target="../media/image49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0.png"/><Relationship Id="rId11" Type="http://schemas.openxmlformats.org/officeDocument/2006/relationships/image" Target="../media/image530.png"/><Relationship Id="rId5" Type="http://schemas.openxmlformats.org/officeDocument/2006/relationships/image" Target="../media/image470.png"/><Relationship Id="rId10" Type="http://schemas.openxmlformats.org/officeDocument/2006/relationships/image" Target="../media/image520.png"/><Relationship Id="rId4" Type="http://schemas.openxmlformats.org/officeDocument/2006/relationships/image" Target="../media/image430.png"/><Relationship Id="rId9" Type="http://schemas.openxmlformats.org/officeDocument/2006/relationships/image" Target="../media/image5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3.png"/><Relationship Id="rId7" Type="http://schemas.openxmlformats.org/officeDocument/2006/relationships/image" Target="../media/image49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30.png"/><Relationship Id="rId5" Type="http://schemas.openxmlformats.org/officeDocument/2006/relationships/image" Target="../media/image470.png"/><Relationship Id="rId4" Type="http://schemas.openxmlformats.org/officeDocument/2006/relationships/image" Target="../media/image4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13" Type="http://schemas.openxmlformats.org/officeDocument/2006/relationships/image" Target="../media/image680.png"/><Relationship Id="rId3" Type="http://schemas.openxmlformats.org/officeDocument/2006/relationships/image" Target="../media/image580.png"/><Relationship Id="rId7" Type="http://schemas.openxmlformats.org/officeDocument/2006/relationships/image" Target="../media/image620.png"/><Relationship Id="rId12" Type="http://schemas.openxmlformats.org/officeDocument/2006/relationships/image" Target="../media/image670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2.png"/><Relationship Id="rId5" Type="http://schemas.openxmlformats.org/officeDocument/2006/relationships/image" Target="../media/image600.png"/><Relationship Id="rId4" Type="http://schemas.openxmlformats.org/officeDocument/2006/relationships/image" Target="../media/image59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13" Type="http://schemas.openxmlformats.org/officeDocument/2006/relationships/image" Target="../media/image680.png"/><Relationship Id="rId3" Type="http://schemas.openxmlformats.org/officeDocument/2006/relationships/image" Target="../media/image580.png"/><Relationship Id="rId7" Type="http://schemas.openxmlformats.org/officeDocument/2006/relationships/image" Target="../media/image620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2.png"/><Relationship Id="rId11" Type="http://schemas.openxmlformats.org/officeDocument/2006/relationships/image" Target="../media/image660.png"/><Relationship Id="rId15" Type="http://schemas.openxmlformats.org/officeDocument/2006/relationships/image" Target="../media/image117.png"/><Relationship Id="rId10" Type="http://schemas.openxmlformats.org/officeDocument/2006/relationships/image" Target="../media/image650.png"/><Relationship Id="rId4" Type="http://schemas.openxmlformats.org/officeDocument/2006/relationships/image" Target="../media/image590.png"/><Relationship Id="rId9" Type="http://schemas.openxmlformats.org/officeDocument/2006/relationships/image" Target="../media/image640.png"/><Relationship Id="rId14" Type="http://schemas.openxmlformats.org/officeDocument/2006/relationships/image" Target="../media/image1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13" Type="http://schemas.openxmlformats.org/officeDocument/2006/relationships/image" Target="../media/image580.png"/><Relationship Id="rId7" Type="http://schemas.openxmlformats.org/officeDocument/2006/relationships/image" Target="../media/image620.png"/><Relationship Id="rId12" Type="http://schemas.openxmlformats.org/officeDocument/2006/relationships/image" Target="../media/image671.png"/><Relationship Id="rId2" Type="http://schemas.openxmlformats.org/officeDocument/2006/relationships/image" Target="../media/image570.png"/><Relationship Id="rId16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15" Type="http://schemas.openxmlformats.org/officeDocument/2006/relationships/image" Target="../media/image612.png"/><Relationship Id="rId10" Type="http://schemas.openxmlformats.org/officeDocument/2006/relationships/image" Target="../media/image650.png"/><Relationship Id="rId9" Type="http://schemas.openxmlformats.org/officeDocument/2006/relationships/image" Target="../media/image640.png"/><Relationship Id="rId14" Type="http://schemas.openxmlformats.org/officeDocument/2006/relationships/image" Target="../media/image59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13" Type="http://schemas.openxmlformats.org/officeDocument/2006/relationships/image" Target="../media/image681.png"/><Relationship Id="rId7" Type="http://schemas.openxmlformats.org/officeDocument/2006/relationships/image" Target="../media/image620.png"/><Relationship Id="rId12" Type="http://schemas.openxmlformats.org/officeDocument/2006/relationships/image" Target="../media/image671.png"/><Relationship Id="rId2" Type="http://schemas.openxmlformats.org/officeDocument/2006/relationships/image" Target="../media/image570.png"/><Relationship Id="rId16" Type="http://schemas.openxmlformats.org/officeDocument/2006/relationships/image" Target="../media/image61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5" Type="http://schemas.openxmlformats.org/officeDocument/2006/relationships/image" Target="../media/image600.png"/><Relationship Id="rId15" Type="http://schemas.openxmlformats.org/officeDocument/2006/relationships/image" Target="../media/image590.png"/><Relationship Id="rId10" Type="http://schemas.openxmlformats.org/officeDocument/2006/relationships/image" Target="../media/image650.png"/><Relationship Id="rId9" Type="http://schemas.openxmlformats.org/officeDocument/2006/relationships/image" Target="../media/image640.png"/><Relationship Id="rId14" Type="http://schemas.openxmlformats.org/officeDocument/2006/relationships/image" Target="../media/image58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13" Type="http://schemas.openxmlformats.org/officeDocument/2006/relationships/image" Target="../media/image681.png"/><Relationship Id="rId7" Type="http://schemas.openxmlformats.org/officeDocument/2006/relationships/image" Target="../media/image620.png"/><Relationship Id="rId12" Type="http://schemas.openxmlformats.org/officeDocument/2006/relationships/image" Target="../media/image671.png"/><Relationship Id="rId17" Type="http://schemas.openxmlformats.org/officeDocument/2006/relationships/image" Target="../media/image612.png"/><Relationship Id="rId2" Type="http://schemas.openxmlformats.org/officeDocument/2006/relationships/image" Target="../media/image570.png"/><Relationship Id="rId16" Type="http://schemas.openxmlformats.org/officeDocument/2006/relationships/image" Target="../media/image59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5" Type="http://schemas.openxmlformats.org/officeDocument/2006/relationships/image" Target="../media/image600.png"/><Relationship Id="rId15" Type="http://schemas.openxmlformats.org/officeDocument/2006/relationships/image" Target="../media/image580.png"/><Relationship Id="rId10" Type="http://schemas.openxmlformats.org/officeDocument/2006/relationships/image" Target="../media/image650.png"/><Relationship Id="rId9" Type="http://schemas.openxmlformats.org/officeDocument/2006/relationships/image" Target="../media/image640.png"/><Relationship Id="rId14" Type="http://schemas.openxmlformats.org/officeDocument/2006/relationships/image" Target="../media/image69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13" Type="http://schemas.openxmlformats.org/officeDocument/2006/relationships/image" Target="../media/image681.png"/><Relationship Id="rId7" Type="http://schemas.openxmlformats.org/officeDocument/2006/relationships/image" Target="../media/image620.png"/><Relationship Id="rId12" Type="http://schemas.openxmlformats.org/officeDocument/2006/relationships/image" Target="../media/image671.png"/><Relationship Id="rId17" Type="http://schemas.openxmlformats.org/officeDocument/2006/relationships/image" Target="../media/image612.png"/><Relationship Id="rId2" Type="http://schemas.openxmlformats.org/officeDocument/2006/relationships/image" Target="../media/image570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5" Type="http://schemas.openxmlformats.org/officeDocument/2006/relationships/image" Target="../media/image600.png"/><Relationship Id="rId15" Type="http://schemas.openxmlformats.org/officeDocument/2006/relationships/image" Target="../media/image580.png"/><Relationship Id="rId10" Type="http://schemas.openxmlformats.org/officeDocument/2006/relationships/image" Target="../media/image650.png"/><Relationship Id="rId9" Type="http://schemas.openxmlformats.org/officeDocument/2006/relationships/image" Target="../media/image640.png"/><Relationship Id="rId14" Type="http://schemas.openxmlformats.org/officeDocument/2006/relationships/image" Target="../media/image69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13" Type="http://schemas.openxmlformats.org/officeDocument/2006/relationships/image" Target="../media/image681.png"/><Relationship Id="rId18" Type="http://schemas.openxmlformats.org/officeDocument/2006/relationships/image" Target="../media/image612.png"/><Relationship Id="rId7" Type="http://schemas.openxmlformats.org/officeDocument/2006/relationships/image" Target="../media/image620.png"/><Relationship Id="rId12" Type="http://schemas.openxmlformats.org/officeDocument/2006/relationships/image" Target="../media/image671.png"/><Relationship Id="rId17" Type="http://schemas.openxmlformats.org/officeDocument/2006/relationships/image" Target="../media/image590.png"/><Relationship Id="rId2" Type="http://schemas.openxmlformats.org/officeDocument/2006/relationships/image" Target="../media/image570.png"/><Relationship Id="rId16" Type="http://schemas.openxmlformats.org/officeDocument/2006/relationships/image" Target="../media/image58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5" Type="http://schemas.openxmlformats.org/officeDocument/2006/relationships/image" Target="../media/image600.png"/><Relationship Id="rId15" Type="http://schemas.openxmlformats.org/officeDocument/2006/relationships/image" Target="../media/image700.png"/><Relationship Id="rId10" Type="http://schemas.openxmlformats.org/officeDocument/2006/relationships/image" Target="../media/image650.png"/><Relationship Id="rId9" Type="http://schemas.openxmlformats.org/officeDocument/2006/relationships/image" Target="../media/image640.png"/><Relationship Id="rId14" Type="http://schemas.openxmlformats.org/officeDocument/2006/relationships/image" Target="../media/image69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1.png"/><Relationship Id="rId13" Type="http://schemas.openxmlformats.org/officeDocument/2006/relationships/image" Target="../media/image1111.png"/><Relationship Id="rId18" Type="http://schemas.openxmlformats.org/officeDocument/2006/relationships/image" Target="../media/image17.png"/><Relationship Id="rId3" Type="http://schemas.openxmlformats.org/officeDocument/2006/relationships/image" Target="../media/image155.png"/><Relationship Id="rId7" Type="http://schemas.openxmlformats.org/officeDocument/2006/relationships/image" Target="../media/image511.png"/><Relationship Id="rId12" Type="http://schemas.openxmlformats.org/officeDocument/2006/relationships/image" Target="../media/image1011.png"/><Relationship Id="rId17" Type="http://schemas.openxmlformats.org/officeDocument/2006/relationships/image" Target="../media/image15.png"/><Relationship Id="rId2" Type="http://schemas.openxmlformats.org/officeDocument/2006/relationships/image" Target="../media/image16.png"/><Relationship Id="rId16" Type="http://schemas.openxmlformats.org/officeDocument/2006/relationships/image" Target="../media/image14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2.png"/><Relationship Id="rId11" Type="http://schemas.openxmlformats.org/officeDocument/2006/relationships/image" Target="../media/image911.png"/><Relationship Id="rId5" Type="http://schemas.openxmlformats.org/officeDocument/2006/relationships/image" Target="../media/image312.png"/><Relationship Id="rId15" Type="http://schemas.openxmlformats.org/officeDocument/2006/relationships/image" Target="../media/image1311.png"/><Relationship Id="rId10" Type="http://schemas.openxmlformats.org/officeDocument/2006/relationships/image" Target="../media/image812.png"/><Relationship Id="rId19" Type="http://schemas.openxmlformats.org/officeDocument/2006/relationships/image" Target="../media/image18.png"/><Relationship Id="rId4" Type="http://schemas.openxmlformats.org/officeDocument/2006/relationships/image" Target="../media/image211.png"/><Relationship Id="rId9" Type="http://schemas.openxmlformats.org/officeDocument/2006/relationships/image" Target="../media/image711.png"/><Relationship Id="rId14" Type="http://schemas.openxmlformats.org/officeDocument/2006/relationships/image" Target="../media/image121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13" Type="http://schemas.openxmlformats.org/officeDocument/2006/relationships/image" Target="../media/image681.png"/><Relationship Id="rId18" Type="http://schemas.openxmlformats.org/officeDocument/2006/relationships/image" Target="../media/image590.png"/><Relationship Id="rId7" Type="http://schemas.openxmlformats.org/officeDocument/2006/relationships/image" Target="../media/image620.png"/><Relationship Id="rId12" Type="http://schemas.openxmlformats.org/officeDocument/2006/relationships/image" Target="../media/image671.png"/><Relationship Id="rId17" Type="http://schemas.openxmlformats.org/officeDocument/2006/relationships/image" Target="../media/image580.png"/><Relationship Id="rId2" Type="http://schemas.openxmlformats.org/officeDocument/2006/relationships/image" Target="../media/image570.png"/><Relationship Id="rId16" Type="http://schemas.openxmlformats.org/officeDocument/2006/relationships/image" Target="../media/image71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5" Type="http://schemas.openxmlformats.org/officeDocument/2006/relationships/image" Target="../media/image600.png"/><Relationship Id="rId15" Type="http://schemas.openxmlformats.org/officeDocument/2006/relationships/image" Target="../media/image700.png"/><Relationship Id="rId10" Type="http://schemas.openxmlformats.org/officeDocument/2006/relationships/image" Target="../media/image650.png"/><Relationship Id="rId19" Type="http://schemas.openxmlformats.org/officeDocument/2006/relationships/image" Target="../media/image612.png"/><Relationship Id="rId9" Type="http://schemas.openxmlformats.org/officeDocument/2006/relationships/image" Target="../media/image640.png"/><Relationship Id="rId14" Type="http://schemas.openxmlformats.org/officeDocument/2006/relationships/image" Target="../media/image69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13" Type="http://schemas.openxmlformats.org/officeDocument/2006/relationships/image" Target="../media/image681.png"/><Relationship Id="rId18" Type="http://schemas.openxmlformats.org/officeDocument/2006/relationships/image" Target="../media/image580.png"/><Relationship Id="rId7" Type="http://schemas.openxmlformats.org/officeDocument/2006/relationships/image" Target="../media/image620.png"/><Relationship Id="rId12" Type="http://schemas.openxmlformats.org/officeDocument/2006/relationships/image" Target="../media/image671.png"/><Relationship Id="rId17" Type="http://schemas.openxmlformats.org/officeDocument/2006/relationships/image" Target="../media/image720.png"/><Relationship Id="rId2" Type="http://schemas.openxmlformats.org/officeDocument/2006/relationships/image" Target="../media/image570.png"/><Relationship Id="rId16" Type="http://schemas.openxmlformats.org/officeDocument/2006/relationships/image" Target="../media/image712.png"/><Relationship Id="rId20" Type="http://schemas.openxmlformats.org/officeDocument/2006/relationships/image" Target="../media/image61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5" Type="http://schemas.openxmlformats.org/officeDocument/2006/relationships/image" Target="../media/image600.png"/><Relationship Id="rId15" Type="http://schemas.openxmlformats.org/officeDocument/2006/relationships/image" Target="../media/image700.png"/><Relationship Id="rId10" Type="http://schemas.openxmlformats.org/officeDocument/2006/relationships/image" Target="../media/image650.png"/><Relationship Id="rId19" Type="http://schemas.openxmlformats.org/officeDocument/2006/relationships/image" Target="../media/image590.png"/><Relationship Id="rId9" Type="http://schemas.openxmlformats.org/officeDocument/2006/relationships/image" Target="../media/image640.png"/><Relationship Id="rId14" Type="http://schemas.openxmlformats.org/officeDocument/2006/relationships/image" Target="../media/image69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13" Type="http://schemas.openxmlformats.org/officeDocument/2006/relationships/image" Target="../media/image681.png"/><Relationship Id="rId18" Type="http://schemas.openxmlformats.org/officeDocument/2006/relationships/image" Target="../media/image580.png"/><Relationship Id="rId7" Type="http://schemas.openxmlformats.org/officeDocument/2006/relationships/image" Target="../media/image620.png"/><Relationship Id="rId12" Type="http://schemas.openxmlformats.org/officeDocument/2006/relationships/image" Target="../media/image671.png"/><Relationship Id="rId17" Type="http://schemas.openxmlformats.org/officeDocument/2006/relationships/image" Target="../media/image720.png"/><Relationship Id="rId2" Type="http://schemas.openxmlformats.org/officeDocument/2006/relationships/image" Target="../media/image570.png"/><Relationship Id="rId16" Type="http://schemas.openxmlformats.org/officeDocument/2006/relationships/image" Target="../media/image712.png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5" Type="http://schemas.openxmlformats.org/officeDocument/2006/relationships/image" Target="../media/image600.png"/><Relationship Id="rId15" Type="http://schemas.openxmlformats.org/officeDocument/2006/relationships/image" Target="../media/image700.png"/><Relationship Id="rId10" Type="http://schemas.openxmlformats.org/officeDocument/2006/relationships/image" Target="../media/image650.png"/><Relationship Id="rId19" Type="http://schemas.openxmlformats.org/officeDocument/2006/relationships/image" Target="../media/image590.png"/><Relationship Id="rId9" Type="http://schemas.openxmlformats.org/officeDocument/2006/relationships/image" Target="../media/image640.png"/><Relationship Id="rId14" Type="http://schemas.openxmlformats.org/officeDocument/2006/relationships/image" Target="../media/image69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13" Type="http://schemas.openxmlformats.org/officeDocument/2006/relationships/image" Target="../media/image681.png"/><Relationship Id="rId18" Type="http://schemas.openxmlformats.org/officeDocument/2006/relationships/image" Target="../media/image730.png"/><Relationship Id="rId21" Type="http://schemas.openxmlformats.org/officeDocument/2006/relationships/image" Target="../media/image4.png"/><Relationship Id="rId7" Type="http://schemas.openxmlformats.org/officeDocument/2006/relationships/image" Target="../media/image620.png"/><Relationship Id="rId12" Type="http://schemas.openxmlformats.org/officeDocument/2006/relationships/image" Target="../media/image671.png"/><Relationship Id="rId17" Type="http://schemas.openxmlformats.org/officeDocument/2006/relationships/image" Target="../media/image720.png"/><Relationship Id="rId2" Type="http://schemas.openxmlformats.org/officeDocument/2006/relationships/image" Target="../media/image570.png"/><Relationship Id="rId16" Type="http://schemas.openxmlformats.org/officeDocument/2006/relationships/image" Target="../media/image712.png"/><Relationship Id="rId20" Type="http://schemas.openxmlformats.org/officeDocument/2006/relationships/image" Target="../media/image59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5" Type="http://schemas.openxmlformats.org/officeDocument/2006/relationships/image" Target="../media/image600.png"/><Relationship Id="rId15" Type="http://schemas.openxmlformats.org/officeDocument/2006/relationships/image" Target="../media/image700.png"/><Relationship Id="rId10" Type="http://schemas.openxmlformats.org/officeDocument/2006/relationships/image" Target="../media/image650.png"/><Relationship Id="rId19" Type="http://schemas.openxmlformats.org/officeDocument/2006/relationships/image" Target="../media/image580.png"/><Relationship Id="rId9" Type="http://schemas.openxmlformats.org/officeDocument/2006/relationships/image" Target="../media/image640.png"/><Relationship Id="rId14" Type="http://schemas.openxmlformats.org/officeDocument/2006/relationships/image" Target="../media/image69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13" Type="http://schemas.openxmlformats.org/officeDocument/2006/relationships/image" Target="../media/image681.png"/><Relationship Id="rId18" Type="http://schemas.openxmlformats.org/officeDocument/2006/relationships/image" Target="../media/image730.png"/><Relationship Id="rId21" Type="http://schemas.openxmlformats.org/officeDocument/2006/relationships/image" Target="../media/image590.png"/><Relationship Id="rId7" Type="http://schemas.openxmlformats.org/officeDocument/2006/relationships/image" Target="../media/image620.png"/><Relationship Id="rId12" Type="http://schemas.openxmlformats.org/officeDocument/2006/relationships/image" Target="../media/image671.png"/><Relationship Id="rId17" Type="http://schemas.openxmlformats.org/officeDocument/2006/relationships/image" Target="../media/image720.png"/><Relationship Id="rId2" Type="http://schemas.openxmlformats.org/officeDocument/2006/relationships/image" Target="../media/image570.png"/><Relationship Id="rId16" Type="http://schemas.openxmlformats.org/officeDocument/2006/relationships/image" Target="../media/image712.png"/><Relationship Id="rId20" Type="http://schemas.openxmlformats.org/officeDocument/2006/relationships/image" Target="../media/image58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5" Type="http://schemas.openxmlformats.org/officeDocument/2006/relationships/image" Target="../media/image600.png"/><Relationship Id="rId15" Type="http://schemas.openxmlformats.org/officeDocument/2006/relationships/image" Target="../media/image700.png"/><Relationship Id="rId10" Type="http://schemas.openxmlformats.org/officeDocument/2006/relationships/image" Target="../media/image650.png"/><Relationship Id="rId19" Type="http://schemas.openxmlformats.org/officeDocument/2006/relationships/image" Target="../media/image740.png"/><Relationship Id="rId9" Type="http://schemas.openxmlformats.org/officeDocument/2006/relationships/image" Target="../media/image640.png"/><Relationship Id="rId14" Type="http://schemas.openxmlformats.org/officeDocument/2006/relationships/image" Target="../media/image690.png"/><Relationship Id="rId22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13" Type="http://schemas.openxmlformats.org/officeDocument/2006/relationships/image" Target="../media/image681.png"/><Relationship Id="rId18" Type="http://schemas.openxmlformats.org/officeDocument/2006/relationships/image" Target="../media/image730.png"/><Relationship Id="rId21" Type="http://schemas.openxmlformats.org/officeDocument/2006/relationships/image" Target="../media/image590.png"/><Relationship Id="rId7" Type="http://schemas.openxmlformats.org/officeDocument/2006/relationships/image" Target="../media/image620.png"/><Relationship Id="rId12" Type="http://schemas.openxmlformats.org/officeDocument/2006/relationships/image" Target="../media/image671.png"/><Relationship Id="rId17" Type="http://schemas.openxmlformats.org/officeDocument/2006/relationships/image" Target="../media/image720.png"/><Relationship Id="rId2" Type="http://schemas.openxmlformats.org/officeDocument/2006/relationships/image" Target="../media/image570.png"/><Relationship Id="rId16" Type="http://schemas.openxmlformats.org/officeDocument/2006/relationships/image" Target="../media/image712.png"/><Relationship Id="rId20" Type="http://schemas.openxmlformats.org/officeDocument/2006/relationships/image" Target="../media/image58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5" Type="http://schemas.openxmlformats.org/officeDocument/2006/relationships/image" Target="../media/image600.png"/><Relationship Id="rId15" Type="http://schemas.openxmlformats.org/officeDocument/2006/relationships/image" Target="../media/image700.png"/><Relationship Id="rId10" Type="http://schemas.openxmlformats.org/officeDocument/2006/relationships/image" Target="../media/image650.png"/><Relationship Id="rId19" Type="http://schemas.openxmlformats.org/officeDocument/2006/relationships/image" Target="../media/image740.png"/><Relationship Id="rId9" Type="http://schemas.openxmlformats.org/officeDocument/2006/relationships/image" Target="../media/image640.png"/><Relationship Id="rId14" Type="http://schemas.openxmlformats.org/officeDocument/2006/relationships/image" Target="../media/image690.png"/><Relationship Id="rId22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13" Type="http://schemas.openxmlformats.org/officeDocument/2006/relationships/image" Target="../media/image681.png"/><Relationship Id="rId18" Type="http://schemas.openxmlformats.org/officeDocument/2006/relationships/image" Target="../media/image730.png"/><Relationship Id="rId21" Type="http://schemas.openxmlformats.org/officeDocument/2006/relationships/image" Target="../media/image580.png"/><Relationship Id="rId7" Type="http://schemas.openxmlformats.org/officeDocument/2006/relationships/image" Target="../media/image620.png"/><Relationship Id="rId12" Type="http://schemas.openxmlformats.org/officeDocument/2006/relationships/image" Target="../media/image671.png"/><Relationship Id="rId17" Type="http://schemas.openxmlformats.org/officeDocument/2006/relationships/image" Target="../media/image720.png"/><Relationship Id="rId2" Type="http://schemas.openxmlformats.org/officeDocument/2006/relationships/image" Target="../media/image570.png"/><Relationship Id="rId16" Type="http://schemas.openxmlformats.org/officeDocument/2006/relationships/image" Target="../media/image712.png"/><Relationship Id="rId20" Type="http://schemas.openxmlformats.org/officeDocument/2006/relationships/image" Target="../media/image75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5" Type="http://schemas.openxmlformats.org/officeDocument/2006/relationships/image" Target="../media/image600.png"/><Relationship Id="rId15" Type="http://schemas.openxmlformats.org/officeDocument/2006/relationships/image" Target="../media/image700.png"/><Relationship Id="rId23" Type="http://schemas.openxmlformats.org/officeDocument/2006/relationships/image" Target="../media/image4.png"/><Relationship Id="rId10" Type="http://schemas.openxmlformats.org/officeDocument/2006/relationships/image" Target="../media/image650.png"/><Relationship Id="rId19" Type="http://schemas.openxmlformats.org/officeDocument/2006/relationships/image" Target="../media/image740.png"/><Relationship Id="rId9" Type="http://schemas.openxmlformats.org/officeDocument/2006/relationships/image" Target="../media/image640.png"/><Relationship Id="rId14" Type="http://schemas.openxmlformats.org/officeDocument/2006/relationships/image" Target="../media/image690.png"/><Relationship Id="rId22" Type="http://schemas.openxmlformats.org/officeDocument/2006/relationships/image" Target="../media/image59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7" Type="http://schemas.openxmlformats.org/officeDocument/2006/relationships/image" Target="../media/image620.png"/><Relationship Id="rId12" Type="http://schemas.openxmlformats.org/officeDocument/2006/relationships/image" Target="../media/image612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90.png"/><Relationship Id="rId10" Type="http://schemas.openxmlformats.org/officeDocument/2006/relationships/image" Target="../media/image580.png"/><Relationship Id="rId4" Type="http://schemas.openxmlformats.org/officeDocument/2006/relationships/image" Target="../media/image760.png"/><Relationship Id="rId9" Type="http://schemas.openxmlformats.org/officeDocument/2006/relationships/image" Target="../media/image77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13" Type="http://schemas.openxmlformats.org/officeDocument/2006/relationships/image" Target="../media/image590.png"/><Relationship Id="rId7" Type="http://schemas.openxmlformats.org/officeDocument/2006/relationships/image" Target="../media/image620.png"/><Relationship Id="rId12" Type="http://schemas.openxmlformats.org/officeDocument/2006/relationships/image" Target="../media/image580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790.png"/><Relationship Id="rId10" Type="http://schemas.openxmlformats.org/officeDocument/2006/relationships/image" Target="../media/image780.png"/><Relationship Id="rId4" Type="http://schemas.openxmlformats.org/officeDocument/2006/relationships/image" Target="../media/image760.png"/><Relationship Id="rId9" Type="http://schemas.openxmlformats.org/officeDocument/2006/relationships/image" Target="../media/image770.png"/><Relationship Id="rId14" Type="http://schemas.openxmlformats.org/officeDocument/2006/relationships/image" Target="../media/image61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13" Type="http://schemas.openxmlformats.org/officeDocument/2006/relationships/image" Target="../media/image580.png"/><Relationship Id="rId7" Type="http://schemas.openxmlformats.org/officeDocument/2006/relationships/image" Target="../media/image620.png"/><Relationship Id="rId12" Type="http://schemas.openxmlformats.org/officeDocument/2006/relationships/image" Target="../media/image5.jp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790.png"/><Relationship Id="rId15" Type="http://schemas.openxmlformats.org/officeDocument/2006/relationships/image" Target="../media/image612.png"/><Relationship Id="rId10" Type="http://schemas.openxmlformats.org/officeDocument/2006/relationships/image" Target="../media/image780.png"/><Relationship Id="rId4" Type="http://schemas.openxmlformats.org/officeDocument/2006/relationships/image" Target="../media/image760.png"/><Relationship Id="rId9" Type="http://schemas.openxmlformats.org/officeDocument/2006/relationships/image" Target="../media/image770.png"/><Relationship Id="rId14" Type="http://schemas.openxmlformats.org/officeDocument/2006/relationships/image" Target="../media/image59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13" Type="http://schemas.openxmlformats.org/officeDocument/2006/relationships/image" Target="../media/image820.png"/><Relationship Id="rId7" Type="http://schemas.openxmlformats.org/officeDocument/2006/relationships/image" Target="../media/image620.png"/><Relationship Id="rId12" Type="http://schemas.openxmlformats.org/officeDocument/2006/relationships/image" Target="../media/image5.jpg"/><Relationship Id="rId2" Type="http://schemas.openxmlformats.org/officeDocument/2006/relationships/image" Target="../media/image570.png"/><Relationship Id="rId16" Type="http://schemas.openxmlformats.org/officeDocument/2006/relationships/image" Target="../media/image61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790.png"/><Relationship Id="rId15" Type="http://schemas.openxmlformats.org/officeDocument/2006/relationships/image" Target="../media/image813.png"/><Relationship Id="rId10" Type="http://schemas.openxmlformats.org/officeDocument/2006/relationships/image" Target="../media/image780.png"/><Relationship Id="rId4" Type="http://schemas.openxmlformats.org/officeDocument/2006/relationships/image" Target="../media/image760.png"/><Relationship Id="rId9" Type="http://schemas.openxmlformats.org/officeDocument/2006/relationships/image" Target="../media/image770.png"/><Relationship Id="rId14" Type="http://schemas.openxmlformats.org/officeDocument/2006/relationships/image" Target="../media/image58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13" Type="http://schemas.openxmlformats.org/officeDocument/2006/relationships/image" Target="../media/image820.png"/><Relationship Id="rId7" Type="http://schemas.openxmlformats.org/officeDocument/2006/relationships/image" Target="../media/image620.png"/><Relationship Id="rId12" Type="http://schemas.openxmlformats.org/officeDocument/2006/relationships/image" Target="../media/image6.jpg"/><Relationship Id="rId2" Type="http://schemas.openxmlformats.org/officeDocument/2006/relationships/image" Target="../media/image570.png"/><Relationship Id="rId16" Type="http://schemas.openxmlformats.org/officeDocument/2006/relationships/image" Target="../media/image61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790.png"/><Relationship Id="rId15" Type="http://schemas.openxmlformats.org/officeDocument/2006/relationships/image" Target="../media/image830.png"/><Relationship Id="rId10" Type="http://schemas.openxmlformats.org/officeDocument/2006/relationships/image" Target="../media/image780.png"/><Relationship Id="rId4" Type="http://schemas.openxmlformats.org/officeDocument/2006/relationships/image" Target="../media/image760.png"/><Relationship Id="rId9" Type="http://schemas.openxmlformats.org/officeDocument/2006/relationships/image" Target="../media/image770.png"/><Relationship Id="rId14" Type="http://schemas.openxmlformats.org/officeDocument/2006/relationships/image" Target="../media/image58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13" Type="http://schemas.openxmlformats.org/officeDocument/2006/relationships/image" Target="../media/image820.png"/><Relationship Id="rId7" Type="http://schemas.openxmlformats.org/officeDocument/2006/relationships/image" Target="../media/image620.png"/><Relationship Id="rId12" Type="http://schemas.openxmlformats.org/officeDocument/2006/relationships/image" Target="../media/image6.jpg"/><Relationship Id="rId17" Type="http://schemas.openxmlformats.org/officeDocument/2006/relationships/image" Target="../media/image612.png"/><Relationship Id="rId2" Type="http://schemas.openxmlformats.org/officeDocument/2006/relationships/image" Target="../media/image840.png"/><Relationship Id="rId16" Type="http://schemas.openxmlformats.org/officeDocument/2006/relationships/image" Target="../media/image59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790.png"/><Relationship Id="rId15" Type="http://schemas.openxmlformats.org/officeDocument/2006/relationships/image" Target="../media/image580.png"/><Relationship Id="rId10" Type="http://schemas.openxmlformats.org/officeDocument/2006/relationships/image" Target="../media/image780.png"/><Relationship Id="rId4" Type="http://schemas.openxmlformats.org/officeDocument/2006/relationships/image" Target="../media/image760.png"/><Relationship Id="rId9" Type="http://schemas.openxmlformats.org/officeDocument/2006/relationships/image" Target="../media/image770.png"/><Relationship Id="rId14" Type="http://schemas.openxmlformats.org/officeDocument/2006/relationships/image" Target="../media/image86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13" Type="http://schemas.openxmlformats.org/officeDocument/2006/relationships/image" Target="../media/image820.png"/><Relationship Id="rId7" Type="http://schemas.openxmlformats.org/officeDocument/2006/relationships/image" Target="../media/image620.png"/><Relationship Id="rId12" Type="http://schemas.openxmlformats.org/officeDocument/2006/relationships/image" Target="../media/image7.jpeg"/><Relationship Id="rId17" Type="http://schemas.openxmlformats.org/officeDocument/2006/relationships/image" Target="../media/image870.png"/><Relationship Id="rId2" Type="http://schemas.openxmlformats.org/officeDocument/2006/relationships/image" Target="../media/image570.png"/><Relationship Id="rId16" Type="http://schemas.openxmlformats.org/officeDocument/2006/relationships/image" Target="../media/image59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790.png"/><Relationship Id="rId15" Type="http://schemas.openxmlformats.org/officeDocument/2006/relationships/image" Target="../media/image580.png"/><Relationship Id="rId10" Type="http://schemas.openxmlformats.org/officeDocument/2006/relationships/image" Target="../media/image780.png"/><Relationship Id="rId4" Type="http://schemas.openxmlformats.org/officeDocument/2006/relationships/image" Target="../media/image760.png"/><Relationship Id="rId9" Type="http://schemas.openxmlformats.org/officeDocument/2006/relationships/image" Target="../media/image770.png"/><Relationship Id="rId14" Type="http://schemas.openxmlformats.org/officeDocument/2006/relationships/image" Target="../media/image86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0.png"/><Relationship Id="rId4" Type="http://schemas.openxmlformats.org/officeDocument/2006/relationships/image" Target="../media/image91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2.png"/><Relationship Id="rId2" Type="http://schemas.openxmlformats.org/officeDocument/2006/relationships/image" Target="../media/image9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58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7" Type="http://schemas.openxmlformats.org/officeDocument/2006/relationships/image" Target="../media/image970.png"/><Relationship Id="rId2" Type="http://schemas.openxmlformats.org/officeDocument/2006/relationships/image" Target="../media/image9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0.png"/><Relationship Id="rId3" Type="http://schemas.openxmlformats.org/officeDocument/2006/relationships/image" Target="../media/image13.png"/><Relationship Id="rId7" Type="http://schemas.openxmlformats.org/officeDocument/2006/relationships/image" Target="../media/image97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12.png"/><Relationship Id="rId4" Type="http://schemas.openxmlformats.org/officeDocument/2006/relationships/image" Target="../media/image14.jpeg"/><Relationship Id="rId9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0.png"/><Relationship Id="rId3" Type="http://schemas.openxmlformats.org/officeDocument/2006/relationships/image" Target="../media/image580.png"/><Relationship Id="rId7" Type="http://schemas.openxmlformats.org/officeDocument/2006/relationships/image" Target="../media/image970.png"/><Relationship Id="rId2" Type="http://schemas.openxmlformats.org/officeDocument/2006/relationships/image" Target="../media/image93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2.png"/><Relationship Id="rId10" Type="http://schemas.openxmlformats.org/officeDocument/2006/relationships/image" Target="../media/image24.png"/><Relationship Id="rId4" Type="http://schemas.openxmlformats.org/officeDocument/2006/relationships/image" Target="../media/image25.jpeg"/><Relationship Id="rId9" Type="http://schemas.openxmlformats.org/officeDocument/2006/relationships/image" Target="../media/image101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0.png"/><Relationship Id="rId3" Type="http://schemas.openxmlformats.org/officeDocument/2006/relationships/image" Target="../media/image580.png"/><Relationship Id="rId7" Type="http://schemas.openxmlformats.org/officeDocument/2006/relationships/image" Target="../media/image970.png"/><Relationship Id="rId12" Type="http://schemas.openxmlformats.org/officeDocument/2006/relationships/image" Target="../media/image24.png"/><Relationship Id="rId2" Type="http://schemas.openxmlformats.org/officeDocument/2006/relationships/image" Target="../media/image93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2.png"/><Relationship Id="rId10" Type="http://schemas.openxmlformats.org/officeDocument/2006/relationships/image" Target="../media/image1030.png"/><Relationship Id="rId4" Type="http://schemas.openxmlformats.org/officeDocument/2006/relationships/image" Target="../media/image26.jpeg"/><Relationship Id="rId9" Type="http://schemas.openxmlformats.org/officeDocument/2006/relationships/image" Target="../media/image10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0.png"/><Relationship Id="rId13" Type="http://schemas.openxmlformats.org/officeDocument/2006/relationships/image" Target="../media/image24.png"/><Relationship Id="rId3" Type="http://schemas.openxmlformats.org/officeDocument/2006/relationships/image" Target="../media/image580.png"/><Relationship Id="rId7" Type="http://schemas.openxmlformats.org/officeDocument/2006/relationships/image" Target="../media/image970.png"/><Relationship Id="rId12" Type="http://schemas.openxmlformats.org/officeDocument/2006/relationships/image" Target="../media/image12.png"/><Relationship Id="rId2" Type="http://schemas.openxmlformats.org/officeDocument/2006/relationships/image" Target="../media/image93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50.png"/><Relationship Id="rId10" Type="http://schemas.openxmlformats.org/officeDocument/2006/relationships/image" Target="../media/image1030.png"/><Relationship Id="rId4" Type="http://schemas.openxmlformats.org/officeDocument/2006/relationships/image" Target="../media/image27.jpeg"/><Relationship Id="rId9" Type="http://schemas.openxmlformats.org/officeDocument/2006/relationships/image" Target="../media/image101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0.png"/><Relationship Id="rId13" Type="http://schemas.openxmlformats.org/officeDocument/2006/relationships/image" Target="../media/image12.png"/><Relationship Id="rId3" Type="http://schemas.openxmlformats.org/officeDocument/2006/relationships/image" Target="../media/image580.png"/><Relationship Id="rId7" Type="http://schemas.openxmlformats.org/officeDocument/2006/relationships/image" Target="../media/image970.png"/><Relationship Id="rId12" Type="http://schemas.openxmlformats.org/officeDocument/2006/relationships/image" Target="../media/image1070.png"/><Relationship Id="rId2" Type="http://schemas.openxmlformats.org/officeDocument/2006/relationships/image" Target="../media/image93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50.png"/><Relationship Id="rId10" Type="http://schemas.openxmlformats.org/officeDocument/2006/relationships/image" Target="../media/image1030.png"/><Relationship Id="rId4" Type="http://schemas.openxmlformats.org/officeDocument/2006/relationships/image" Target="../media/image28.jpeg"/><Relationship Id="rId9" Type="http://schemas.openxmlformats.org/officeDocument/2006/relationships/image" Target="../media/image1012.png"/><Relationship Id="rId1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0.png"/><Relationship Id="rId13" Type="http://schemas.openxmlformats.org/officeDocument/2006/relationships/image" Target="../media/image1090.png"/><Relationship Id="rId3" Type="http://schemas.openxmlformats.org/officeDocument/2006/relationships/image" Target="../media/image580.png"/><Relationship Id="rId7" Type="http://schemas.openxmlformats.org/officeDocument/2006/relationships/image" Target="../media/image970.png"/><Relationship Id="rId12" Type="http://schemas.openxmlformats.org/officeDocument/2006/relationships/image" Target="../media/image1070.png"/><Relationship Id="rId2" Type="http://schemas.openxmlformats.org/officeDocument/2006/relationships/image" Target="../media/image93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50.png"/><Relationship Id="rId15" Type="http://schemas.openxmlformats.org/officeDocument/2006/relationships/image" Target="../media/image24.png"/><Relationship Id="rId10" Type="http://schemas.openxmlformats.org/officeDocument/2006/relationships/image" Target="../media/image1030.png"/><Relationship Id="rId4" Type="http://schemas.openxmlformats.org/officeDocument/2006/relationships/image" Target="../media/image29.jpeg"/><Relationship Id="rId9" Type="http://schemas.openxmlformats.org/officeDocument/2006/relationships/image" Target="../media/image1012.png"/><Relationship Id="rId14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0.png"/><Relationship Id="rId7" Type="http://schemas.openxmlformats.org/officeDocument/2006/relationships/image" Target="../media/image1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2.png"/><Relationship Id="rId11" Type="http://schemas.openxmlformats.org/officeDocument/2006/relationships/image" Target="../media/image2.png"/><Relationship Id="rId5" Type="http://schemas.openxmlformats.org/officeDocument/2006/relationships/image" Target="../media/image1101.png"/><Relationship Id="rId10" Type="http://schemas.openxmlformats.org/officeDocument/2006/relationships/image" Target="../media/image242.png"/><Relationship Id="rId9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25.png"/><Relationship Id="rId3" Type="http://schemas.openxmlformats.org/officeDocument/2006/relationships/image" Target="../media/image1150.png"/><Relationship Id="rId7" Type="http://schemas.openxmlformats.org/officeDocument/2006/relationships/image" Target="../media/image119.png"/><Relationship Id="rId12" Type="http://schemas.openxmlformats.org/officeDocument/2006/relationships/image" Target="../media/image124.png"/><Relationship Id="rId2" Type="http://schemas.openxmlformats.org/officeDocument/2006/relationships/image" Target="../media/image1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0.png"/><Relationship Id="rId11" Type="http://schemas.openxmlformats.org/officeDocument/2006/relationships/image" Target="../media/image123.png"/><Relationship Id="rId5" Type="http://schemas.openxmlformats.org/officeDocument/2006/relationships/image" Target="../media/image1170.png"/><Relationship Id="rId10" Type="http://schemas.openxmlformats.org/officeDocument/2006/relationships/image" Target="../media/image122.png"/><Relationship Id="rId4" Type="http://schemas.openxmlformats.org/officeDocument/2006/relationships/image" Target="../media/image1160.png"/><Relationship Id="rId9" Type="http://schemas.openxmlformats.org/officeDocument/2006/relationships/image" Target="../media/image121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3" Type="http://schemas.openxmlformats.org/officeDocument/2006/relationships/image" Target="../media/image127.png"/><Relationship Id="rId7" Type="http://schemas.openxmlformats.org/officeDocument/2006/relationships/image" Target="../media/image131.png"/><Relationship Id="rId12" Type="http://schemas.openxmlformats.org/officeDocument/2006/relationships/image" Target="../media/image880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841.png"/><Relationship Id="rId5" Type="http://schemas.openxmlformats.org/officeDocument/2006/relationships/image" Target="../media/image129.png"/><Relationship Id="rId10" Type="http://schemas.openxmlformats.org/officeDocument/2006/relationships/image" Target="../media/image811.png"/><Relationship Id="rId4" Type="http://schemas.openxmlformats.org/officeDocument/2006/relationships/image" Target="../media/image128.png"/><Relationship Id="rId9" Type="http://schemas.openxmlformats.org/officeDocument/2006/relationships/image" Target="../media/image133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13" Type="http://schemas.openxmlformats.org/officeDocument/2006/relationships/image" Target="../media/image137.png"/><Relationship Id="rId18" Type="http://schemas.openxmlformats.org/officeDocument/2006/relationships/image" Target="../media/image811.png"/><Relationship Id="rId3" Type="http://schemas.openxmlformats.org/officeDocument/2006/relationships/image" Target="../media/image127.png"/><Relationship Id="rId21" Type="http://schemas.openxmlformats.org/officeDocument/2006/relationships/image" Target="../media/image921.png"/><Relationship Id="rId7" Type="http://schemas.openxmlformats.org/officeDocument/2006/relationships/image" Target="../media/image131.png"/><Relationship Id="rId12" Type="http://schemas.openxmlformats.org/officeDocument/2006/relationships/image" Target="../media/image136.png"/><Relationship Id="rId17" Type="http://schemas.openxmlformats.org/officeDocument/2006/relationships/image" Target="../media/image141.png"/><Relationship Id="rId2" Type="http://schemas.openxmlformats.org/officeDocument/2006/relationships/image" Target="../media/image126.png"/><Relationship Id="rId16" Type="http://schemas.openxmlformats.org/officeDocument/2006/relationships/image" Target="../media/image140.png"/><Relationship Id="rId20" Type="http://schemas.openxmlformats.org/officeDocument/2006/relationships/image" Target="../media/image8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35.png"/><Relationship Id="rId5" Type="http://schemas.openxmlformats.org/officeDocument/2006/relationships/image" Target="../media/image129.png"/><Relationship Id="rId15" Type="http://schemas.openxmlformats.org/officeDocument/2006/relationships/image" Target="../media/image139.png"/><Relationship Id="rId10" Type="http://schemas.openxmlformats.org/officeDocument/2006/relationships/image" Target="../media/image134.png"/><Relationship Id="rId19" Type="http://schemas.openxmlformats.org/officeDocument/2006/relationships/image" Target="../media/image890.png"/><Relationship Id="rId4" Type="http://schemas.openxmlformats.org/officeDocument/2006/relationships/image" Target="../media/image128.png"/><Relationship Id="rId9" Type="http://schemas.openxmlformats.org/officeDocument/2006/relationships/image" Target="../media/image133.png"/><Relationship Id="rId14" Type="http://schemas.openxmlformats.org/officeDocument/2006/relationships/image" Target="../media/image138.png"/><Relationship Id="rId22" Type="http://schemas.openxmlformats.org/officeDocument/2006/relationships/image" Target="../media/image94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image" Target="../media/image1000.png"/><Relationship Id="rId7" Type="http://schemas.openxmlformats.org/officeDocument/2006/relationships/image" Target="../media/image1080.png"/><Relationship Id="rId2" Type="http://schemas.openxmlformats.org/officeDocument/2006/relationships/image" Target="../media/image9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0.png"/><Relationship Id="rId5" Type="http://schemas.openxmlformats.org/officeDocument/2006/relationships/image" Target="../media/image1040.png"/><Relationship Id="rId4" Type="http://schemas.openxmlformats.org/officeDocument/2006/relationships/image" Target="../media/image102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3" Type="http://schemas.openxmlformats.org/officeDocument/2006/relationships/image" Target="../media/image1000.png"/><Relationship Id="rId7" Type="http://schemas.openxmlformats.org/officeDocument/2006/relationships/image" Target="../media/image1080.png"/><Relationship Id="rId2" Type="http://schemas.openxmlformats.org/officeDocument/2006/relationships/image" Target="../media/image9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0.png"/><Relationship Id="rId5" Type="http://schemas.openxmlformats.org/officeDocument/2006/relationships/image" Target="../media/image1040.png"/><Relationship Id="rId4" Type="http://schemas.openxmlformats.org/officeDocument/2006/relationships/image" Target="../media/image1020.png"/><Relationship Id="rId9" Type="http://schemas.openxmlformats.org/officeDocument/2006/relationships/image" Target="../media/image144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13" Type="http://schemas.openxmlformats.org/officeDocument/2006/relationships/image" Target="../media/image150.png"/><Relationship Id="rId3" Type="http://schemas.openxmlformats.org/officeDocument/2006/relationships/image" Target="../media/image1000.png"/><Relationship Id="rId7" Type="http://schemas.openxmlformats.org/officeDocument/2006/relationships/image" Target="../media/image1080.png"/><Relationship Id="rId12" Type="http://schemas.openxmlformats.org/officeDocument/2006/relationships/image" Target="../media/image149.png"/><Relationship Id="rId2" Type="http://schemas.openxmlformats.org/officeDocument/2006/relationships/image" Target="../media/image9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0.png"/><Relationship Id="rId11" Type="http://schemas.openxmlformats.org/officeDocument/2006/relationships/image" Target="../media/image148.png"/><Relationship Id="rId5" Type="http://schemas.openxmlformats.org/officeDocument/2006/relationships/image" Target="../media/image1040.png"/><Relationship Id="rId10" Type="http://schemas.openxmlformats.org/officeDocument/2006/relationships/image" Target="../media/image147.png"/><Relationship Id="rId4" Type="http://schemas.openxmlformats.org/officeDocument/2006/relationships/image" Target="../media/image1020.png"/><Relationship Id="rId9" Type="http://schemas.openxmlformats.org/officeDocument/2006/relationships/image" Target="../media/image14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13" Type="http://schemas.openxmlformats.org/officeDocument/2006/relationships/image" Target="../media/image151.png"/><Relationship Id="rId3" Type="http://schemas.openxmlformats.org/officeDocument/2006/relationships/image" Target="../media/image1000.png"/><Relationship Id="rId7" Type="http://schemas.openxmlformats.org/officeDocument/2006/relationships/image" Target="../media/image1080.png"/><Relationship Id="rId12" Type="http://schemas.openxmlformats.org/officeDocument/2006/relationships/image" Target="../media/image149.png"/><Relationship Id="rId2" Type="http://schemas.openxmlformats.org/officeDocument/2006/relationships/image" Target="../media/image9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0.png"/><Relationship Id="rId11" Type="http://schemas.openxmlformats.org/officeDocument/2006/relationships/image" Target="../media/image148.png"/><Relationship Id="rId5" Type="http://schemas.openxmlformats.org/officeDocument/2006/relationships/image" Target="../media/image1040.png"/><Relationship Id="rId15" Type="http://schemas.openxmlformats.org/officeDocument/2006/relationships/image" Target="../media/image153.png"/><Relationship Id="rId10" Type="http://schemas.openxmlformats.org/officeDocument/2006/relationships/image" Target="../media/image147.png"/><Relationship Id="rId4" Type="http://schemas.openxmlformats.org/officeDocument/2006/relationships/image" Target="../media/image1020.png"/><Relationship Id="rId9" Type="http://schemas.openxmlformats.org/officeDocument/2006/relationships/image" Target="../media/image146.png"/><Relationship Id="rId14" Type="http://schemas.openxmlformats.org/officeDocument/2006/relationships/image" Target="../media/image15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png"/><Relationship Id="rId2" Type="http://schemas.openxmlformats.org/officeDocument/2006/relationships/image" Target="../media/image13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0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0.png"/><Relationship Id="rId3" Type="http://schemas.openxmlformats.org/officeDocument/2006/relationships/image" Target="../media/image1220.png"/><Relationship Id="rId7" Type="http://schemas.openxmlformats.org/officeDocument/2006/relationships/image" Target="../media/image1260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0.png"/><Relationship Id="rId5" Type="http://schemas.openxmlformats.org/officeDocument/2006/relationships/image" Target="../media/image1240.png"/><Relationship Id="rId4" Type="http://schemas.openxmlformats.org/officeDocument/2006/relationships/image" Target="../media/image1230.png"/><Relationship Id="rId9" Type="http://schemas.openxmlformats.org/officeDocument/2006/relationships/image" Target="../media/image1280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0.png"/><Relationship Id="rId13" Type="http://schemas.openxmlformats.org/officeDocument/2006/relationships/image" Target="../media/image1330.png"/><Relationship Id="rId3" Type="http://schemas.openxmlformats.org/officeDocument/2006/relationships/image" Target="../media/image1220.png"/><Relationship Id="rId7" Type="http://schemas.openxmlformats.org/officeDocument/2006/relationships/image" Target="../media/image1260.png"/><Relationship Id="rId12" Type="http://schemas.openxmlformats.org/officeDocument/2006/relationships/image" Target="../media/image1320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0.png"/><Relationship Id="rId11" Type="http://schemas.openxmlformats.org/officeDocument/2006/relationships/image" Target="../media/image1310.png"/><Relationship Id="rId5" Type="http://schemas.openxmlformats.org/officeDocument/2006/relationships/image" Target="../media/image1240.png"/><Relationship Id="rId10" Type="http://schemas.openxmlformats.org/officeDocument/2006/relationships/image" Target="../media/image1280.png"/><Relationship Id="rId4" Type="http://schemas.openxmlformats.org/officeDocument/2006/relationships/image" Target="../media/image1230.png"/><Relationship Id="rId9" Type="http://schemas.openxmlformats.org/officeDocument/2006/relationships/image" Target="../media/image1300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0.png"/><Relationship Id="rId13" Type="http://schemas.openxmlformats.org/officeDocument/2006/relationships/image" Target="../media/image1370.png"/><Relationship Id="rId18" Type="http://schemas.openxmlformats.org/officeDocument/2006/relationships/image" Target="../media/image1421.png"/><Relationship Id="rId26" Type="http://schemas.openxmlformats.org/officeDocument/2006/relationships/image" Target="../media/image1500.png"/><Relationship Id="rId3" Type="http://schemas.openxmlformats.org/officeDocument/2006/relationships/image" Target="../media/image1220.png"/><Relationship Id="rId21" Type="http://schemas.openxmlformats.org/officeDocument/2006/relationships/image" Target="../media/image1451.png"/><Relationship Id="rId7" Type="http://schemas.openxmlformats.org/officeDocument/2006/relationships/image" Target="../media/image1260.png"/><Relationship Id="rId12" Type="http://schemas.openxmlformats.org/officeDocument/2006/relationships/image" Target="../media/image1360.png"/><Relationship Id="rId17" Type="http://schemas.openxmlformats.org/officeDocument/2006/relationships/image" Target="../media/image1410.png"/><Relationship Id="rId25" Type="http://schemas.openxmlformats.org/officeDocument/2006/relationships/image" Target="../media/image1491.png"/><Relationship Id="rId2" Type="http://schemas.openxmlformats.org/officeDocument/2006/relationships/image" Target="../media/image1210.png"/><Relationship Id="rId16" Type="http://schemas.openxmlformats.org/officeDocument/2006/relationships/image" Target="../media/image1400.png"/><Relationship Id="rId20" Type="http://schemas.openxmlformats.org/officeDocument/2006/relationships/image" Target="../media/image1441.png"/><Relationship Id="rId29" Type="http://schemas.openxmlformats.org/officeDocument/2006/relationships/image" Target="../media/image1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0.png"/><Relationship Id="rId11" Type="http://schemas.openxmlformats.org/officeDocument/2006/relationships/image" Target="../media/image1350.png"/><Relationship Id="rId24" Type="http://schemas.openxmlformats.org/officeDocument/2006/relationships/image" Target="../media/image1481.png"/><Relationship Id="rId5" Type="http://schemas.openxmlformats.org/officeDocument/2006/relationships/image" Target="../media/image1240.png"/><Relationship Id="rId15" Type="http://schemas.openxmlformats.org/officeDocument/2006/relationships/image" Target="../media/image1390.png"/><Relationship Id="rId23" Type="http://schemas.openxmlformats.org/officeDocument/2006/relationships/image" Target="../media/image1471.png"/><Relationship Id="rId28" Type="http://schemas.openxmlformats.org/officeDocument/2006/relationships/image" Target="../media/image1290.png"/><Relationship Id="rId10" Type="http://schemas.openxmlformats.org/officeDocument/2006/relationships/image" Target="../media/image1340.png"/><Relationship Id="rId19" Type="http://schemas.openxmlformats.org/officeDocument/2006/relationships/image" Target="../media/image1431.png"/><Relationship Id="rId31" Type="http://schemas.openxmlformats.org/officeDocument/2006/relationships/image" Target="../media/image1330.png"/><Relationship Id="rId4" Type="http://schemas.openxmlformats.org/officeDocument/2006/relationships/image" Target="../media/image1230.png"/><Relationship Id="rId9" Type="http://schemas.openxmlformats.org/officeDocument/2006/relationships/image" Target="../media/image1280.png"/><Relationship Id="rId14" Type="http://schemas.openxmlformats.org/officeDocument/2006/relationships/image" Target="../media/image1380.png"/><Relationship Id="rId22" Type="http://schemas.openxmlformats.org/officeDocument/2006/relationships/image" Target="../media/image1461.png"/><Relationship Id="rId27" Type="http://schemas.openxmlformats.org/officeDocument/2006/relationships/image" Target="../media/image1510.png"/><Relationship Id="rId30" Type="http://schemas.openxmlformats.org/officeDocument/2006/relationships/image" Target="../media/image132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0.png"/><Relationship Id="rId2" Type="http://schemas.openxmlformats.org/officeDocument/2006/relationships/image" Target="../media/image15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6.png"/><Relationship Id="rId5" Type="http://schemas.openxmlformats.org/officeDocument/2006/relationships/image" Target="../media/image1551.png"/><Relationship Id="rId4" Type="http://schemas.openxmlformats.org/officeDocument/2006/relationships/image" Target="../media/image15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3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7" Type="http://schemas.openxmlformats.org/officeDocument/2006/relationships/image" Target="../media/image156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51.png"/><Relationship Id="rId5" Type="http://schemas.openxmlformats.org/officeDocument/2006/relationships/image" Target="../media/image154.png"/><Relationship Id="rId4" Type="http://schemas.openxmlformats.org/officeDocument/2006/relationships/image" Target="../media/image152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7" Type="http://schemas.openxmlformats.org/officeDocument/2006/relationships/image" Target="../media/image156.png"/><Relationship Id="rId2" Type="http://schemas.openxmlformats.org/officeDocument/2006/relationships/image" Target="../media/image15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51.png"/><Relationship Id="rId5" Type="http://schemas.openxmlformats.org/officeDocument/2006/relationships/image" Target="../media/image154.png"/><Relationship Id="rId4" Type="http://schemas.openxmlformats.org/officeDocument/2006/relationships/image" Target="../media/image152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7" Type="http://schemas.openxmlformats.org/officeDocument/2006/relationships/image" Target="../media/image1520.png"/><Relationship Id="rId2" Type="http://schemas.openxmlformats.org/officeDocument/2006/relationships/image" Target="../media/image15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2.png"/><Relationship Id="rId5" Type="http://schemas.openxmlformats.org/officeDocument/2006/relationships/image" Target="../media/image161.png"/><Relationship Id="rId4" Type="http://schemas.openxmlformats.org/officeDocument/2006/relationships/image" Target="../media/image16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7" Type="http://schemas.openxmlformats.org/officeDocument/2006/relationships/image" Target="../media/image166.png"/><Relationship Id="rId2" Type="http://schemas.openxmlformats.org/officeDocument/2006/relationships/image" Target="../media/image15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5.png"/><Relationship Id="rId5" Type="http://schemas.openxmlformats.org/officeDocument/2006/relationships/image" Target="../media/image164.png"/><Relationship Id="rId4" Type="http://schemas.openxmlformats.org/officeDocument/2006/relationships/image" Target="../media/image152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7" Type="http://schemas.openxmlformats.org/officeDocument/2006/relationships/image" Target="../media/image166.png"/><Relationship Id="rId2" Type="http://schemas.openxmlformats.org/officeDocument/2006/relationships/image" Target="../media/image15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5.png"/><Relationship Id="rId5" Type="http://schemas.openxmlformats.org/officeDocument/2006/relationships/image" Target="../media/image164.png"/><Relationship Id="rId4" Type="http://schemas.openxmlformats.org/officeDocument/2006/relationships/image" Target="../media/image152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7" Type="http://schemas.openxmlformats.org/officeDocument/2006/relationships/image" Target="../media/image170.png"/><Relationship Id="rId2" Type="http://schemas.openxmlformats.org/officeDocument/2006/relationships/image" Target="../media/image15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9.png"/><Relationship Id="rId5" Type="http://schemas.openxmlformats.org/officeDocument/2006/relationships/image" Target="../media/image168.png"/><Relationship Id="rId4" Type="http://schemas.openxmlformats.org/officeDocument/2006/relationships/image" Target="../media/image152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7" Type="http://schemas.openxmlformats.org/officeDocument/2006/relationships/image" Target="../media/image1520.png"/><Relationship Id="rId2" Type="http://schemas.openxmlformats.org/officeDocument/2006/relationships/image" Target="../media/image15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4.png"/><Relationship Id="rId5" Type="http://schemas.openxmlformats.org/officeDocument/2006/relationships/image" Target="../media/image173.png"/><Relationship Id="rId4" Type="http://schemas.openxmlformats.org/officeDocument/2006/relationships/image" Target="../media/image17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7" Type="http://schemas.openxmlformats.org/officeDocument/2006/relationships/image" Target="../media/image166.png"/><Relationship Id="rId2" Type="http://schemas.openxmlformats.org/officeDocument/2006/relationships/image" Target="../media/image15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5.png"/><Relationship Id="rId5" Type="http://schemas.openxmlformats.org/officeDocument/2006/relationships/image" Target="../media/image164.png"/><Relationship Id="rId4" Type="http://schemas.openxmlformats.org/officeDocument/2006/relationships/image" Target="../media/image152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png"/><Relationship Id="rId7" Type="http://schemas.openxmlformats.org/officeDocument/2006/relationships/image" Target="../media/image179.png"/><Relationship Id="rId2" Type="http://schemas.openxmlformats.org/officeDocument/2006/relationships/image" Target="../media/image15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8.png"/><Relationship Id="rId5" Type="http://schemas.openxmlformats.org/officeDocument/2006/relationships/image" Target="../media/image177.png"/><Relationship Id="rId4" Type="http://schemas.openxmlformats.org/officeDocument/2006/relationships/image" Target="../media/image152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2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10.png"/><Relationship Id="rId4" Type="http://schemas.openxmlformats.org/officeDocument/2006/relationships/image" Target="../media/image33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3.png"/><Relationship Id="rId13" Type="http://schemas.openxmlformats.org/officeDocument/2006/relationships/image" Target="../media/image360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12" Type="http://schemas.openxmlformats.org/officeDocument/2006/relationships/image" Target="../media/image35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11" Type="http://schemas.openxmlformats.org/officeDocument/2006/relationships/image" Target="../media/image340.png"/><Relationship Id="rId5" Type="http://schemas.openxmlformats.org/officeDocument/2006/relationships/image" Target="../media/image280.png"/><Relationship Id="rId15" Type="http://schemas.openxmlformats.org/officeDocument/2006/relationships/image" Target="../media/image380.png"/><Relationship Id="rId10" Type="http://schemas.openxmlformats.org/officeDocument/2006/relationships/image" Target="../media/image330.png"/><Relationship Id="rId4" Type="http://schemas.openxmlformats.org/officeDocument/2006/relationships/image" Target="../media/image270.png"/><Relationship Id="rId9" Type="http://schemas.openxmlformats.org/officeDocument/2006/relationships/image" Target="../media/image320.png"/><Relationship Id="rId14" Type="http://schemas.openxmlformats.org/officeDocument/2006/relationships/image" Target="../media/image370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2.png"/><Relationship Id="rId7" Type="http://schemas.openxmlformats.org/officeDocument/2006/relationships/image" Target="../media/image261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3.png"/><Relationship Id="rId5" Type="http://schemas.openxmlformats.org/officeDocument/2006/relationships/image" Target="../media/image2410.png"/><Relationship Id="rId4" Type="http://schemas.openxmlformats.org/officeDocument/2006/relationships/image" Target="../media/image33.jp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png"/><Relationship Id="rId3" Type="http://schemas.openxmlformats.org/officeDocument/2006/relationships/image" Target="../media/image252.png"/><Relationship Id="rId7" Type="http://schemas.openxmlformats.org/officeDocument/2006/relationships/image" Target="../media/image28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3.png"/><Relationship Id="rId5" Type="http://schemas.openxmlformats.org/officeDocument/2006/relationships/image" Target="../media/image255.png"/><Relationship Id="rId4" Type="http://schemas.openxmlformats.org/officeDocument/2006/relationships/image" Target="../media/image34.jp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2.png"/><Relationship Id="rId7" Type="http://schemas.openxmlformats.org/officeDocument/2006/relationships/image" Target="../media/image261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1.png"/><Relationship Id="rId5" Type="http://schemas.openxmlformats.org/officeDocument/2006/relationships/image" Target="../media/image2410.png"/><Relationship Id="rId4" Type="http://schemas.openxmlformats.org/officeDocument/2006/relationships/image" Target="../media/image33.jp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png"/><Relationship Id="rId3" Type="http://schemas.openxmlformats.org/officeDocument/2006/relationships/image" Target="../media/image252.png"/><Relationship Id="rId7" Type="http://schemas.openxmlformats.org/officeDocument/2006/relationships/image" Target="../media/image321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1.png"/><Relationship Id="rId5" Type="http://schemas.openxmlformats.org/officeDocument/2006/relationships/image" Target="../media/image310.png"/><Relationship Id="rId4" Type="http://schemas.openxmlformats.org/officeDocument/2006/relationships/image" Target="../media/image35.jp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2.png"/><Relationship Id="rId7" Type="http://schemas.openxmlformats.org/officeDocument/2006/relationships/image" Target="../media/image341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1.png"/><Relationship Id="rId5" Type="http://schemas.openxmlformats.org/officeDocument/2006/relationships/image" Target="../media/image2410.png"/><Relationship Id="rId4" Type="http://schemas.openxmlformats.org/officeDocument/2006/relationships/image" Target="../media/image33.jp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1.png"/><Relationship Id="rId3" Type="http://schemas.openxmlformats.org/officeDocument/2006/relationships/image" Target="../media/image252.png"/><Relationship Id="rId7" Type="http://schemas.openxmlformats.org/officeDocument/2006/relationships/image" Target="../media/image36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1.png"/><Relationship Id="rId5" Type="http://schemas.openxmlformats.org/officeDocument/2006/relationships/image" Target="../media/image310.png"/><Relationship Id="rId4" Type="http://schemas.openxmlformats.org/officeDocument/2006/relationships/image" Target="../media/image36.jp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2.png"/><Relationship Id="rId7" Type="http://schemas.openxmlformats.org/officeDocument/2006/relationships/image" Target="../media/image38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2410.png"/><Relationship Id="rId4" Type="http://schemas.openxmlformats.org/officeDocument/2006/relationships/image" Target="../media/image33.jp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52.png"/><Relationship Id="rId7" Type="http://schemas.openxmlformats.org/officeDocument/2006/relationships/image" Target="../media/image41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40.png"/><Relationship Id="rId4" Type="http://schemas.openxmlformats.org/officeDocument/2006/relationships/image" Target="../media/image37.jp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2.png"/><Relationship Id="rId7" Type="http://schemas.openxmlformats.org/officeDocument/2006/relationships/image" Target="../media/image43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2410.png"/><Relationship Id="rId4" Type="http://schemas.openxmlformats.org/officeDocument/2006/relationships/image" Target="../media/image33.jp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52.png"/><Relationship Id="rId7" Type="http://schemas.openxmlformats.org/officeDocument/2006/relationships/image" Target="../media/image451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0.png"/><Relationship Id="rId4" Type="http://schemas.openxmlformats.org/officeDocument/2006/relationships/image" Target="../media/image38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3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12" Type="http://schemas.openxmlformats.org/officeDocument/2006/relationships/image" Target="../media/image39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11" Type="http://schemas.openxmlformats.org/officeDocument/2006/relationships/image" Target="../media/image380.png"/><Relationship Id="rId5" Type="http://schemas.openxmlformats.org/officeDocument/2006/relationships/image" Target="../media/image280.png"/><Relationship Id="rId10" Type="http://schemas.openxmlformats.org/officeDocument/2006/relationships/image" Target="../media/image370.png"/><Relationship Id="rId4" Type="http://schemas.openxmlformats.org/officeDocument/2006/relationships/image" Target="../media/image270.png"/><Relationship Id="rId9" Type="http://schemas.openxmlformats.org/officeDocument/2006/relationships/image" Target="../media/image350.pn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png"/><Relationship Id="rId3" Type="http://schemas.openxmlformats.org/officeDocument/2006/relationships/image" Target="../media/image193.png"/><Relationship Id="rId7" Type="http://schemas.openxmlformats.org/officeDocument/2006/relationships/image" Target="../media/image197.png"/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6.png"/><Relationship Id="rId5" Type="http://schemas.openxmlformats.org/officeDocument/2006/relationships/image" Target="../media/image195.png"/><Relationship Id="rId4" Type="http://schemas.openxmlformats.org/officeDocument/2006/relationships/image" Target="../media/image194.png"/><Relationship Id="rId9" Type="http://schemas.openxmlformats.org/officeDocument/2006/relationships/image" Target="../media/image199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4.png"/><Relationship Id="rId5" Type="http://schemas.openxmlformats.org/officeDocument/2006/relationships/image" Target="../media/image203.png"/><Relationship Id="rId4" Type="http://schemas.openxmlformats.org/officeDocument/2006/relationships/image" Target="../media/image202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png"/><Relationship Id="rId13" Type="http://schemas.openxmlformats.org/officeDocument/2006/relationships/image" Target="../media/image35.png"/><Relationship Id="rId3" Type="http://schemas.openxmlformats.org/officeDocument/2006/relationships/image" Target="../media/image201.png"/><Relationship Id="rId7" Type="http://schemas.openxmlformats.org/officeDocument/2006/relationships/image" Target="../media/image205.png"/><Relationship Id="rId12" Type="http://schemas.openxmlformats.org/officeDocument/2006/relationships/image" Target="../media/image210.png"/><Relationship Id="rId2" Type="http://schemas.openxmlformats.org/officeDocument/2006/relationships/image" Target="../media/image200.png"/><Relationship Id="rId16" Type="http://schemas.openxmlformats.org/officeDocument/2006/relationships/image" Target="../media/image2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4.png"/><Relationship Id="rId11" Type="http://schemas.openxmlformats.org/officeDocument/2006/relationships/image" Target="../media/image209.png"/><Relationship Id="rId5" Type="http://schemas.openxmlformats.org/officeDocument/2006/relationships/image" Target="../media/image203.png"/><Relationship Id="rId15" Type="http://schemas.openxmlformats.org/officeDocument/2006/relationships/image" Target="../media/image213.png"/><Relationship Id="rId10" Type="http://schemas.openxmlformats.org/officeDocument/2006/relationships/image" Target="../media/image208.png"/><Relationship Id="rId4" Type="http://schemas.openxmlformats.org/officeDocument/2006/relationships/image" Target="../media/image202.png"/><Relationship Id="rId9" Type="http://schemas.openxmlformats.org/officeDocument/2006/relationships/image" Target="../media/image207.png"/><Relationship Id="rId14" Type="http://schemas.openxmlformats.org/officeDocument/2006/relationships/image" Target="../media/image212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0.png"/><Relationship Id="rId3" Type="http://schemas.openxmlformats.org/officeDocument/2006/relationships/image" Target="../media/image1430.png"/><Relationship Id="rId7" Type="http://schemas.openxmlformats.org/officeDocument/2006/relationships/image" Target="../media/image1470.png"/><Relationship Id="rId2" Type="http://schemas.openxmlformats.org/officeDocument/2006/relationships/image" Target="../media/image14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0.png"/><Relationship Id="rId5" Type="http://schemas.openxmlformats.org/officeDocument/2006/relationships/image" Target="../media/image1450.png"/><Relationship Id="rId4" Type="http://schemas.openxmlformats.org/officeDocument/2006/relationships/image" Target="../media/image1440.png"/><Relationship Id="rId9" Type="http://schemas.openxmlformats.org/officeDocument/2006/relationships/image" Target="../media/image1490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0.png"/><Relationship Id="rId2" Type="http://schemas.openxmlformats.org/officeDocument/2006/relationships/image" Target="../media/image15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70.png"/><Relationship Id="rId4" Type="http://schemas.openxmlformats.org/officeDocument/2006/relationships/image" Target="../media/image1560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0.png"/><Relationship Id="rId3" Type="http://schemas.openxmlformats.org/officeDocument/2006/relationships/image" Target="../media/image1550.png"/><Relationship Id="rId7" Type="http://schemas.openxmlformats.org/officeDocument/2006/relationships/image" Target="../media/image1600.png"/><Relationship Id="rId2" Type="http://schemas.openxmlformats.org/officeDocument/2006/relationships/image" Target="../media/image15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90.png"/><Relationship Id="rId5" Type="http://schemas.openxmlformats.org/officeDocument/2006/relationships/image" Target="../media/image1580.png"/><Relationship Id="rId4" Type="http://schemas.openxmlformats.org/officeDocument/2006/relationships/image" Target="../media/image1570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0.png"/><Relationship Id="rId13" Type="http://schemas.openxmlformats.org/officeDocument/2006/relationships/image" Target="../media/image1700.png"/><Relationship Id="rId3" Type="http://schemas.openxmlformats.org/officeDocument/2006/relationships/image" Target="../media/image1550.png"/><Relationship Id="rId7" Type="http://schemas.openxmlformats.org/officeDocument/2006/relationships/image" Target="../media/image1640.png"/><Relationship Id="rId12" Type="http://schemas.openxmlformats.org/officeDocument/2006/relationships/image" Target="../media/image1690.png"/><Relationship Id="rId2" Type="http://schemas.openxmlformats.org/officeDocument/2006/relationships/image" Target="../media/image15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30.png"/><Relationship Id="rId11" Type="http://schemas.openxmlformats.org/officeDocument/2006/relationships/image" Target="../media/image1680.png"/><Relationship Id="rId5" Type="http://schemas.openxmlformats.org/officeDocument/2006/relationships/image" Target="../media/image1620.png"/><Relationship Id="rId10" Type="http://schemas.openxmlformats.org/officeDocument/2006/relationships/image" Target="../media/image1670.png"/><Relationship Id="rId4" Type="http://schemas.openxmlformats.org/officeDocument/2006/relationships/image" Target="../media/image1570.png"/><Relationship Id="rId9" Type="http://schemas.openxmlformats.org/officeDocument/2006/relationships/image" Target="../media/image1660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1550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15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1570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0.png"/><Relationship Id="rId13" Type="http://schemas.openxmlformats.org/officeDocument/2006/relationships/image" Target="../media/image1950.png"/><Relationship Id="rId3" Type="http://schemas.openxmlformats.org/officeDocument/2006/relationships/image" Target="../media/image1860.png"/><Relationship Id="rId7" Type="http://schemas.openxmlformats.org/officeDocument/2006/relationships/image" Target="../media/image1890.png"/><Relationship Id="rId12" Type="http://schemas.openxmlformats.org/officeDocument/2006/relationships/image" Target="../media/image1940.png"/><Relationship Id="rId2" Type="http://schemas.openxmlformats.org/officeDocument/2006/relationships/image" Target="../media/image15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20.png"/><Relationship Id="rId11" Type="http://schemas.openxmlformats.org/officeDocument/2006/relationships/image" Target="../media/image1930.png"/><Relationship Id="rId5" Type="http://schemas.openxmlformats.org/officeDocument/2006/relationships/image" Target="../media/image1880.png"/><Relationship Id="rId10" Type="http://schemas.openxmlformats.org/officeDocument/2006/relationships/image" Target="../media/image1920.png"/><Relationship Id="rId4" Type="http://schemas.openxmlformats.org/officeDocument/2006/relationships/image" Target="../media/image1870.png"/><Relationship Id="rId9" Type="http://schemas.openxmlformats.org/officeDocument/2006/relationships/image" Target="../media/image1910.png"/><Relationship Id="rId14" Type="http://schemas.openxmlformats.org/officeDocument/2006/relationships/image" Target="../media/image1960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80.png"/><Relationship Id="rId7" Type="http://schemas.openxmlformats.org/officeDocument/2006/relationships/image" Target="../media/image2010.png"/><Relationship Id="rId2" Type="http://schemas.openxmlformats.org/officeDocument/2006/relationships/image" Target="../media/image19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0.png"/><Relationship Id="rId5" Type="http://schemas.openxmlformats.org/officeDocument/2006/relationships/image" Target="../media/image39.jpg"/><Relationship Id="rId4" Type="http://schemas.openxmlformats.org/officeDocument/2006/relationships/image" Target="../media/image196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413.png"/><Relationship Id="rId7" Type="http://schemas.openxmlformats.org/officeDocument/2006/relationships/image" Target="../media/image45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0.png"/><Relationship Id="rId4" Type="http://schemas.openxmlformats.org/officeDocument/2006/relationships/image" Target="../media/image420.png"/><Relationship Id="rId9" Type="http://schemas.openxmlformats.org/officeDocument/2006/relationships/image" Target="../media/image470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80.png"/><Relationship Id="rId7" Type="http://schemas.openxmlformats.org/officeDocument/2006/relationships/image" Target="../media/image2030.png"/><Relationship Id="rId2" Type="http://schemas.openxmlformats.org/officeDocument/2006/relationships/image" Target="../media/image19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0.png"/><Relationship Id="rId5" Type="http://schemas.openxmlformats.org/officeDocument/2006/relationships/image" Target="../media/image40.jpg"/><Relationship Id="rId4" Type="http://schemas.openxmlformats.org/officeDocument/2006/relationships/image" Target="../media/image1960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80.png"/><Relationship Id="rId2" Type="http://schemas.openxmlformats.org/officeDocument/2006/relationships/image" Target="../media/image19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jpeg"/><Relationship Id="rId4" Type="http://schemas.openxmlformats.org/officeDocument/2006/relationships/image" Target="../media/image1960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4213" y="2238375"/>
            <a:ext cx="7772400" cy="686569"/>
          </a:xfrm>
        </p:spPr>
        <p:txBody>
          <a:bodyPr/>
          <a:lstStyle/>
          <a:p>
            <a:r>
              <a:rPr lang="sk-SK" sz="3600" b="1" dirty="0">
                <a:latin typeface="Times New Roman" pitchFamily="18" charset="0"/>
              </a:rPr>
              <a:t>Analýza procesov</a:t>
            </a:r>
            <a:endParaRPr lang="en-US" sz="3600" b="1" dirty="0">
              <a:latin typeface="Times New Roman" pitchFamily="18" charset="0"/>
            </a:endParaRPr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948264" y="6104542"/>
            <a:ext cx="1944514" cy="442308"/>
          </a:xfrm>
        </p:spPr>
        <p:txBody>
          <a:bodyPr/>
          <a:lstStyle/>
          <a:p>
            <a:r>
              <a:rPr lang="sk-SK" sz="2400" dirty="0">
                <a:solidFill>
                  <a:srgbClr val="0070C0"/>
                </a:solidFill>
                <a:latin typeface="Times New Roman" pitchFamily="18" charset="0"/>
              </a:rPr>
              <a:t>Juraj </a:t>
            </a:r>
            <a:r>
              <a:rPr lang="sk-SK" sz="2400" dirty="0" err="1">
                <a:solidFill>
                  <a:srgbClr val="0070C0"/>
                </a:solidFill>
                <a:latin typeface="Times New Roman" pitchFamily="18" charset="0"/>
              </a:rPr>
              <a:t>Smieško</a:t>
            </a:r>
            <a:endParaRPr lang="en-US" sz="2400" dirty="0">
              <a:solidFill>
                <a:srgbClr val="0070C0"/>
              </a:solidFill>
              <a:latin typeface="Times New Roman" pitchFamily="18" charset="0"/>
            </a:endParaRPr>
          </a:p>
        </p:txBody>
      </p:sp>
      <p:sp>
        <p:nvSpPr>
          <p:cNvPr id="75783" name="Line 7"/>
          <p:cNvSpPr>
            <a:spLocks noChangeShapeType="1"/>
          </p:cNvSpPr>
          <p:nvPr/>
        </p:nvSpPr>
        <p:spPr bwMode="auto">
          <a:xfrm>
            <a:off x="900113" y="1268413"/>
            <a:ext cx="7559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75785" name="Text Box 9"/>
          <p:cNvSpPr txBox="1">
            <a:spLocks noChangeArrowheads="1"/>
          </p:cNvSpPr>
          <p:nvPr/>
        </p:nvSpPr>
        <p:spPr bwMode="auto">
          <a:xfrm>
            <a:off x="0" y="311150"/>
            <a:ext cx="9144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sk-SK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Department of Information Networks </a:t>
            </a:r>
          </a:p>
          <a:p>
            <a:pPr algn="ctr"/>
            <a:r>
              <a:rPr lang="sk-SK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Faculty of Management Science and Informatics</a:t>
            </a:r>
          </a:p>
          <a:p>
            <a:pPr algn="ctr"/>
            <a:r>
              <a:rPr lang="sk-SK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University of Žilina </a:t>
            </a:r>
            <a:endParaRPr 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111C8811-76F6-11EF-4910-BF877A04B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284984"/>
            <a:ext cx="7772400" cy="142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sk-SK" sz="3200" kern="0" dirty="0">
                <a:latin typeface="Times New Roman" pitchFamily="18" charset="0"/>
              </a:rPr>
              <a:t>2. prednáška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aoblený obdĺžnik 15">
            <a:extLst>
              <a:ext uri="{FF2B5EF4-FFF2-40B4-BE49-F238E27FC236}">
                <a16:creationId xmlns:a16="http://schemas.microsoft.com/office/drawing/2014/main" id="{B079EB5C-FA72-CB37-E19E-528300C5F4EE}"/>
              </a:ext>
            </a:extLst>
          </p:cNvPr>
          <p:cNvSpPr/>
          <p:nvPr/>
        </p:nvSpPr>
        <p:spPr>
          <a:xfrm>
            <a:off x="251521" y="919688"/>
            <a:ext cx="7200800" cy="708600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C203530-A873-DD9D-BB3A-FB71814A3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61" y="1003804"/>
            <a:ext cx="5294759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Skalárny súčin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v 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Euklidovskom priestore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</a:rPr>
              <a:t>V</a:t>
            </a:r>
            <a:r>
              <a:rPr lang="en-US" sz="2000" baseline="-25000" dirty="0" err="1">
                <a:solidFill>
                  <a:schemeClr val="tx1"/>
                </a:solidFill>
                <a:latin typeface="Times New Roman" pitchFamily="18" charset="0"/>
              </a:rPr>
              <a:t>n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(R) 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DCB92A17-AF5A-E184-BBB2-C03B74E8A174}"/>
                  </a:ext>
                </a:extLst>
              </p:cNvPr>
              <p:cNvSpPr txBox="1"/>
              <p:nvPr/>
            </p:nvSpPr>
            <p:spPr bwMode="auto">
              <a:xfrm>
                <a:off x="5508104" y="1053259"/>
                <a:ext cx="1584176" cy="43339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"/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"/>
                          <m:endChr m:val="⟩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sk-SK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DCB92A17-AF5A-E184-BBB2-C03B74E8A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08104" y="1053259"/>
                <a:ext cx="1584176" cy="433390"/>
              </a:xfrm>
              <a:prstGeom prst="rect">
                <a:avLst/>
              </a:prstGeom>
              <a:blipFill>
                <a:blip r:embed="rId2"/>
                <a:stretch>
                  <a:fillRect l="-21622" t="-100000" b="-14647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8EDEA125-53AC-5DBB-6D34-F7A80765C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8269" y="1523471"/>
            <a:ext cx="2543919" cy="57429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4">
                <a:extLst>
                  <a:ext uri="{FF2B5EF4-FFF2-40B4-BE49-F238E27FC236}">
                    <a16:creationId xmlns:a16="http://schemas.microsoft.com/office/drawing/2014/main" id="{4F1E2CBB-3444-8A4F-FA58-7D907AD6E008}"/>
                  </a:ext>
                </a:extLst>
              </p:cNvPr>
              <p:cNvSpPr txBox="1"/>
              <p:nvPr/>
            </p:nvSpPr>
            <p:spPr bwMode="auto">
              <a:xfrm>
                <a:off x="6127276" y="1601616"/>
                <a:ext cx="2543919" cy="460375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"/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d>
                    <m:r>
                      <a:rPr lang="sk-SK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"/>
                        <m:endChr m:val="⟩"/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</m:d>
                    <m:r>
                      <a:rPr lang="sk-SK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sk-SK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sk-SK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sk-SK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sk-SK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+...+</m:t>
                    </m:r>
                    <m:sSub>
                      <m:sSub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sk-SK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sk-SK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sSub>
                      <m:sSub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sk-SK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sk-SK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11" name="Object 4">
                <a:extLst>
                  <a:ext uri="{FF2B5EF4-FFF2-40B4-BE49-F238E27FC236}">
                    <a16:creationId xmlns:a16="http://schemas.microsoft.com/office/drawing/2014/main" id="{4F1E2CBB-3444-8A4F-FA58-7D907AD6E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27276" y="1601616"/>
                <a:ext cx="2543919" cy="460375"/>
              </a:xfrm>
              <a:prstGeom prst="rect">
                <a:avLst/>
              </a:prstGeom>
              <a:blipFill>
                <a:blip r:embed="rId3"/>
                <a:stretch>
                  <a:fillRect l="-11751" t="-85333" b="-11466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Zaoblený obdĺžnik 15">
            <a:extLst>
              <a:ext uri="{FF2B5EF4-FFF2-40B4-BE49-F238E27FC236}">
                <a16:creationId xmlns:a16="http://schemas.microsoft.com/office/drawing/2014/main" id="{1AF4992C-93B2-4FE3-B575-8921730D446B}"/>
              </a:ext>
            </a:extLst>
          </p:cNvPr>
          <p:cNvSpPr/>
          <p:nvPr/>
        </p:nvSpPr>
        <p:spPr>
          <a:xfrm>
            <a:off x="158211" y="2241157"/>
            <a:ext cx="8662261" cy="1115835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7B8A678C-6CB2-5004-FCFF-E9F34B794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580" y="2362619"/>
            <a:ext cx="8171852" cy="792088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Vo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</a:rPr>
              <a:t>vektorovom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</a:rPr>
              <a:t>priestore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 V(F) so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</a:rPr>
              <a:t>skal</a:t>
            </a:r>
            <a:r>
              <a:rPr lang="sk-SK" sz="2000" dirty="0" err="1">
                <a:solidFill>
                  <a:schemeClr val="tx2"/>
                </a:solidFill>
                <a:latin typeface="Times New Roman" pitchFamily="18" charset="0"/>
              </a:rPr>
              <a:t>árnym</a:t>
            </a:r>
            <a:r>
              <a:rPr lang="sk-SK" sz="2000" dirty="0">
                <a:solidFill>
                  <a:schemeClr val="tx2"/>
                </a:solidFill>
                <a:latin typeface="Times New Roman" pitchFamily="18" charset="0"/>
              </a:rPr>
              <a:t> súčinom 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〈 . , . 〉 </a:t>
            </a:r>
            <a:r>
              <a:rPr lang="sk-SK" sz="2000" dirty="0">
                <a:solidFill>
                  <a:schemeClr val="tx2"/>
                </a:solidFill>
                <a:latin typeface="Cambria Math"/>
                <a:ea typeface="Cambria Math"/>
              </a:rPr>
              <a:t>je </a:t>
            </a:r>
            <a:r>
              <a:rPr lang="sk-SK" sz="2000" dirty="0">
                <a:solidFill>
                  <a:srgbClr val="FF0000"/>
                </a:solidFill>
                <a:latin typeface="Cambria Math"/>
                <a:ea typeface="Cambria Math"/>
              </a:rPr>
              <a:t>norma</a:t>
            </a:r>
            <a:r>
              <a:rPr lang="sk-SK" sz="2000" dirty="0">
                <a:solidFill>
                  <a:schemeClr val="tx2"/>
                </a:solidFill>
                <a:latin typeface="Cambria Math"/>
                <a:ea typeface="Cambria Math"/>
              </a:rPr>
              <a:t> </a:t>
            </a:r>
            <a:r>
              <a:rPr lang="sk-SK" sz="2000" dirty="0">
                <a:solidFill>
                  <a:srgbClr val="FF0000"/>
                </a:solidFill>
                <a:latin typeface="Cambria Math"/>
                <a:ea typeface="Cambria Math"/>
              </a:rPr>
              <a:t>vektora</a:t>
            </a:r>
            <a:r>
              <a:rPr lang="sk-SK" sz="2000" dirty="0">
                <a:solidFill>
                  <a:schemeClr val="tx2"/>
                </a:solidFill>
                <a:latin typeface="Cambria Math"/>
                <a:ea typeface="Cambria Math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Cambria Math"/>
                <a:ea typeface="Cambria Math"/>
              </a:rPr>
              <a:t>ve</a:t>
            </a:r>
            <a:r>
              <a:rPr lang="sk-SK" sz="2000" dirty="0" err="1">
                <a:solidFill>
                  <a:schemeClr val="tx2"/>
                </a:solidFill>
                <a:latin typeface="Cambria Math"/>
                <a:ea typeface="Cambria Math"/>
              </a:rPr>
              <a:t>ľkosť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)</a:t>
            </a:r>
            <a:r>
              <a:rPr lang="sk-SK" sz="2000" dirty="0">
                <a:solidFill>
                  <a:schemeClr val="tx2"/>
                </a:solidFill>
                <a:latin typeface="Cambria Math"/>
                <a:ea typeface="Cambria Math"/>
              </a:rPr>
              <a:t>   definovaná nasledovne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:</a:t>
            </a:r>
            <a:r>
              <a:rPr lang="sk-SK" sz="2000" dirty="0">
                <a:solidFill>
                  <a:schemeClr val="tx2"/>
                </a:solidFill>
                <a:latin typeface="Cambria Math"/>
                <a:ea typeface="Cambria Math"/>
              </a:rPr>
              <a:t>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bject 5">
                <a:extLst>
                  <a:ext uri="{FF2B5EF4-FFF2-40B4-BE49-F238E27FC236}">
                    <a16:creationId xmlns:a16="http://schemas.microsoft.com/office/drawing/2014/main" id="{950FB2CC-D55A-51C7-C7BC-B92AF12D4292}"/>
                  </a:ext>
                </a:extLst>
              </p:cNvPr>
              <p:cNvSpPr txBox="1"/>
              <p:nvPr/>
            </p:nvSpPr>
            <p:spPr bwMode="auto">
              <a:xfrm>
                <a:off x="4656412" y="2794041"/>
                <a:ext cx="1703384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begChr m:val="⟨"/>
                              <m:endChr m:val="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</m:d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1" name="Object 5">
                <a:extLst>
                  <a:ext uri="{FF2B5EF4-FFF2-40B4-BE49-F238E27FC236}">
                    <a16:creationId xmlns:a16="http://schemas.microsoft.com/office/drawing/2014/main" id="{950FB2CC-D55A-51C7-C7BC-B92AF12D4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56412" y="2794041"/>
                <a:ext cx="1703384" cy="504056"/>
              </a:xfrm>
              <a:prstGeom prst="rect">
                <a:avLst/>
              </a:prstGeom>
              <a:blipFill>
                <a:blip r:embed="rId4"/>
                <a:stretch>
                  <a:fillRect t="-75904" r="-21147" b="-12048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1287" name="Rectangle 5">
            <a:extLst>
              <a:ext uri="{FF2B5EF4-FFF2-40B4-BE49-F238E27FC236}">
                <a16:creationId xmlns:a16="http://schemas.microsoft.com/office/drawing/2014/main" id="{A0A8273A-E0A8-DD8F-917F-8975CF7A3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243" y="3026897"/>
            <a:ext cx="2659035" cy="7211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1289" name="Object 5">
                <a:extLst>
                  <a:ext uri="{FF2B5EF4-FFF2-40B4-BE49-F238E27FC236}">
                    <a16:creationId xmlns:a16="http://schemas.microsoft.com/office/drawing/2014/main" id="{85CCD9EE-B26C-9084-C53B-FFBFAA2DA319}"/>
                  </a:ext>
                </a:extLst>
              </p:cNvPr>
              <p:cNvSpPr txBox="1"/>
              <p:nvPr/>
            </p:nvSpPr>
            <p:spPr bwMode="auto">
              <a:xfrm>
                <a:off x="6489045" y="3043613"/>
                <a:ext cx="2232248" cy="74130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sk-SK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sk-SK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sk-SK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sk-SK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+...+</m:t>
                          </m:r>
                          <m:sSubSup>
                            <m:sSub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sk-SK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sk-SK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  <m:sup>
                              <m:r>
                                <a:rPr lang="sk-SK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81289" name="Object 5">
                <a:extLst>
                  <a:ext uri="{FF2B5EF4-FFF2-40B4-BE49-F238E27FC236}">
                    <a16:creationId xmlns:a16="http://schemas.microsoft.com/office/drawing/2014/main" id="{85CCD9EE-B26C-9084-C53B-FFBFAA2DA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89045" y="3043613"/>
                <a:ext cx="2232248" cy="7413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aoblený obdĺžnik 15">
            <a:extLst>
              <a:ext uri="{FF2B5EF4-FFF2-40B4-BE49-F238E27FC236}">
                <a16:creationId xmlns:a16="http://schemas.microsoft.com/office/drawing/2014/main" id="{9ACD444B-7ECA-F371-A78F-81047CFFE9E2}"/>
              </a:ext>
            </a:extLst>
          </p:cNvPr>
          <p:cNvSpPr/>
          <p:nvPr/>
        </p:nvSpPr>
        <p:spPr>
          <a:xfrm>
            <a:off x="144327" y="4086565"/>
            <a:ext cx="7812050" cy="1115835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34E6EE9-729A-EAE5-3747-56AAEE5F1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95" y="4208027"/>
            <a:ext cx="7609673" cy="792088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Vo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</a:rPr>
              <a:t>vektorovom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</a:rPr>
              <a:t>priestore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 V(F) so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</a:rPr>
              <a:t>skal</a:t>
            </a:r>
            <a:r>
              <a:rPr lang="sk-SK" sz="2000" dirty="0" err="1">
                <a:solidFill>
                  <a:schemeClr val="tx2"/>
                </a:solidFill>
                <a:latin typeface="Times New Roman" pitchFamily="18" charset="0"/>
              </a:rPr>
              <a:t>árnym</a:t>
            </a:r>
            <a:r>
              <a:rPr lang="sk-SK" sz="2000" dirty="0">
                <a:solidFill>
                  <a:schemeClr val="tx2"/>
                </a:solidFill>
                <a:latin typeface="Times New Roman" pitchFamily="18" charset="0"/>
              </a:rPr>
              <a:t> súčinom 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〈 . , . 〉 </a:t>
            </a:r>
            <a:r>
              <a:rPr lang="sk-SK" sz="2000" dirty="0">
                <a:solidFill>
                  <a:schemeClr val="tx2"/>
                </a:solidFill>
                <a:latin typeface="Cambria Math"/>
                <a:ea typeface="Cambria Math"/>
              </a:rPr>
              <a:t>je </a:t>
            </a:r>
            <a:r>
              <a:rPr lang="sk-SK" sz="2000" dirty="0">
                <a:solidFill>
                  <a:srgbClr val="FF0000"/>
                </a:solidFill>
                <a:latin typeface="Cambria Math"/>
                <a:ea typeface="Cambria Math"/>
              </a:rPr>
              <a:t>energiou </a:t>
            </a:r>
            <a:r>
              <a:rPr lang="sk-SK" sz="2000" dirty="0">
                <a:solidFill>
                  <a:schemeClr val="tx2"/>
                </a:solidFill>
                <a:latin typeface="Cambria Math"/>
                <a:ea typeface="Cambria Math"/>
              </a:rPr>
              <a:t> </a:t>
            </a:r>
            <a:r>
              <a:rPr lang="sk-SK" sz="2000" dirty="0">
                <a:solidFill>
                  <a:srgbClr val="FF0000"/>
                </a:solidFill>
                <a:latin typeface="Cambria Math"/>
                <a:ea typeface="Cambria Math"/>
              </a:rPr>
              <a:t>vektora</a:t>
            </a:r>
            <a:r>
              <a:rPr lang="sk-SK" sz="2000" dirty="0">
                <a:solidFill>
                  <a:schemeClr val="tx2"/>
                </a:solidFill>
                <a:latin typeface="Cambria Math"/>
                <a:ea typeface="Cambria Math"/>
              </a:rPr>
              <a:t> nazveme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5">
                <a:extLst>
                  <a:ext uri="{FF2B5EF4-FFF2-40B4-BE49-F238E27FC236}">
                    <a16:creationId xmlns:a16="http://schemas.microsoft.com/office/drawing/2014/main" id="{AE6FBAD3-E247-522E-8FF4-5DD8AE942913}"/>
                  </a:ext>
                </a:extLst>
              </p:cNvPr>
              <p:cNvSpPr txBox="1"/>
              <p:nvPr/>
            </p:nvSpPr>
            <p:spPr bwMode="auto">
              <a:xfrm>
                <a:off x="360585" y="5759204"/>
                <a:ext cx="1913296" cy="45477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</m:d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⟨"/>
                          <m:endChr m:val="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"/>
                          <m:endChr m:val="⟩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6" name="Object 5">
                <a:extLst>
                  <a:ext uri="{FF2B5EF4-FFF2-40B4-BE49-F238E27FC236}">
                    <a16:creationId xmlns:a16="http://schemas.microsoft.com/office/drawing/2014/main" id="{AE6FBAD3-E247-522E-8FF4-5DD8AE942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0585" y="5759204"/>
                <a:ext cx="1913296" cy="454779"/>
              </a:xfrm>
              <a:prstGeom prst="rect">
                <a:avLst/>
              </a:prstGeom>
              <a:blipFill>
                <a:blip r:embed="rId6"/>
                <a:stretch>
                  <a:fillRect t="-95946" r="-7325" b="-13648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5">
                <a:extLst>
                  <a:ext uri="{FF2B5EF4-FFF2-40B4-BE49-F238E27FC236}">
                    <a16:creationId xmlns:a16="http://schemas.microsoft.com/office/drawing/2014/main" id="{03885FB1-AE3B-553A-CC1F-9E74D5623E75}"/>
                  </a:ext>
                </a:extLst>
              </p:cNvPr>
              <p:cNvSpPr txBox="1"/>
              <p:nvPr/>
            </p:nvSpPr>
            <p:spPr bwMode="auto">
              <a:xfrm>
                <a:off x="2375834" y="4660180"/>
                <a:ext cx="1656184" cy="46139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</m:d>
                        </m:e>
                        <m:sup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⟨"/>
                          <m:endChr m:val="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"/>
                          <m:endChr m:val="⟩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Object 5">
                <a:extLst>
                  <a:ext uri="{FF2B5EF4-FFF2-40B4-BE49-F238E27FC236}">
                    <a16:creationId xmlns:a16="http://schemas.microsoft.com/office/drawing/2014/main" id="{03885FB1-AE3B-553A-CC1F-9E74D5623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75834" y="4660180"/>
                <a:ext cx="1656184" cy="461397"/>
              </a:xfrm>
              <a:prstGeom prst="rect">
                <a:avLst/>
              </a:prstGeom>
              <a:blipFill>
                <a:blip r:embed="rId7"/>
                <a:stretch>
                  <a:fillRect t="-93421" r="-23985" b="-13026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5">
                <a:extLst>
                  <a:ext uri="{FF2B5EF4-FFF2-40B4-BE49-F238E27FC236}">
                    <a16:creationId xmlns:a16="http://schemas.microsoft.com/office/drawing/2014/main" id="{C529B525-3D26-129B-62A8-D041D2F60774}"/>
                  </a:ext>
                </a:extLst>
              </p:cNvPr>
              <p:cNvSpPr txBox="1"/>
              <p:nvPr/>
            </p:nvSpPr>
            <p:spPr bwMode="auto">
              <a:xfrm>
                <a:off x="1791948" y="5755586"/>
                <a:ext cx="1186633" cy="52590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9" name="Object 5">
                <a:extLst>
                  <a:ext uri="{FF2B5EF4-FFF2-40B4-BE49-F238E27FC236}">
                    <a16:creationId xmlns:a16="http://schemas.microsoft.com/office/drawing/2014/main" id="{C529B525-3D26-129B-62A8-D041D2F60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1948" y="5755586"/>
                <a:ext cx="1186633" cy="5259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5">
                <a:extLst>
                  <a:ext uri="{FF2B5EF4-FFF2-40B4-BE49-F238E27FC236}">
                    <a16:creationId xmlns:a16="http://schemas.microsoft.com/office/drawing/2014/main" id="{DF26AAEF-B8EF-A514-1D48-2A074B18A31E}"/>
                  </a:ext>
                </a:extLst>
              </p:cNvPr>
              <p:cNvSpPr txBox="1"/>
              <p:nvPr/>
            </p:nvSpPr>
            <p:spPr bwMode="auto">
              <a:xfrm>
                <a:off x="4355976" y="5494706"/>
                <a:ext cx="1186634" cy="103539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sSubSup>
                            <m:sSub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  <m:sup>
                              <m: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2" name="Object 5">
                <a:extLst>
                  <a:ext uri="{FF2B5EF4-FFF2-40B4-BE49-F238E27FC236}">
                    <a16:creationId xmlns:a16="http://schemas.microsoft.com/office/drawing/2014/main" id="{DF26AAEF-B8EF-A514-1D48-2A074B18A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55976" y="5494706"/>
                <a:ext cx="1186634" cy="103539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5">
                <a:extLst>
                  <a:ext uri="{FF2B5EF4-FFF2-40B4-BE49-F238E27FC236}">
                    <a16:creationId xmlns:a16="http://schemas.microsoft.com/office/drawing/2014/main" id="{AAB7D831-30D0-3FDD-FB54-E31074F59DB7}"/>
                  </a:ext>
                </a:extLst>
              </p:cNvPr>
              <p:cNvSpPr txBox="1"/>
              <p:nvPr/>
            </p:nvSpPr>
            <p:spPr bwMode="auto">
              <a:xfrm>
                <a:off x="2734978" y="5755888"/>
                <a:ext cx="1814086" cy="61316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sk-SK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...</m:t>
                      </m:r>
                      <m:r>
                        <a:rPr lang="sk-SK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  <m:sup>
                          <m: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3" name="Object 5">
                <a:extLst>
                  <a:ext uri="{FF2B5EF4-FFF2-40B4-BE49-F238E27FC236}">
                    <a16:creationId xmlns:a16="http://schemas.microsoft.com/office/drawing/2014/main" id="{AAB7D831-30D0-3FDD-FB54-E31074F59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34978" y="5755888"/>
                <a:ext cx="1814086" cy="61316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5">
            <a:extLst>
              <a:ext uri="{FF2B5EF4-FFF2-40B4-BE49-F238E27FC236}">
                <a16:creationId xmlns:a16="http://schemas.microsoft.com/office/drawing/2014/main" id="{C2749F43-4199-099D-D8BC-C93C8B88D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9358" y="4872305"/>
            <a:ext cx="2659035" cy="7211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5">
                <a:extLst>
                  <a:ext uri="{FF2B5EF4-FFF2-40B4-BE49-F238E27FC236}">
                    <a16:creationId xmlns:a16="http://schemas.microsoft.com/office/drawing/2014/main" id="{9C81A8E5-B186-6369-572A-8A081E64C25D}"/>
                  </a:ext>
                </a:extLst>
              </p:cNvPr>
              <p:cNvSpPr txBox="1"/>
              <p:nvPr/>
            </p:nvSpPr>
            <p:spPr bwMode="auto">
              <a:xfrm>
                <a:off x="6475160" y="5013176"/>
                <a:ext cx="2389414" cy="43484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</m:d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k-SK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sk-SK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+...+</m:t>
                      </m:r>
                      <m:sSubSup>
                        <m:sSub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k-SK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  <m:sup>
                          <m: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5" name="Object 5">
                <a:extLst>
                  <a:ext uri="{FF2B5EF4-FFF2-40B4-BE49-F238E27FC236}">
                    <a16:creationId xmlns:a16="http://schemas.microsoft.com/office/drawing/2014/main" id="{9C81A8E5-B186-6369-572A-8A081E64C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5160" y="5013176"/>
                <a:ext cx="2389414" cy="43484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Line 2">
            <a:extLst>
              <a:ext uri="{FF2B5EF4-FFF2-40B4-BE49-F238E27FC236}">
                <a16:creationId xmlns:a16="http://schemas.microsoft.com/office/drawing/2014/main" id="{C848D165-EC01-3897-21C5-0F7C905EBE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763725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247C533C-6576-558F-1964-FD05C91C9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264367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Norma,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energia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a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metrika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62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2" grpId="0"/>
      <p:bldP spid="13" grpId="0"/>
      <p:bldP spid="14" grpId="0" animBg="1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aoblený obdĺžnik 15">
            <a:extLst>
              <a:ext uri="{FF2B5EF4-FFF2-40B4-BE49-F238E27FC236}">
                <a16:creationId xmlns:a16="http://schemas.microsoft.com/office/drawing/2014/main" id="{B079EB5C-FA72-CB37-E19E-528300C5F4EE}"/>
              </a:ext>
            </a:extLst>
          </p:cNvPr>
          <p:cNvSpPr/>
          <p:nvPr/>
        </p:nvSpPr>
        <p:spPr>
          <a:xfrm>
            <a:off x="251521" y="919688"/>
            <a:ext cx="7200800" cy="708600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C203530-A873-DD9D-BB3A-FB71814A3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61" y="1003804"/>
            <a:ext cx="5294759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Skalárny súčin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v 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Euklidovskom priestore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</a:rPr>
              <a:t>V</a:t>
            </a:r>
            <a:r>
              <a:rPr lang="en-US" sz="2000" baseline="-25000" dirty="0" err="1">
                <a:solidFill>
                  <a:schemeClr val="tx1"/>
                </a:solidFill>
                <a:latin typeface="Times New Roman" pitchFamily="18" charset="0"/>
              </a:rPr>
              <a:t>n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(R) 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DCB92A17-AF5A-E184-BBB2-C03B74E8A174}"/>
                  </a:ext>
                </a:extLst>
              </p:cNvPr>
              <p:cNvSpPr txBox="1"/>
              <p:nvPr/>
            </p:nvSpPr>
            <p:spPr bwMode="auto">
              <a:xfrm>
                <a:off x="5508104" y="1053259"/>
                <a:ext cx="1584176" cy="43339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"/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"/>
                          <m:endChr m:val="⟩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sk-SK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DCB92A17-AF5A-E184-BBB2-C03B74E8A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08104" y="1053259"/>
                <a:ext cx="1584176" cy="433390"/>
              </a:xfrm>
              <a:prstGeom prst="rect">
                <a:avLst/>
              </a:prstGeom>
              <a:blipFill>
                <a:blip r:embed="rId2"/>
                <a:stretch>
                  <a:fillRect l="-21622" t="-100000" b="-14647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8EDEA125-53AC-5DBB-6D34-F7A80765C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8269" y="1523471"/>
            <a:ext cx="2543919" cy="57429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4">
                <a:extLst>
                  <a:ext uri="{FF2B5EF4-FFF2-40B4-BE49-F238E27FC236}">
                    <a16:creationId xmlns:a16="http://schemas.microsoft.com/office/drawing/2014/main" id="{4F1E2CBB-3444-8A4F-FA58-7D907AD6E008}"/>
                  </a:ext>
                </a:extLst>
              </p:cNvPr>
              <p:cNvSpPr txBox="1"/>
              <p:nvPr/>
            </p:nvSpPr>
            <p:spPr bwMode="auto">
              <a:xfrm>
                <a:off x="6127276" y="1601616"/>
                <a:ext cx="2543919" cy="460375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"/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d>
                    <m:r>
                      <a:rPr lang="sk-SK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"/>
                        <m:endChr m:val="⟩"/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</m:d>
                    <m:r>
                      <a:rPr lang="sk-SK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sk-SK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sk-SK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sk-SK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sk-SK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+...+</m:t>
                    </m:r>
                    <m:sSub>
                      <m:sSub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sk-SK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sk-SK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sSub>
                      <m:sSub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sk-SK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sk-SK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11" name="Object 4">
                <a:extLst>
                  <a:ext uri="{FF2B5EF4-FFF2-40B4-BE49-F238E27FC236}">
                    <a16:creationId xmlns:a16="http://schemas.microsoft.com/office/drawing/2014/main" id="{4F1E2CBB-3444-8A4F-FA58-7D907AD6E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27276" y="1601616"/>
                <a:ext cx="2543919" cy="460375"/>
              </a:xfrm>
              <a:prstGeom prst="rect">
                <a:avLst/>
              </a:prstGeom>
              <a:blipFill>
                <a:blip r:embed="rId3"/>
                <a:stretch>
                  <a:fillRect l="-11751" t="-85333" b="-11466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Zaoblený obdĺžnik 15">
            <a:extLst>
              <a:ext uri="{FF2B5EF4-FFF2-40B4-BE49-F238E27FC236}">
                <a16:creationId xmlns:a16="http://schemas.microsoft.com/office/drawing/2014/main" id="{1AF4992C-93B2-4FE3-B575-8921730D446B}"/>
              </a:ext>
            </a:extLst>
          </p:cNvPr>
          <p:cNvSpPr/>
          <p:nvPr/>
        </p:nvSpPr>
        <p:spPr>
          <a:xfrm>
            <a:off x="158211" y="2241157"/>
            <a:ext cx="8662261" cy="1115835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7B8A678C-6CB2-5004-FCFF-E9F34B794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580" y="2362619"/>
            <a:ext cx="8171852" cy="792088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Vo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</a:rPr>
              <a:t>vektorovom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</a:rPr>
              <a:t>priestore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 V(F) so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</a:rPr>
              <a:t>skal</a:t>
            </a:r>
            <a:r>
              <a:rPr lang="sk-SK" sz="2000" dirty="0" err="1">
                <a:solidFill>
                  <a:schemeClr val="tx2"/>
                </a:solidFill>
                <a:latin typeface="Times New Roman" pitchFamily="18" charset="0"/>
              </a:rPr>
              <a:t>árnym</a:t>
            </a:r>
            <a:r>
              <a:rPr lang="sk-SK" sz="2000" dirty="0">
                <a:solidFill>
                  <a:schemeClr val="tx2"/>
                </a:solidFill>
                <a:latin typeface="Times New Roman" pitchFamily="18" charset="0"/>
              </a:rPr>
              <a:t> súčinom 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〈 . , . 〉 </a:t>
            </a:r>
            <a:r>
              <a:rPr lang="sk-SK" sz="2000" dirty="0">
                <a:solidFill>
                  <a:schemeClr val="tx2"/>
                </a:solidFill>
                <a:latin typeface="Cambria Math"/>
                <a:ea typeface="Cambria Math"/>
              </a:rPr>
              <a:t>je </a:t>
            </a:r>
            <a:r>
              <a:rPr lang="sk-SK" sz="2000" dirty="0">
                <a:solidFill>
                  <a:srgbClr val="FF0000"/>
                </a:solidFill>
                <a:latin typeface="Cambria Math"/>
                <a:ea typeface="Cambria Math"/>
              </a:rPr>
              <a:t>norma</a:t>
            </a:r>
            <a:r>
              <a:rPr lang="sk-SK" sz="2000" dirty="0">
                <a:solidFill>
                  <a:schemeClr val="tx2"/>
                </a:solidFill>
                <a:latin typeface="Cambria Math"/>
                <a:ea typeface="Cambria Math"/>
              </a:rPr>
              <a:t> </a:t>
            </a:r>
            <a:r>
              <a:rPr lang="sk-SK" sz="2000" dirty="0">
                <a:solidFill>
                  <a:srgbClr val="FF0000"/>
                </a:solidFill>
                <a:latin typeface="Cambria Math"/>
                <a:ea typeface="Cambria Math"/>
              </a:rPr>
              <a:t>vektora</a:t>
            </a:r>
            <a:r>
              <a:rPr lang="sk-SK" sz="2000" dirty="0">
                <a:solidFill>
                  <a:schemeClr val="tx2"/>
                </a:solidFill>
                <a:latin typeface="Cambria Math"/>
                <a:ea typeface="Cambria Math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Cambria Math"/>
                <a:ea typeface="Cambria Math"/>
              </a:rPr>
              <a:t>ve</a:t>
            </a:r>
            <a:r>
              <a:rPr lang="sk-SK" sz="2000" dirty="0" err="1">
                <a:solidFill>
                  <a:schemeClr val="tx2"/>
                </a:solidFill>
                <a:latin typeface="Cambria Math"/>
                <a:ea typeface="Cambria Math"/>
              </a:rPr>
              <a:t>ľkosť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)</a:t>
            </a:r>
            <a:r>
              <a:rPr lang="sk-SK" sz="2000" dirty="0">
                <a:solidFill>
                  <a:schemeClr val="tx2"/>
                </a:solidFill>
                <a:latin typeface="Cambria Math"/>
                <a:ea typeface="Cambria Math"/>
              </a:rPr>
              <a:t>   definovaná nasledovne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:</a:t>
            </a:r>
            <a:r>
              <a:rPr lang="sk-SK" sz="2000" dirty="0">
                <a:solidFill>
                  <a:schemeClr val="tx2"/>
                </a:solidFill>
                <a:latin typeface="Cambria Math"/>
                <a:ea typeface="Cambria Math"/>
              </a:rPr>
              <a:t>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bject 5">
                <a:extLst>
                  <a:ext uri="{FF2B5EF4-FFF2-40B4-BE49-F238E27FC236}">
                    <a16:creationId xmlns:a16="http://schemas.microsoft.com/office/drawing/2014/main" id="{950FB2CC-D55A-51C7-C7BC-B92AF12D4292}"/>
                  </a:ext>
                </a:extLst>
              </p:cNvPr>
              <p:cNvSpPr txBox="1"/>
              <p:nvPr/>
            </p:nvSpPr>
            <p:spPr bwMode="auto">
              <a:xfrm>
                <a:off x="4656412" y="2794041"/>
                <a:ext cx="1703384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begChr m:val="⟨"/>
                              <m:endChr m:val="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</m:d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1" name="Object 5">
                <a:extLst>
                  <a:ext uri="{FF2B5EF4-FFF2-40B4-BE49-F238E27FC236}">
                    <a16:creationId xmlns:a16="http://schemas.microsoft.com/office/drawing/2014/main" id="{950FB2CC-D55A-51C7-C7BC-B92AF12D4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56412" y="2794041"/>
                <a:ext cx="1703384" cy="504056"/>
              </a:xfrm>
              <a:prstGeom prst="rect">
                <a:avLst/>
              </a:prstGeom>
              <a:blipFill>
                <a:blip r:embed="rId4"/>
                <a:stretch>
                  <a:fillRect t="-75904" r="-21147" b="-12048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1287" name="Rectangle 5">
            <a:extLst>
              <a:ext uri="{FF2B5EF4-FFF2-40B4-BE49-F238E27FC236}">
                <a16:creationId xmlns:a16="http://schemas.microsoft.com/office/drawing/2014/main" id="{A0A8273A-E0A8-DD8F-917F-8975CF7A3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243" y="3026897"/>
            <a:ext cx="2659035" cy="7211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1289" name="Object 5">
                <a:extLst>
                  <a:ext uri="{FF2B5EF4-FFF2-40B4-BE49-F238E27FC236}">
                    <a16:creationId xmlns:a16="http://schemas.microsoft.com/office/drawing/2014/main" id="{85CCD9EE-B26C-9084-C53B-FFBFAA2DA319}"/>
                  </a:ext>
                </a:extLst>
              </p:cNvPr>
              <p:cNvSpPr txBox="1"/>
              <p:nvPr/>
            </p:nvSpPr>
            <p:spPr bwMode="auto">
              <a:xfrm>
                <a:off x="6489045" y="3043613"/>
                <a:ext cx="2232248" cy="74130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sk-SK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sk-SK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sk-SK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sk-SK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+...+</m:t>
                          </m:r>
                          <m:sSubSup>
                            <m:sSub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sk-SK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sk-SK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  <m:sup>
                              <m:r>
                                <a:rPr lang="sk-SK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81289" name="Object 5">
                <a:extLst>
                  <a:ext uri="{FF2B5EF4-FFF2-40B4-BE49-F238E27FC236}">
                    <a16:creationId xmlns:a16="http://schemas.microsoft.com/office/drawing/2014/main" id="{85CCD9EE-B26C-9084-C53B-FFBFAA2DA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89045" y="3043613"/>
                <a:ext cx="2232248" cy="7413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aoblený obdĺžnik 15">
            <a:extLst>
              <a:ext uri="{FF2B5EF4-FFF2-40B4-BE49-F238E27FC236}">
                <a16:creationId xmlns:a16="http://schemas.microsoft.com/office/drawing/2014/main" id="{9ACD444B-7ECA-F371-A78F-81047CFFE9E2}"/>
              </a:ext>
            </a:extLst>
          </p:cNvPr>
          <p:cNvSpPr/>
          <p:nvPr/>
        </p:nvSpPr>
        <p:spPr>
          <a:xfrm>
            <a:off x="144327" y="4086565"/>
            <a:ext cx="7812050" cy="1115835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34E6EE9-729A-EAE5-3747-56AAEE5F1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95" y="4208027"/>
            <a:ext cx="7609673" cy="792088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Vo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</a:rPr>
              <a:t>vektorovom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</a:rPr>
              <a:t>priestore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 V(F) so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</a:rPr>
              <a:t>skal</a:t>
            </a:r>
            <a:r>
              <a:rPr lang="sk-SK" sz="2000" dirty="0" err="1">
                <a:solidFill>
                  <a:schemeClr val="tx2"/>
                </a:solidFill>
                <a:latin typeface="Times New Roman" pitchFamily="18" charset="0"/>
              </a:rPr>
              <a:t>árnym</a:t>
            </a:r>
            <a:r>
              <a:rPr lang="sk-SK" sz="2000" dirty="0">
                <a:solidFill>
                  <a:schemeClr val="tx2"/>
                </a:solidFill>
                <a:latin typeface="Times New Roman" pitchFamily="18" charset="0"/>
              </a:rPr>
              <a:t> súčinom 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〈 . , . 〉 </a:t>
            </a:r>
            <a:r>
              <a:rPr lang="sk-SK" sz="2000" dirty="0">
                <a:solidFill>
                  <a:schemeClr val="tx2"/>
                </a:solidFill>
                <a:latin typeface="Cambria Math"/>
                <a:ea typeface="Cambria Math"/>
              </a:rPr>
              <a:t>je </a:t>
            </a:r>
            <a:r>
              <a:rPr lang="sk-SK" sz="2000" dirty="0">
                <a:solidFill>
                  <a:srgbClr val="FF0000"/>
                </a:solidFill>
                <a:latin typeface="Cambria Math"/>
                <a:ea typeface="Cambria Math"/>
              </a:rPr>
              <a:t>energiou </a:t>
            </a:r>
            <a:r>
              <a:rPr lang="sk-SK" sz="2000" dirty="0">
                <a:solidFill>
                  <a:schemeClr val="tx2"/>
                </a:solidFill>
                <a:latin typeface="Cambria Math"/>
                <a:ea typeface="Cambria Math"/>
              </a:rPr>
              <a:t> </a:t>
            </a:r>
            <a:r>
              <a:rPr lang="sk-SK" sz="2000" dirty="0">
                <a:solidFill>
                  <a:srgbClr val="FF0000"/>
                </a:solidFill>
                <a:latin typeface="Cambria Math"/>
                <a:ea typeface="Cambria Math"/>
              </a:rPr>
              <a:t>vektora</a:t>
            </a:r>
            <a:r>
              <a:rPr lang="sk-SK" sz="2000" dirty="0">
                <a:solidFill>
                  <a:schemeClr val="tx2"/>
                </a:solidFill>
                <a:latin typeface="Cambria Math"/>
                <a:ea typeface="Cambria Math"/>
              </a:rPr>
              <a:t> nazveme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5">
                <a:extLst>
                  <a:ext uri="{FF2B5EF4-FFF2-40B4-BE49-F238E27FC236}">
                    <a16:creationId xmlns:a16="http://schemas.microsoft.com/office/drawing/2014/main" id="{03885FB1-AE3B-553A-CC1F-9E74D5623E75}"/>
                  </a:ext>
                </a:extLst>
              </p:cNvPr>
              <p:cNvSpPr txBox="1"/>
              <p:nvPr/>
            </p:nvSpPr>
            <p:spPr bwMode="auto">
              <a:xfrm>
                <a:off x="2375834" y="4660180"/>
                <a:ext cx="1656184" cy="46139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</m:d>
                        </m:e>
                        <m:sup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⟨"/>
                          <m:endChr m:val="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"/>
                          <m:endChr m:val="⟩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Object 5">
                <a:extLst>
                  <a:ext uri="{FF2B5EF4-FFF2-40B4-BE49-F238E27FC236}">
                    <a16:creationId xmlns:a16="http://schemas.microsoft.com/office/drawing/2014/main" id="{03885FB1-AE3B-553A-CC1F-9E74D5623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75834" y="4660180"/>
                <a:ext cx="1656184" cy="461397"/>
              </a:xfrm>
              <a:prstGeom prst="rect">
                <a:avLst/>
              </a:prstGeom>
              <a:blipFill>
                <a:blip r:embed="rId7"/>
                <a:stretch>
                  <a:fillRect t="-93421" r="-23985" b="-13026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5">
            <a:extLst>
              <a:ext uri="{FF2B5EF4-FFF2-40B4-BE49-F238E27FC236}">
                <a16:creationId xmlns:a16="http://schemas.microsoft.com/office/drawing/2014/main" id="{C2749F43-4199-099D-D8BC-C93C8B88D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9358" y="4872305"/>
            <a:ext cx="2659035" cy="7211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5">
                <a:extLst>
                  <a:ext uri="{FF2B5EF4-FFF2-40B4-BE49-F238E27FC236}">
                    <a16:creationId xmlns:a16="http://schemas.microsoft.com/office/drawing/2014/main" id="{9C81A8E5-B186-6369-572A-8A081E64C25D}"/>
                  </a:ext>
                </a:extLst>
              </p:cNvPr>
              <p:cNvSpPr txBox="1"/>
              <p:nvPr/>
            </p:nvSpPr>
            <p:spPr bwMode="auto">
              <a:xfrm>
                <a:off x="6475160" y="5013176"/>
                <a:ext cx="2389414" cy="43484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</m:d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k-SK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sk-SK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+...+</m:t>
                      </m:r>
                      <m:sSubSup>
                        <m:sSub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k-SK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  <m:sup>
                          <m: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5" name="Object 5">
                <a:extLst>
                  <a:ext uri="{FF2B5EF4-FFF2-40B4-BE49-F238E27FC236}">
                    <a16:creationId xmlns:a16="http://schemas.microsoft.com/office/drawing/2014/main" id="{9C81A8E5-B186-6369-572A-8A081E64C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5160" y="5013176"/>
                <a:ext cx="2389414" cy="43484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Line 2">
            <a:extLst>
              <a:ext uri="{FF2B5EF4-FFF2-40B4-BE49-F238E27FC236}">
                <a16:creationId xmlns:a16="http://schemas.microsoft.com/office/drawing/2014/main" id="{C848D165-EC01-3897-21C5-0F7C905EBE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763725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247C533C-6576-558F-1964-FD05C91C9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264367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Norma,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energia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a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metrika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7245EA9D-1DA3-4A38-0B19-197292B07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55" y="5732733"/>
            <a:ext cx="4200803" cy="432571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dirty="0" err="1">
                <a:solidFill>
                  <a:srgbClr val="C00000"/>
                </a:solidFill>
                <a:latin typeface="Times New Roman" pitchFamily="18" charset="0"/>
                <a:ea typeface="Cambria Math"/>
              </a:rPr>
              <a:t>Ako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ea typeface="Cambria Math"/>
              </a:rPr>
              <a:t> po</a:t>
            </a:r>
            <a:r>
              <a:rPr lang="sk-SK" sz="2000" dirty="0" err="1">
                <a:solidFill>
                  <a:srgbClr val="C00000"/>
                </a:solidFill>
                <a:latin typeface="Times New Roman" pitchFamily="18" charset="0"/>
                <a:ea typeface="Cambria Math"/>
              </a:rPr>
              <a:t>čítač</a:t>
            </a:r>
            <a:r>
              <a:rPr lang="sk-SK" sz="2000" dirty="0">
                <a:solidFill>
                  <a:srgbClr val="C00000"/>
                </a:solidFill>
                <a:latin typeface="Times New Roman" pitchFamily="18" charset="0"/>
                <a:ea typeface="Cambria Math"/>
              </a:rPr>
              <a:t> zistí, či sú vektory kolmé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ea typeface="Cambria Math"/>
              </a:rPr>
              <a:t>?</a:t>
            </a:r>
            <a:endParaRPr lang="sk-SK" sz="2000" dirty="0">
              <a:solidFill>
                <a:srgbClr val="C00000"/>
              </a:solidFill>
              <a:latin typeface="Cambria Math"/>
              <a:ea typeface="Cambria Math"/>
            </a:endParaRP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E46809E8-6ED4-679D-3515-E8279B16F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54" y="6165304"/>
            <a:ext cx="5831798" cy="432571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dirty="0" err="1">
                <a:solidFill>
                  <a:srgbClr val="C00000"/>
                </a:solidFill>
                <a:latin typeface="Times New Roman" pitchFamily="18" charset="0"/>
                <a:ea typeface="Cambria Math"/>
              </a:rPr>
              <a:t>Ako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ea typeface="Cambria Math"/>
              </a:rPr>
              <a:t> po</a:t>
            </a:r>
            <a:r>
              <a:rPr lang="sk-SK" sz="2000" dirty="0" err="1">
                <a:solidFill>
                  <a:srgbClr val="C00000"/>
                </a:solidFill>
                <a:latin typeface="Times New Roman" pitchFamily="18" charset="0"/>
                <a:ea typeface="Cambria Math"/>
              </a:rPr>
              <a:t>čítač</a:t>
            </a:r>
            <a:r>
              <a:rPr lang="sk-SK" sz="2000" dirty="0">
                <a:solidFill>
                  <a:srgbClr val="C00000"/>
                </a:solidFill>
                <a:latin typeface="Times New Roman" pitchFamily="18" charset="0"/>
                <a:ea typeface="Cambria Math"/>
              </a:rPr>
              <a:t> zistí, či sú vektory rovnako orientované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ea typeface="Cambria Math"/>
              </a:rPr>
              <a:t>?</a:t>
            </a:r>
            <a:endParaRPr lang="sk-SK" sz="2000" dirty="0">
              <a:solidFill>
                <a:srgbClr val="C00000"/>
              </a:solidFill>
              <a:latin typeface="Cambria Math"/>
              <a:ea typeface="Cambria Math"/>
            </a:endParaRPr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FDACEEB3-E76F-7042-2A62-F5F2D21B5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6750" y="6124324"/>
            <a:ext cx="2852414" cy="557984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1400" b="1" dirty="0" err="1">
                <a:solidFill>
                  <a:srgbClr val="0070C0"/>
                </a:solidFill>
                <a:latin typeface="Times New Roman" pitchFamily="18" charset="0"/>
                <a:ea typeface="Cambria Math"/>
              </a:rPr>
              <a:t>Cell</a:t>
            </a:r>
            <a:r>
              <a:rPr lang="sk-SK" sz="1400" b="1" dirty="0">
                <a:solidFill>
                  <a:srgbClr val="0070C0"/>
                </a:solidFill>
                <a:latin typeface="Times New Roman" pitchFamily="18" charset="0"/>
                <a:ea typeface="Cambria Math"/>
              </a:rPr>
              <a:t> in Fluid </a:t>
            </a:r>
            <a:r>
              <a:rPr lang="en-US" sz="1400" dirty="0">
                <a:solidFill>
                  <a:srgbClr val="0070C0"/>
                </a:solidFill>
                <a:latin typeface="Times New Roman" pitchFamily="18" charset="0"/>
                <a:ea typeface="Cambria Math"/>
              </a:rPr>
              <a:t>(Big Data)</a:t>
            </a:r>
            <a:r>
              <a:rPr lang="sk-SK" sz="1400" dirty="0">
                <a:solidFill>
                  <a:srgbClr val="0070C0"/>
                </a:solidFill>
                <a:latin typeface="Times New Roman" pitchFamily="18" charset="0"/>
                <a:ea typeface="Cambria Math"/>
              </a:rPr>
              <a:t>:</a:t>
            </a:r>
          </a:p>
          <a:p>
            <a:r>
              <a:rPr lang="sk-SK" sz="1400" dirty="0">
                <a:solidFill>
                  <a:srgbClr val="0070C0"/>
                </a:solidFill>
                <a:latin typeface="Times New Roman" pitchFamily="18" charset="0"/>
                <a:ea typeface="Cambria Math"/>
              </a:rPr>
              <a:t>Prof. </a:t>
            </a:r>
            <a:r>
              <a:rPr lang="sk-SK" sz="1400" dirty="0" err="1">
                <a:solidFill>
                  <a:srgbClr val="0070C0"/>
                </a:solidFill>
                <a:latin typeface="Times New Roman" pitchFamily="18" charset="0"/>
                <a:ea typeface="Cambria Math"/>
              </a:rPr>
              <a:t>Cimrák</a:t>
            </a:r>
            <a:r>
              <a:rPr lang="sk-SK" sz="1400" dirty="0">
                <a:solidFill>
                  <a:srgbClr val="0070C0"/>
                </a:solidFill>
                <a:latin typeface="Times New Roman" pitchFamily="18" charset="0"/>
                <a:ea typeface="Cambria Math"/>
              </a:rPr>
              <a:t>, PhD. </a:t>
            </a:r>
            <a:r>
              <a:rPr lang="sk-SK" sz="1400" dirty="0" err="1">
                <a:solidFill>
                  <a:srgbClr val="0070C0"/>
                </a:solidFill>
                <a:latin typeface="Times New Roman" pitchFamily="18" charset="0"/>
                <a:ea typeface="Cambria Math"/>
              </a:rPr>
              <a:t>Smiešková</a:t>
            </a:r>
            <a:r>
              <a:rPr lang="sk-SK" sz="1400" dirty="0">
                <a:solidFill>
                  <a:srgbClr val="0070C0"/>
                </a:solidFill>
                <a:latin typeface="Times New Roman" pitchFamily="18" charset="0"/>
                <a:ea typeface="Cambria Math"/>
              </a:rPr>
              <a:t>, MIT</a:t>
            </a:r>
            <a:endParaRPr lang="sk-SK" sz="1400" dirty="0">
              <a:solidFill>
                <a:srgbClr val="0070C0"/>
              </a:solidFill>
              <a:latin typeface="Cambria Math"/>
              <a:ea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281759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Zaoblený obdĺžnik 15">
            <a:extLst>
              <a:ext uri="{FF2B5EF4-FFF2-40B4-BE49-F238E27FC236}">
                <a16:creationId xmlns:a16="http://schemas.microsoft.com/office/drawing/2014/main" id="{1AF4992C-93B2-4FE3-B575-8921730D446B}"/>
              </a:ext>
            </a:extLst>
          </p:cNvPr>
          <p:cNvSpPr/>
          <p:nvPr/>
        </p:nvSpPr>
        <p:spPr>
          <a:xfrm>
            <a:off x="158211" y="877126"/>
            <a:ext cx="8662261" cy="2839906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7B8A678C-6CB2-5004-FCFF-E9F34B794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980728"/>
            <a:ext cx="8171852" cy="792088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Vo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</a:rPr>
              <a:t>vektorovom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</a:rPr>
              <a:t>priestore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 V(F) </a:t>
            </a:r>
            <a:r>
              <a:rPr lang="sk-SK" sz="2000" dirty="0">
                <a:solidFill>
                  <a:schemeClr val="tx2"/>
                </a:solidFill>
                <a:latin typeface="Times New Roman" pitchFamily="18" charset="0"/>
              </a:rPr>
              <a:t>nazveme </a:t>
            </a:r>
            <a:r>
              <a:rPr lang="sk-SK" sz="2000" dirty="0">
                <a:solidFill>
                  <a:srgbClr val="FF0000"/>
                </a:solidFill>
                <a:latin typeface="Cambria Math"/>
                <a:ea typeface="Cambria Math"/>
              </a:rPr>
              <a:t>metrikou 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(</a:t>
            </a:r>
            <a:r>
              <a:rPr lang="sk-SK" sz="2000" dirty="0">
                <a:solidFill>
                  <a:schemeClr val="tx2"/>
                </a:solidFill>
                <a:latin typeface="Cambria Math"/>
                <a:ea typeface="Cambria Math"/>
              </a:rPr>
              <a:t>vzdialenosťou dvoch vektorov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)</a:t>
            </a:r>
            <a:r>
              <a:rPr lang="sk-SK" sz="2000" dirty="0">
                <a:solidFill>
                  <a:schemeClr val="tx2"/>
                </a:solidFill>
                <a:latin typeface="Cambria Math"/>
                <a:ea typeface="Cambria Math"/>
              </a:rPr>
              <a:t> každú funkciu, ktorá má nasledujúce vlastnosti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:</a:t>
            </a:r>
            <a:r>
              <a:rPr lang="sk-SK" sz="2000" dirty="0">
                <a:solidFill>
                  <a:schemeClr val="tx2"/>
                </a:solidFill>
                <a:latin typeface="Cambria Math"/>
                <a:ea typeface="Cambria Math"/>
              </a:rPr>
              <a:t>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12F6B6BE-9139-04F8-BB98-669B698BE3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991" y="1850136"/>
                <a:ext cx="6367198" cy="504410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r>
                  <a:rPr lang="en-US" sz="2000" dirty="0">
                    <a:solidFill>
                      <a:schemeClr val="tx2"/>
                    </a:solidFill>
                    <a:latin typeface="Cambria Math"/>
                    <a:ea typeface="Cambria Math"/>
                  </a:rPr>
                  <a:t>1.    </a:t>
                </a:r>
                <a14:m>
                  <m:oMath xmlns:m="http://schemas.openxmlformats.org/officeDocument/2006/math">
                    <m:r>
                      <a:rPr lang="sk-SK" sz="20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/>
                      </a:rPr>
                      <m:t>𝑑</m:t>
                    </m:r>
                    <m:d>
                      <m:dPr>
                        <m:ctrlPr>
                          <a:rPr lang="en-US" sz="200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sk-SK" sz="2000" b="1" i="0" dirty="0" smtClean="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v</m:t>
                        </m:r>
                      </m:e>
                    </m:d>
                    <m:r>
                      <a:rPr lang="sk-SK" sz="2000" b="0" i="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/>
                      </a:rPr>
                      <m:t>  </m:t>
                    </m:r>
                  </m:oMath>
                </a14:m>
                <a:r>
                  <a:rPr lang="en-US" sz="2000" dirty="0">
                    <a:solidFill>
                      <a:schemeClr val="tx2"/>
                    </a:solidFill>
                    <a:latin typeface="Cambria Math"/>
                    <a:ea typeface="Cambria Math"/>
                  </a:rPr>
                  <a:t>≧</a:t>
                </a:r>
                <a:r>
                  <a:rPr lang="sk-SK" sz="2000" dirty="0">
                    <a:solidFill>
                      <a:schemeClr val="tx2"/>
                    </a:solidFill>
                    <a:latin typeface="Cambria Math"/>
                    <a:ea typeface="Cambria Math"/>
                  </a:rPr>
                  <a:t>  </a:t>
                </a:r>
                <a:r>
                  <a:rPr lang="en-US" sz="2000" dirty="0">
                    <a:solidFill>
                      <a:schemeClr val="tx2"/>
                    </a:solidFill>
                    <a:latin typeface="Cambria Math"/>
                    <a:ea typeface="Cambria Math"/>
                  </a:rPr>
                  <a:t>0, </a:t>
                </a:r>
                <a14:m>
                  <m:oMath xmlns:m="http://schemas.openxmlformats.org/officeDocument/2006/math">
                    <m:r>
                      <a:rPr lang="sk-SK" sz="2000" b="0" i="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/>
                      </a:rPr>
                      <m:t>     </m:t>
                    </m:r>
                    <m:r>
                      <a:rPr lang="sk-SK" sz="20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/>
                      </a:rPr>
                      <m:t>𝑑</m:t>
                    </m:r>
                    <m:d>
                      <m:dPr>
                        <m:ctrlP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sk-SK" sz="2000" b="1" i="0" dirty="0" smtClean="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v</m:t>
                        </m:r>
                      </m:e>
                    </m:d>
                    <m:r>
                      <a:rPr lang="sk-SK" sz="2000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r>
                  <a:rPr lang="sk-SK" sz="2000" dirty="0">
                    <a:solidFill>
                      <a:schemeClr val="tx2"/>
                    </a:solidFill>
                    <a:latin typeface="Cambria Math"/>
                    <a:ea typeface="Cambria Math"/>
                  </a:rPr>
                  <a:t>=</a:t>
                </a:r>
                <a:r>
                  <a:rPr lang="en-US" sz="2000" dirty="0">
                    <a:solidFill>
                      <a:schemeClr val="tx2"/>
                    </a:solidFill>
                    <a:latin typeface="Cambria Math"/>
                    <a:ea typeface="Cambria Math"/>
                  </a:rPr>
                  <a:t> 0 </a:t>
                </a:r>
                <a:r>
                  <a:rPr lang="sk-SK" sz="2000" dirty="0">
                    <a:solidFill>
                      <a:schemeClr val="tx2"/>
                    </a:solidFill>
                    <a:latin typeface="Cambria Math"/>
                    <a:ea typeface="Cambria Math"/>
                  </a:rPr>
                  <a:t> </a:t>
                </a:r>
                <a:r>
                  <a:rPr lang="en-US" sz="2000" dirty="0">
                    <a:solidFill>
                      <a:schemeClr val="tx2"/>
                    </a:solidFill>
                    <a:latin typeface="Cambria Math"/>
                    <a:ea typeface="Cambria Math"/>
                  </a:rPr>
                  <a:t>⇔  </a:t>
                </a:r>
                <a:r>
                  <a:rPr lang="en-US" sz="2000" b="1" dirty="0">
                    <a:solidFill>
                      <a:schemeClr val="tx2"/>
                    </a:solidFill>
                    <a:latin typeface="Cambria Math"/>
                    <a:ea typeface="Cambria Math"/>
                  </a:rPr>
                  <a:t>u </a:t>
                </a:r>
                <a:r>
                  <a:rPr lang="en-US" sz="2000" dirty="0">
                    <a:solidFill>
                      <a:schemeClr val="tx2"/>
                    </a:solidFill>
                    <a:latin typeface="Cambria Math"/>
                    <a:ea typeface="Cambria Math"/>
                  </a:rPr>
                  <a:t>= </a:t>
                </a:r>
                <a:r>
                  <a:rPr lang="sk-SK" sz="2000" b="1" dirty="0">
                    <a:solidFill>
                      <a:schemeClr val="tx2"/>
                    </a:solidFill>
                    <a:latin typeface="Cambria Math"/>
                    <a:ea typeface="Cambria Math"/>
                  </a:rPr>
                  <a:t>v</a:t>
                </a:r>
                <a:r>
                  <a:rPr lang="en-US" sz="2000" b="1" dirty="0">
                    <a:solidFill>
                      <a:schemeClr val="tx2"/>
                    </a:solidFill>
                    <a:latin typeface="Cambria Math"/>
                    <a:ea typeface="Cambria Math"/>
                  </a:rPr>
                  <a:t>        </a:t>
                </a:r>
                <a:r>
                  <a:rPr lang="en-US" sz="2000" i="1" dirty="0" err="1">
                    <a:solidFill>
                      <a:schemeClr val="tx2"/>
                    </a:solidFill>
                    <a:latin typeface="Cambria Math"/>
                    <a:ea typeface="Cambria Math"/>
                  </a:rPr>
                  <a:t>pozit</a:t>
                </a:r>
                <a:r>
                  <a:rPr lang="sk-SK" sz="2000" i="1" dirty="0" err="1">
                    <a:solidFill>
                      <a:schemeClr val="tx2"/>
                    </a:solidFill>
                    <a:latin typeface="Cambria Math"/>
                    <a:ea typeface="Cambria Math"/>
                  </a:rPr>
                  <a:t>ívnosť</a:t>
                </a:r>
                <a:endParaRPr lang="sk-SK" sz="2000" i="1" dirty="0">
                  <a:solidFill>
                    <a:schemeClr val="tx2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12F6B6BE-9139-04F8-BB98-669B698BE3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9991" y="1850136"/>
                <a:ext cx="6367198" cy="504410"/>
              </a:xfrm>
              <a:prstGeom prst="rect">
                <a:avLst/>
              </a:prstGeom>
              <a:blipFill>
                <a:blip r:embed="rId2"/>
                <a:stretch>
                  <a:fillRect l="-1054" b="-10976"/>
                </a:stretch>
              </a:blipFill>
              <a:ln>
                <a:noFill/>
                <a:headEnd/>
                <a:tailEnd/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4C1C4C10-17E6-E162-D6F9-66EF4A689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991" y="2399652"/>
                <a:ext cx="6367198" cy="504056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r>
                  <a:rPr lang="en-US" sz="2000" dirty="0">
                    <a:solidFill>
                      <a:schemeClr val="tx2"/>
                    </a:solidFill>
                    <a:latin typeface="Cambria Math"/>
                    <a:ea typeface="Cambria Math"/>
                  </a:rPr>
                  <a:t>2. </a:t>
                </a:r>
                <a14:m>
                  <m:oMath xmlns:m="http://schemas.openxmlformats.org/officeDocument/2006/math">
                    <m:r>
                      <a:rPr lang="sk-SK" sz="2000" b="0" i="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/>
                      </a:rPr>
                      <m:t>   </m:t>
                    </m:r>
                    <m:r>
                      <a:rPr lang="sk-SK" sz="20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/>
                      </a:rPr>
                      <m:t>𝑑</m:t>
                    </m:r>
                    <m:d>
                      <m:dPr>
                        <m:ctrlP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sk-SK" sz="2000" b="1" i="0" dirty="0" smtClean="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v</m:t>
                        </m:r>
                      </m:e>
                    </m:d>
                    <m:r>
                      <a:rPr lang="sk-SK" sz="2000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r>
                  <a:rPr lang="sk-SK" sz="2000" dirty="0">
                    <a:solidFill>
                      <a:schemeClr val="tx2"/>
                    </a:solidFill>
                    <a:latin typeface="Cambria Math"/>
                    <a:ea typeface="Cambria Math"/>
                  </a:rPr>
                  <a:t>=</a:t>
                </a:r>
                <a:r>
                  <a:rPr lang="en-US" sz="2000" dirty="0">
                    <a:solidFill>
                      <a:schemeClr val="tx2"/>
                    </a:solidFill>
                    <a:latin typeface="Cambria Math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sk-SK" sz="20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/>
                      </a:rPr>
                      <m:t>𝑑</m:t>
                    </m:r>
                    <m:d>
                      <m:dPr>
                        <m:ctrlP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sk-SK" sz="2000" b="1" i="0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u</m:t>
                        </m:r>
                      </m:e>
                    </m:d>
                    <m:r>
                      <a:rPr lang="sk-SK" sz="20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/>
                      </a:rPr>
                      <m:t>                                              </m:t>
                    </m:r>
                    <m:r>
                      <m:rPr>
                        <m:nor/>
                      </m:rPr>
                      <a:rPr lang="sk-SK" sz="20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/>
                      </a:rPr>
                      <m:t>symetria</m:t>
                    </m:r>
                  </m:oMath>
                </a14:m>
                <a:endParaRPr lang="en-US" sz="2000" i="1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4C1C4C10-17E6-E162-D6F9-66EF4A6890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9991" y="2399652"/>
                <a:ext cx="6367198" cy="504056"/>
              </a:xfrm>
              <a:prstGeom prst="rect">
                <a:avLst/>
              </a:prstGeom>
              <a:blipFill>
                <a:blip r:embed="rId3"/>
                <a:stretch>
                  <a:fillRect l="-1054" b="-9756"/>
                </a:stretch>
              </a:blipFill>
              <a:ln>
                <a:noFill/>
                <a:headEnd/>
                <a:tailEnd/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5">
                <a:extLst>
                  <a:ext uri="{FF2B5EF4-FFF2-40B4-BE49-F238E27FC236}">
                    <a16:creationId xmlns:a16="http://schemas.microsoft.com/office/drawing/2014/main" id="{4BF37ADA-06AD-BF2E-41C1-1461664D30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991" y="2952190"/>
                <a:ext cx="7735350" cy="602966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r>
                  <a:rPr lang="en-US" sz="2000" dirty="0">
                    <a:solidFill>
                      <a:schemeClr val="tx2"/>
                    </a:solidFill>
                    <a:latin typeface="Cambria Math"/>
                    <a:ea typeface="Cambria Math"/>
                  </a:rPr>
                  <a:t>3. </a:t>
                </a:r>
                <a:r>
                  <a:rPr lang="sk-SK" sz="2000" dirty="0">
                    <a:solidFill>
                      <a:schemeClr val="tx2"/>
                    </a:solidFill>
                    <a:latin typeface="Cambria Math"/>
                    <a:ea typeface="Cambria Math"/>
                  </a:rPr>
                  <a:t>   </a:t>
                </a:r>
                <a14:m>
                  <m:oMath xmlns:m="http://schemas.openxmlformats.org/officeDocument/2006/math">
                    <m:r>
                      <a:rPr lang="sk-SK" sz="20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/>
                      </a:rPr>
                      <m:t>𝑑</m:t>
                    </m:r>
                    <m:d>
                      <m:dPr>
                        <m:ctrlP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sk-SK" sz="2000" b="1" dirty="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v</m:t>
                        </m:r>
                      </m:e>
                    </m:d>
                    <m:r>
                      <a:rPr lang="sk-SK" sz="2000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sk-SK" sz="2000" b="0" i="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r>
                  <a:rPr lang="sk-SK" sz="2000" dirty="0">
                    <a:solidFill>
                      <a:schemeClr val="tx2"/>
                    </a:solidFill>
                    <a:latin typeface="Cambria Math"/>
                    <a:ea typeface="Cambria Math"/>
                    <a:sym typeface="Symbol" panose="05050102010706020507" pitchFamily="18" charset="2"/>
                  </a:rPr>
                  <a:t>≦ </a:t>
                </a:r>
                <a:r>
                  <a:rPr lang="en-US" sz="2000" dirty="0">
                    <a:solidFill>
                      <a:schemeClr val="tx2"/>
                    </a:solidFill>
                    <a:latin typeface="Cambria Math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sk-SK" sz="20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/>
                      </a:rPr>
                      <m:t>𝑑</m:t>
                    </m:r>
                    <m:d>
                      <m:dPr>
                        <m:ctrlP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sk-SK" sz="2000" b="1" i="0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sk-SK" sz="2000" b="1" i="0" dirty="0" smtClean="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h</m:t>
                        </m:r>
                      </m:e>
                    </m:d>
                    <m:r>
                      <a:rPr lang="sk-SK" sz="20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/>
                      </a:rPr>
                      <m:t>+</m:t>
                    </m:r>
                    <m:r>
                      <a:rPr lang="sk-SK" sz="20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/>
                      </a:rPr>
                      <m:t>𝑑</m:t>
                    </m:r>
                    <m:d>
                      <m:dPr>
                        <m:ctrlP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sk-SK" sz="2000" b="1" i="0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𝐡</m:t>
                        </m:r>
                        <m:r>
                          <a:rPr lang="sk-SK" sz="20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sk-SK" sz="2000" b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v</m:t>
                        </m:r>
                      </m:e>
                    </m:d>
                  </m:oMath>
                </a14:m>
                <a:r>
                  <a:rPr lang="sk-SK" sz="2000" i="1" dirty="0">
                    <a:solidFill>
                      <a:schemeClr val="tx2"/>
                    </a:solidFill>
                    <a:latin typeface="Cambria Math"/>
                    <a:ea typeface="Cambria Math"/>
                  </a:rPr>
                  <a:t>                         trojuholníková nerovnosť</a:t>
                </a:r>
                <a:endParaRPr lang="en-US" sz="2000" dirty="0">
                  <a:solidFill>
                    <a:schemeClr val="tx2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8" name="Rectangle 5">
                <a:extLst>
                  <a:ext uri="{FF2B5EF4-FFF2-40B4-BE49-F238E27FC236}">
                    <a16:creationId xmlns:a16="http://schemas.microsoft.com/office/drawing/2014/main" id="{4BF37ADA-06AD-BF2E-41C1-1461664D30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9991" y="2952190"/>
                <a:ext cx="7735350" cy="602966"/>
              </a:xfrm>
              <a:prstGeom prst="rect">
                <a:avLst/>
              </a:prstGeom>
              <a:blipFill>
                <a:blip r:embed="rId4"/>
                <a:stretch>
                  <a:fillRect l="-867" r="-315" b="-1010"/>
                </a:stretch>
              </a:blipFill>
              <a:ln>
                <a:noFill/>
                <a:headEnd/>
                <a:tailEnd/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ine 2">
            <a:extLst>
              <a:ext uri="{FF2B5EF4-FFF2-40B4-BE49-F238E27FC236}">
                <a16:creationId xmlns:a16="http://schemas.microsoft.com/office/drawing/2014/main" id="{30527C9A-436C-B1F7-148C-1E14B5A5AF7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763725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0F98ABC1-0ED2-EB28-53D6-12DBC3070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264367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Norma,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energia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a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metrika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93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bject 2">
                <a:extLst>
                  <a:ext uri="{FF2B5EF4-FFF2-40B4-BE49-F238E27FC236}">
                    <a16:creationId xmlns:a16="http://schemas.microsoft.com/office/drawing/2014/main" id="{F45FA984-1139-F0E1-A1E4-6FCD180A9EEE}"/>
                  </a:ext>
                </a:extLst>
              </p:cNvPr>
              <p:cNvSpPr txBox="1"/>
              <p:nvPr/>
            </p:nvSpPr>
            <p:spPr bwMode="auto">
              <a:xfrm>
                <a:off x="163220" y="1830396"/>
                <a:ext cx="1977838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uklidov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á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metrika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k-SK" b="0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sk-SK" b="0" dirty="0">
                  <a:solidFill>
                    <a:srgbClr val="FF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30" name="Object 2">
                <a:extLst>
                  <a:ext uri="{FF2B5EF4-FFF2-40B4-BE49-F238E27FC236}">
                    <a16:creationId xmlns:a16="http://schemas.microsoft.com/office/drawing/2014/main" id="{F45FA984-1139-F0E1-A1E4-6FCD180A9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220" y="1830396"/>
                <a:ext cx="1977838" cy="383178"/>
              </a:xfrm>
              <a:prstGeom prst="rect">
                <a:avLst/>
              </a:prstGeom>
              <a:blipFill>
                <a:blip r:embed="rId2"/>
                <a:stretch>
                  <a:fillRect r="-185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280" name="Object 2">
                <a:extLst>
                  <a:ext uri="{FF2B5EF4-FFF2-40B4-BE49-F238E27FC236}">
                    <a16:creationId xmlns:a16="http://schemas.microsoft.com/office/drawing/2014/main" id="{1952B4F5-550C-DAFD-E56A-77E2D980E7EE}"/>
                  </a:ext>
                </a:extLst>
              </p:cNvPr>
              <p:cNvSpPr txBox="1"/>
              <p:nvPr/>
            </p:nvSpPr>
            <p:spPr bwMode="auto">
              <a:xfrm>
                <a:off x="539551" y="1071585"/>
                <a:ext cx="7416821" cy="48520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Metriky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vo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vektorov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ý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ch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priestoroch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0" baseline="-250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sk-SK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pou</a:t>
                </a:r>
                <a:r>
                  <a:rPr lang="sk-SK" b="0" i="0" dirty="0" err="1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žívané</a:t>
                </a:r>
                <a:r>
                  <a:rPr lang="sk-SK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v strojovom učení</a:t>
                </a:r>
                <a:r>
                  <a:rPr lang="en-US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: </a:t>
                </a:r>
                <a:endParaRPr lang="sk-SK" b="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1280" name="Object 2">
                <a:extLst>
                  <a:ext uri="{FF2B5EF4-FFF2-40B4-BE49-F238E27FC236}">
                    <a16:creationId xmlns:a16="http://schemas.microsoft.com/office/drawing/2014/main" id="{1952B4F5-550C-DAFD-E56A-77E2D980E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1" y="1071585"/>
                <a:ext cx="7416821" cy="485207"/>
              </a:xfrm>
              <a:prstGeom prst="rect">
                <a:avLst/>
              </a:prstGeom>
              <a:blipFill>
                <a:blip r:embed="rId3"/>
                <a:stretch>
                  <a:fillRect l="-247" t="-886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AFB320B9-9D16-9374-6582-FD3416094D61}"/>
                  </a:ext>
                </a:extLst>
              </p:cNvPr>
              <p:cNvSpPr txBox="1"/>
              <p:nvPr/>
            </p:nvSpPr>
            <p:spPr bwMode="auto">
              <a:xfrm>
                <a:off x="163220" y="3512379"/>
                <a:ext cx="1977838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anhattan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metrika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k-SK" b="0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sk-SK" b="0" dirty="0">
                  <a:solidFill>
                    <a:srgbClr val="FF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AFB320B9-9D16-9374-6582-FD3416094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220" y="3512379"/>
                <a:ext cx="1977838" cy="383178"/>
              </a:xfrm>
              <a:prstGeom prst="rect">
                <a:avLst/>
              </a:prstGeom>
              <a:blipFill>
                <a:blip r:embed="rId4"/>
                <a:stretch>
                  <a:fillRect r="-555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4314EC42-F9AD-4FE1-F09A-00D4047B5C27}"/>
                  </a:ext>
                </a:extLst>
              </p:cNvPr>
              <p:cNvSpPr txBox="1"/>
              <p:nvPr/>
            </p:nvSpPr>
            <p:spPr bwMode="auto">
              <a:xfrm>
                <a:off x="235228" y="3922669"/>
                <a:ext cx="3308742" cy="4915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4314EC42-F9AD-4FE1-F09A-00D4047B5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5228" y="3922669"/>
                <a:ext cx="3308742" cy="4915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0513A84D-CD32-CBF4-59F8-D0F2A200260A}"/>
                  </a:ext>
                </a:extLst>
              </p:cNvPr>
              <p:cNvSpPr txBox="1"/>
              <p:nvPr/>
            </p:nvSpPr>
            <p:spPr bwMode="auto">
              <a:xfrm>
                <a:off x="163220" y="4990264"/>
                <a:ext cx="1977838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sk-SK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Č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eby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š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evova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metrika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k-SK" b="0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sk-SK" b="0" dirty="0">
                  <a:solidFill>
                    <a:srgbClr val="FF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0513A84D-CD32-CBF4-59F8-D0F2A2002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220" y="4990264"/>
                <a:ext cx="1977838" cy="383178"/>
              </a:xfrm>
              <a:prstGeom prst="rect">
                <a:avLst/>
              </a:prstGeom>
              <a:blipFill>
                <a:blip r:embed="rId6"/>
                <a:stretch>
                  <a:fillRect l="-926" r="-10802" b="-1612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8A0A669D-6582-55F0-649E-5151C9C2A947}"/>
                  </a:ext>
                </a:extLst>
              </p:cNvPr>
              <p:cNvSpPr txBox="1"/>
              <p:nvPr/>
            </p:nvSpPr>
            <p:spPr bwMode="auto">
              <a:xfrm>
                <a:off x="225372" y="5507648"/>
                <a:ext cx="3672408" cy="4649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8A0A669D-6582-55F0-649E-5151C9C2A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372" y="5507648"/>
                <a:ext cx="3672408" cy="464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102B0713-ACCE-310A-9E9B-234112BB1E80}"/>
                  </a:ext>
                </a:extLst>
              </p:cNvPr>
              <p:cNvSpPr txBox="1"/>
              <p:nvPr/>
            </p:nvSpPr>
            <p:spPr bwMode="auto">
              <a:xfrm>
                <a:off x="235228" y="2367837"/>
                <a:ext cx="4032448" cy="5402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sk-SK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u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v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u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v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102B0713-ACCE-310A-9E9B-234112BB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5228" y="2367837"/>
                <a:ext cx="4032448" cy="5402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7369F671-D5BA-7E9D-B9EE-64FD0F232660}"/>
                  </a:ext>
                </a:extLst>
              </p:cNvPr>
              <p:cNvSpPr txBox="1"/>
              <p:nvPr/>
            </p:nvSpPr>
            <p:spPr bwMode="auto">
              <a:xfrm>
                <a:off x="200083" y="4364960"/>
                <a:ext cx="3112633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Hamming</m:t>
                      </m:r>
                      <m:r>
                        <a:rPr lang="en-US" sz="16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distance</m:t>
                      </m:r>
                      <m:r>
                        <a:rPr lang="en-US" sz="16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taxi</m:t>
                      </m:r>
                      <m:r>
                        <a:rPr lang="en-US" sz="16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distance</m:t>
                      </m:r>
                      <m:r>
                        <a:rPr lang="en-US" sz="16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sz="1600" b="0" i="0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7369F671-D5BA-7E9D-B9EE-64FD0F232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0083" y="4364960"/>
                <a:ext cx="3112633" cy="383178"/>
              </a:xfrm>
              <a:prstGeom prst="rect">
                <a:avLst/>
              </a:prstGeom>
              <a:blipFill>
                <a:blip r:embed="rId12"/>
                <a:stretch>
                  <a:fillRect l="-196" r="-98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2">
                <a:extLst>
                  <a:ext uri="{FF2B5EF4-FFF2-40B4-BE49-F238E27FC236}">
                    <a16:creationId xmlns:a16="http://schemas.microsoft.com/office/drawing/2014/main" id="{2A2737EE-79C6-11C2-4D24-D79125A3E6C4}"/>
                  </a:ext>
                </a:extLst>
              </p:cNvPr>
              <p:cNvSpPr txBox="1"/>
              <p:nvPr/>
            </p:nvSpPr>
            <p:spPr bwMode="auto">
              <a:xfrm>
                <a:off x="154567" y="5949280"/>
                <a:ext cx="3264518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sk-SK" sz="16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ý</m:t>
                      </m:r>
                      <m:r>
                        <m:rPr>
                          <m:sty m:val="p"/>
                        </m:rPr>
                        <a:rPr lang="sk-SK" sz="16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po</m:t>
                      </m:r>
                      <m:r>
                        <a:rPr lang="sk-SK" sz="16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č</m:t>
                      </m:r>
                      <m:r>
                        <m:rPr>
                          <m:sty m:val="p"/>
                        </m:rPr>
                        <a:rPr lang="sk-SK" sz="16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tovo</m:t>
                      </m:r>
                      <m:r>
                        <a:rPr lang="sk-SK" sz="16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k-SK" sz="16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kriticky</m:t>
                      </m:r>
                      <m:r>
                        <a:rPr lang="sk-SK" sz="16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k-SK" sz="16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sk-SK" sz="16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á</m:t>
                      </m:r>
                      <m:r>
                        <m:rPr>
                          <m:sty m:val="p"/>
                        </m:rPr>
                        <a:rPr lang="sk-SK" sz="16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ro</m:t>
                      </m:r>
                      <m:r>
                        <a:rPr lang="sk-SK" sz="16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č</m:t>
                      </m:r>
                      <m:r>
                        <m:rPr>
                          <m:sty m:val="p"/>
                        </m:rPr>
                        <a:rPr lang="sk-SK" sz="16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sk-SK" sz="16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é ú</m:t>
                      </m:r>
                      <m:r>
                        <m:rPr>
                          <m:sty m:val="p"/>
                        </m:rPr>
                        <a:rPr lang="sk-SK" sz="16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lohy</m:t>
                      </m:r>
                      <m:r>
                        <a:rPr lang="en-US" sz="16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sz="1600" b="0" i="0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Object 2">
                <a:extLst>
                  <a:ext uri="{FF2B5EF4-FFF2-40B4-BE49-F238E27FC236}">
                    <a16:creationId xmlns:a16="http://schemas.microsoft.com/office/drawing/2014/main" id="{2A2737EE-79C6-11C2-4D24-D79125A3E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4567" y="5949280"/>
                <a:ext cx="3264518" cy="38317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ine 2">
            <a:extLst>
              <a:ext uri="{FF2B5EF4-FFF2-40B4-BE49-F238E27FC236}">
                <a16:creationId xmlns:a16="http://schemas.microsoft.com/office/drawing/2014/main" id="{93DC7CD6-1E60-4DE1-C749-CC85427D264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763725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4DC1E5E5-3386-9D58-36E0-8BCD989CE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264367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Norma,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energia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a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metrika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83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" grpId="0"/>
      <p:bldP spid="5" grpId="0"/>
      <p:bldP spid="6" grpId="0"/>
      <p:bldP spid="7" grpId="0"/>
      <p:bldP spid="8" grpId="0"/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bject 2">
                <a:extLst>
                  <a:ext uri="{FF2B5EF4-FFF2-40B4-BE49-F238E27FC236}">
                    <a16:creationId xmlns:a16="http://schemas.microsoft.com/office/drawing/2014/main" id="{F45FA984-1139-F0E1-A1E4-6FCD180A9EEE}"/>
                  </a:ext>
                </a:extLst>
              </p:cNvPr>
              <p:cNvSpPr txBox="1"/>
              <p:nvPr/>
            </p:nvSpPr>
            <p:spPr bwMode="auto">
              <a:xfrm>
                <a:off x="163220" y="1830396"/>
                <a:ext cx="1977838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uklidov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á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metrika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k-SK" b="0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sk-SK" b="0" dirty="0">
                  <a:solidFill>
                    <a:srgbClr val="FF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30" name="Object 2">
                <a:extLst>
                  <a:ext uri="{FF2B5EF4-FFF2-40B4-BE49-F238E27FC236}">
                    <a16:creationId xmlns:a16="http://schemas.microsoft.com/office/drawing/2014/main" id="{F45FA984-1139-F0E1-A1E4-6FCD180A9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220" y="1830396"/>
                <a:ext cx="1977838" cy="383178"/>
              </a:xfrm>
              <a:prstGeom prst="rect">
                <a:avLst/>
              </a:prstGeom>
              <a:blipFill>
                <a:blip r:embed="rId2"/>
                <a:stretch>
                  <a:fillRect r="-185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280" name="Object 2">
                <a:extLst>
                  <a:ext uri="{FF2B5EF4-FFF2-40B4-BE49-F238E27FC236}">
                    <a16:creationId xmlns:a16="http://schemas.microsoft.com/office/drawing/2014/main" id="{1952B4F5-550C-DAFD-E56A-77E2D980E7EE}"/>
                  </a:ext>
                </a:extLst>
              </p:cNvPr>
              <p:cNvSpPr txBox="1"/>
              <p:nvPr/>
            </p:nvSpPr>
            <p:spPr bwMode="auto">
              <a:xfrm>
                <a:off x="539551" y="1071585"/>
                <a:ext cx="7416821" cy="48520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Metriky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vo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vektorov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ý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ch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priestoroch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0" baseline="-250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sk-SK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pou</a:t>
                </a:r>
                <a:r>
                  <a:rPr lang="sk-SK" b="0" i="0" dirty="0" err="1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žívané</a:t>
                </a:r>
                <a:r>
                  <a:rPr lang="sk-SK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v strojovom učení</a:t>
                </a:r>
                <a:r>
                  <a:rPr lang="en-US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: </a:t>
                </a:r>
                <a:endParaRPr lang="sk-SK" b="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1280" name="Object 2">
                <a:extLst>
                  <a:ext uri="{FF2B5EF4-FFF2-40B4-BE49-F238E27FC236}">
                    <a16:creationId xmlns:a16="http://schemas.microsoft.com/office/drawing/2014/main" id="{1952B4F5-550C-DAFD-E56A-77E2D980E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1" y="1071585"/>
                <a:ext cx="7416821" cy="485207"/>
              </a:xfrm>
              <a:prstGeom prst="rect">
                <a:avLst/>
              </a:prstGeom>
              <a:blipFill>
                <a:blip r:embed="rId3"/>
                <a:stretch>
                  <a:fillRect l="-247" t="-886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AFB320B9-9D16-9374-6582-FD3416094D61}"/>
                  </a:ext>
                </a:extLst>
              </p:cNvPr>
              <p:cNvSpPr txBox="1"/>
              <p:nvPr/>
            </p:nvSpPr>
            <p:spPr bwMode="auto">
              <a:xfrm>
                <a:off x="163220" y="3512379"/>
                <a:ext cx="1977838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anhattan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metrika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k-SK" b="0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sk-SK" b="0" dirty="0">
                  <a:solidFill>
                    <a:srgbClr val="FF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AFB320B9-9D16-9374-6582-FD3416094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220" y="3512379"/>
                <a:ext cx="1977838" cy="383178"/>
              </a:xfrm>
              <a:prstGeom prst="rect">
                <a:avLst/>
              </a:prstGeom>
              <a:blipFill>
                <a:blip r:embed="rId4"/>
                <a:stretch>
                  <a:fillRect r="-555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0513A84D-CD32-CBF4-59F8-D0F2A200260A}"/>
                  </a:ext>
                </a:extLst>
              </p:cNvPr>
              <p:cNvSpPr txBox="1"/>
              <p:nvPr/>
            </p:nvSpPr>
            <p:spPr bwMode="auto">
              <a:xfrm>
                <a:off x="163220" y="4990264"/>
                <a:ext cx="1977838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sk-SK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Č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eby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š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evova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metrika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k-SK" b="0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sk-SK" b="0" dirty="0">
                  <a:solidFill>
                    <a:srgbClr val="FF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0513A84D-CD32-CBF4-59F8-D0F2A2002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220" y="4990264"/>
                <a:ext cx="1977838" cy="383178"/>
              </a:xfrm>
              <a:prstGeom prst="rect">
                <a:avLst/>
              </a:prstGeom>
              <a:blipFill>
                <a:blip r:embed="rId6"/>
                <a:stretch>
                  <a:fillRect l="-926" r="-10802" b="-1612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8A0A669D-6582-55F0-649E-5151C9C2A947}"/>
                  </a:ext>
                </a:extLst>
              </p:cNvPr>
              <p:cNvSpPr txBox="1"/>
              <p:nvPr/>
            </p:nvSpPr>
            <p:spPr bwMode="auto">
              <a:xfrm>
                <a:off x="225372" y="5507648"/>
                <a:ext cx="3672408" cy="4649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8A0A669D-6582-55F0-649E-5151C9C2A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372" y="5507648"/>
                <a:ext cx="3672408" cy="464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102B0713-ACCE-310A-9E9B-234112BB1E80}"/>
                  </a:ext>
                </a:extLst>
              </p:cNvPr>
              <p:cNvSpPr txBox="1"/>
              <p:nvPr/>
            </p:nvSpPr>
            <p:spPr bwMode="auto">
              <a:xfrm>
                <a:off x="235228" y="2367837"/>
                <a:ext cx="4032448" cy="5402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sk-SK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u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v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u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v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102B0713-ACCE-310A-9E9B-234112BB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5228" y="2367837"/>
                <a:ext cx="4032448" cy="5402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Rovná spojnica 9">
            <a:extLst>
              <a:ext uri="{FF2B5EF4-FFF2-40B4-BE49-F238E27FC236}">
                <a16:creationId xmlns:a16="http://schemas.microsoft.com/office/drawing/2014/main" id="{DF89E921-BD99-A488-6284-4092A0653884}"/>
              </a:ext>
            </a:extLst>
          </p:cNvPr>
          <p:cNvCxnSpPr>
            <a:cxnSpLocks/>
          </p:cNvCxnSpPr>
          <p:nvPr/>
        </p:nvCxnSpPr>
        <p:spPr>
          <a:xfrm rot="-5400000">
            <a:off x="4142415" y="2296157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nica 10">
            <a:extLst>
              <a:ext uri="{FF2B5EF4-FFF2-40B4-BE49-F238E27FC236}">
                <a16:creationId xmlns:a16="http://schemas.microsoft.com/office/drawing/2014/main" id="{80D2888F-6E48-FDF9-7336-9B5592BE1EA7}"/>
              </a:ext>
            </a:extLst>
          </p:cNvPr>
          <p:cNvCxnSpPr/>
          <p:nvPr/>
        </p:nvCxnSpPr>
        <p:spPr>
          <a:xfrm>
            <a:off x="4498719" y="191683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nica 11">
            <a:extLst>
              <a:ext uri="{FF2B5EF4-FFF2-40B4-BE49-F238E27FC236}">
                <a16:creationId xmlns:a16="http://schemas.microsoft.com/office/drawing/2014/main" id="{C7AD0BFD-23C8-33F5-6335-18FBB7AED69D}"/>
              </a:ext>
            </a:extLst>
          </p:cNvPr>
          <p:cNvCxnSpPr/>
          <p:nvPr/>
        </p:nvCxnSpPr>
        <p:spPr>
          <a:xfrm>
            <a:off x="5218719" y="191683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>
            <a:extLst>
              <a:ext uri="{FF2B5EF4-FFF2-40B4-BE49-F238E27FC236}">
                <a16:creationId xmlns:a16="http://schemas.microsoft.com/office/drawing/2014/main" id="{C165A5DD-E8EB-094F-6109-DD4E2F7852D5}"/>
              </a:ext>
            </a:extLst>
          </p:cNvPr>
          <p:cNvCxnSpPr/>
          <p:nvPr/>
        </p:nvCxnSpPr>
        <p:spPr>
          <a:xfrm>
            <a:off x="5954004" y="191713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nica 13">
            <a:extLst>
              <a:ext uri="{FF2B5EF4-FFF2-40B4-BE49-F238E27FC236}">
                <a16:creationId xmlns:a16="http://schemas.microsoft.com/office/drawing/2014/main" id="{67CEDFD5-C850-152A-CB74-816030760581}"/>
              </a:ext>
            </a:extLst>
          </p:cNvPr>
          <p:cNvCxnSpPr/>
          <p:nvPr/>
        </p:nvCxnSpPr>
        <p:spPr>
          <a:xfrm>
            <a:off x="4498719" y="267998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nica 14">
            <a:extLst>
              <a:ext uri="{FF2B5EF4-FFF2-40B4-BE49-F238E27FC236}">
                <a16:creationId xmlns:a16="http://schemas.microsoft.com/office/drawing/2014/main" id="{AAC1BC6B-D29D-82B4-0D83-D4F24B72BA65}"/>
              </a:ext>
            </a:extLst>
          </p:cNvPr>
          <p:cNvCxnSpPr/>
          <p:nvPr/>
        </p:nvCxnSpPr>
        <p:spPr>
          <a:xfrm>
            <a:off x="5234004" y="267998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nica 15">
            <a:extLst>
              <a:ext uri="{FF2B5EF4-FFF2-40B4-BE49-F238E27FC236}">
                <a16:creationId xmlns:a16="http://schemas.microsoft.com/office/drawing/2014/main" id="{8C8A4914-A209-BEF6-A049-6F885EDF236E}"/>
              </a:ext>
            </a:extLst>
          </p:cNvPr>
          <p:cNvCxnSpPr/>
          <p:nvPr/>
        </p:nvCxnSpPr>
        <p:spPr>
          <a:xfrm>
            <a:off x="5970377" y="267998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ovná spojnica 21">
            <a:extLst>
              <a:ext uri="{FF2B5EF4-FFF2-40B4-BE49-F238E27FC236}">
                <a16:creationId xmlns:a16="http://schemas.microsoft.com/office/drawing/2014/main" id="{22A6E303-7695-717D-C89C-6C865185873D}"/>
              </a:ext>
            </a:extLst>
          </p:cNvPr>
          <p:cNvCxnSpPr>
            <a:cxnSpLocks/>
          </p:cNvCxnSpPr>
          <p:nvPr/>
        </p:nvCxnSpPr>
        <p:spPr>
          <a:xfrm rot="-5400000">
            <a:off x="4858719" y="2296157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ovná spojnica 22">
            <a:extLst>
              <a:ext uri="{FF2B5EF4-FFF2-40B4-BE49-F238E27FC236}">
                <a16:creationId xmlns:a16="http://schemas.microsoft.com/office/drawing/2014/main" id="{5FC97B26-FF88-DAFC-58AF-9D07F2E24BD2}"/>
              </a:ext>
            </a:extLst>
          </p:cNvPr>
          <p:cNvCxnSpPr>
            <a:cxnSpLocks/>
          </p:cNvCxnSpPr>
          <p:nvPr/>
        </p:nvCxnSpPr>
        <p:spPr>
          <a:xfrm rot="-5400000">
            <a:off x="5594004" y="2296157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ovná spojnica 28">
            <a:extLst>
              <a:ext uri="{FF2B5EF4-FFF2-40B4-BE49-F238E27FC236}">
                <a16:creationId xmlns:a16="http://schemas.microsoft.com/office/drawing/2014/main" id="{54208A58-7C0C-B5CE-664D-F01C8BE5DE6C}"/>
              </a:ext>
            </a:extLst>
          </p:cNvPr>
          <p:cNvCxnSpPr>
            <a:cxnSpLocks/>
          </p:cNvCxnSpPr>
          <p:nvPr/>
        </p:nvCxnSpPr>
        <p:spPr>
          <a:xfrm rot="-5400000">
            <a:off x="6348788" y="2296157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0" name="Rovná spojnica 481289">
            <a:extLst>
              <a:ext uri="{FF2B5EF4-FFF2-40B4-BE49-F238E27FC236}">
                <a16:creationId xmlns:a16="http://schemas.microsoft.com/office/drawing/2014/main" id="{7D213057-5F41-5AE3-0C5E-5F9B8B909FC8}"/>
              </a:ext>
            </a:extLst>
          </p:cNvPr>
          <p:cNvCxnSpPr/>
          <p:nvPr/>
        </p:nvCxnSpPr>
        <p:spPr>
          <a:xfrm>
            <a:off x="6696337" y="191683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1" name="Rovná spojnica 481290">
            <a:extLst>
              <a:ext uri="{FF2B5EF4-FFF2-40B4-BE49-F238E27FC236}">
                <a16:creationId xmlns:a16="http://schemas.microsoft.com/office/drawing/2014/main" id="{F59A9036-141D-21B1-F6C5-809874E33195}"/>
              </a:ext>
            </a:extLst>
          </p:cNvPr>
          <p:cNvCxnSpPr/>
          <p:nvPr/>
        </p:nvCxnSpPr>
        <p:spPr>
          <a:xfrm>
            <a:off x="7416337" y="191683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2" name="Rovná spojnica 481291">
            <a:extLst>
              <a:ext uri="{FF2B5EF4-FFF2-40B4-BE49-F238E27FC236}">
                <a16:creationId xmlns:a16="http://schemas.microsoft.com/office/drawing/2014/main" id="{4E37015E-C3E0-1332-3AD8-E433A6E9B69D}"/>
              </a:ext>
            </a:extLst>
          </p:cNvPr>
          <p:cNvCxnSpPr/>
          <p:nvPr/>
        </p:nvCxnSpPr>
        <p:spPr>
          <a:xfrm>
            <a:off x="8151622" y="191713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3" name="Rovná spojnica 481292">
            <a:extLst>
              <a:ext uri="{FF2B5EF4-FFF2-40B4-BE49-F238E27FC236}">
                <a16:creationId xmlns:a16="http://schemas.microsoft.com/office/drawing/2014/main" id="{772C02C2-B099-232F-2CFF-AC4260D760C8}"/>
              </a:ext>
            </a:extLst>
          </p:cNvPr>
          <p:cNvCxnSpPr/>
          <p:nvPr/>
        </p:nvCxnSpPr>
        <p:spPr>
          <a:xfrm>
            <a:off x="6696337" y="267998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4" name="Rovná spojnica 481293">
            <a:extLst>
              <a:ext uri="{FF2B5EF4-FFF2-40B4-BE49-F238E27FC236}">
                <a16:creationId xmlns:a16="http://schemas.microsoft.com/office/drawing/2014/main" id="{CA482116-3178-9CDF-7737-41995E42D166}"/>
              </a:ext>
            </a:extLst>
          </p:cNvPr>
          <p:cNvCxnSpPr/>
          <p:nvPr/>
        </p:nvCxnSpPr>
        <p:spPr>
          <a:xfrm>
            <a:off x="7431622" y="267998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5" name="Rovná spojnica 481294">
            <a:extLst>
              <a:ext uri="{FF2B5EF4-FFF2-40B4-BE49-F238E27FC236}">
                <a16:creationId xmlns:a16="http://schemas.microsoft.com/office/drawing/2014/main" id="{43EF84C2-A4AF-6FC3-83E8-764401526DD6}"/>
              </a:ext>
            </a:extLst>
          </p:cNvPr>
          <p:cNvCxnSpPr/>
          <p:nvPr/>
        </p:nvCxnSpPr>
        <p:spPr>
          <a:xfrm>
            <a:off x="8167995" y="267998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6" name="Rovná spojnica 481295">
            <a:extLst>
              <a:ext uri="{FF2B5EF4-FFF2-40B4-BE49-F238E27FC236}">
                <a16:creationId xmlns:a16="http://schemas.microsoft.com/office/drawing/2014/main" id="{EB0EA03E-C661-7ADB-59ED-747ECB297F76}"/>
              </a:ext>
            </a:extLst>
          </p:cNvPr>
          <p:cNvCxnSpPr>
            <a:cxnSpLocks/>
          </p:cNvCxnSpPr>
          <p:nvPr/>
        </p:nvCxnSpPr>
        <p:spPr>
          <a:xfrm rot="-5400000">
            <a:off x="7056337" y="2296157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7" name="Rovná spojnica 481296">
            <a:extLst>
              <a:ext uri="{FF2B5EF4-FFF2-40B4-BE49-F238E27FC236}">
                <a16:creationId xmlns:a16="http://schemas.microsoft.com/office/drawing/2014/main" id="{41A6A19E-5922-8F06-E96F-31831FE3E9B9}"/>
              </a:ext>
            </a:extLst>
          </p:cNvPr>
          <p:cNvCxnSpPr>
            <a:cxnSpLocks/>
          </p:cNvCxnSpPr>
          <p:nvPr/>
        </p:nvCxnSpPr>
        <p:spPr>
          <a:xfrm rot="-5400000">
            <a:off x="7791622" y="2296157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8" name="Rovná spojnica 481297">
            <a:extLst>
              <a:ext uri="{FF2B5EF4-FFF2-40B4-BE49-F238E27FC236}">
                <a16:creationId xmlns:a16="http://schemas.microsoft.com/office/drawing/2014/main" id="{6BC0F8B1-1567-616D-A5AF-6BDE7F21A8FE}"/>
              </a:ext>
            </a:extLst>
          </p:cNvPr>
          <p:cNvCxnSpPr>
            <a:cxnSpLocks/>
          </p:cNvCxnSpPr>
          <p:nvPr/>
        </p:nvCxnSpPr>
        <p:spPr>
          <a:xfrm rot="-5400000">
            <a:off x="8527995" y="2296157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9" name="Rovná spojnica 481298">
            <a:extLst>
              <a:ext uri="{FF2B5EF4-FFF2-40B4-BE49-F238E27FC236}">
                <a16:creationId xmlns:a16="http://schemas.microsoft.com/office/drawing/2014/main" id="{D3E6489D-0A32-BC73-3040-1AAE452AA5CB}"/>
              </a:ext>
            </a:extLst>
          </p:cNvPr>
          <p:cNvCxnSpPr>
            <a:cxnSpLocks/>
          </p:cNvCxnSpPr>
          <p:nvPr/>
        </p:nvCxnSpPr>
        <p:spPr>
          <a:xfrm rot="-5400000">
            <a:off x="4142415" y="305180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03" name="Rovná spojnica 481302">
            <a:extLst>
              <a:ext uri="{FF2B5EF4-FFF2-40B4-BE49-F238E27FC236}">
                <a16:creationId xmlns:a16="http://schemas.microsoft.com/office/drawing/2014/main" id="{507E7E27-899C-D15F-3E42-0B3723ECC1FA}"/>
              </a:ext>
            </a:extLst>
          </p:cNvPr>
          <p:cNvCxnSpPr/>
          <p:nvPr/>
        </p:nvCxnSpPr>
        <p:spPr>
          <a:xfrm>
            <a:off x="4498719" y="341721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04" name="Rovná spojnica 481303">
            <a:extLst>
              <a:ext uri="{FF2B5EF4-FFF2-40B4-BE49-F238E27FC236}">
                <a16:creationId xmlns:a16="http://schemas.microsoft.com/office/drawing/2014/main" id="{4D8EB7E8-09E0-E465-0FF3-B3F442502D57}"/>
              </a:ext>
            </a:extLst>
          </p:cNvPr>
          <p:cNvCxnSpPr/>
          <p:nvPr/>
        </p:nvCxnSpPr>
        <p:spPr>
          <a:xfrm>
            <a:off x="5234004" y="341721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05" name="Rovná spojnica 481304">
            <a:extLst>
              <a:ext uri="{FF2B5EF4-FFF2-40B4-BE49-F238E27FC236}">
                <a16:creationId xmlns:a16="http://schemas.microsoft.com/office/drawing/2014/main" id="{C4CE63F2-1F62-5CA0-6202-E6E201198222}"/>
              </a:ext>
            </a:extLst>
          </p:cNvPr>
          <p:cNvCxnSpPr/>
          <p:nvPr/>
        </p:nvCxnSpPr>
        <p:spPr>
          <a:xfrm>
            <a:off x="5970377" y="341721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06" name="Rovná spojnica 481305">
            <a:extLst>
              <a:ext uri="{FF2B5EF4-FFF2-40B4-BE49-F238E27FC236}">
                <a16:creationId xmlns:a16="http://schemas.microsoft.com/office/drawing/2014/main" id="{254AEB38-7BD3-553C-DF88-C027FCAABB85}"/>
              </a:ext>
            </a:extLst>
          </p:cNvPr>
          <p:cNvCxnSpPr>
            <a:cxnSpLocks/>
          </p:cNvCxnSpPr>
          <p:nvPr/>
        </p:nvCxnSpPr>
        <p:spPr>
          <a:xfrm rot="-5400000">
            <a:off x="4858719" y="305180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07" name="Rovná spojnica 481306">
            <a:extLst>
              <a:ext uri="{FF2B5EF4-FFF2-40B4-BE49-F238E27FC236}">
                <a16:creationId xmlns:a16="http://schemas.microsoft.com/office/drawing/2014/main" id="{2433B89C-69F2-4B1B-289B-FAA6F7592F43}"/>
              </a:ext>
            </a:extLst>
          </p:cNvPr>
          <p:cNvCxnSpPr>
            <a:cxnSpLocks/>
          </p:cNvCxnSpPr>
          <p:nvPr/>
        </p:nvCxnSpPr>
        <p:spPr>
          <a:xfrm rot="-5400000">
            <a:off x="5594004" y="305180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08" name="Rovná spojnica 481307">
            <a:extLst>
              <a:ext uri="{FF2B5EF4-FFF2-40B4-BE49-F238E27FC236}">
                <a16:creationId xmlns:a16="http://schemas.microsoft.com/office/drawing/2014/main" id="{FE9E10C3-D65F-3A18-FFB0-A48CA1314456}"/>
              </a:ext>
            </a:extLst>
          </p:cNvPr>
          <p:cNvCxnSpPr>
            <a:cxnSpLocks/>
          </p:cNvCxnSpPr>
          <p:nvPr/>
        </p:nvCxnSpPr>
        <p:spPr>
          <a:xfrm rot="-5400000">
            <a:off x="6348788" y="305180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12" name="Rovná spojnica 481311">
            <a:extLst>
              <a:ext uri="{FF2B5EF4-FFF2-40B4-BE49-F238E27FC236}">
                <a16:creationId xmlns:a16="http://schemas.microsoft.com/office/drawing/2014/main" id="{10D3A291-9594-E6CC-56DC-702424E2C3D7}"/>
              </a:ext>
            </a:extLst>
          </p:cNvPr>
          <p:cNvCxnSpPr/>
          <p:nvPr/>
        </p:nvCxnSpPr>
        <p:spPr>
          <a:xfrm>
            <a:off x="6696337" y="341721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13" name="Rovná spojnica 481312">
            <a:extLst>
              <a:ext uri="{FF2B5EF4-FFF2-40B4-BE49-F238E27FC236}">
                <a16:creationId xmlns:a16="http://schemas.microsoft.com/office/drawing/2014/main" id="{A80589A9-C7F6-EEB1-2091-72007B8F5895}"/>
              </a:ext>
            </a:extLst>
          </p:cNvPr>
          <p:cNvCxnSpPr/>
          <p:nvPr/>
        </p:nvCxnSpPr>
        <p:spPr>
          <a:xfrm>
            <a:off x="7431622" y="341721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14" name="Rovná spojnica 481313">
            <a:extLst>
              <a:ext uri="{FF2B5EF4-FFF2-40B4-BE49-F238E27FC236}">
                <a16:creationId xmlns:a16="http://schemas.microsoft.com/office/drawing/2014/main" id="{5BCEE52D-0B4B-E4C3-2C55-068DD857E83D}"/>
              </a:ext>
            </a:extLst>
          </p:cNvPr>
          <p:cNvCxnSpPr/>
          <p:nvPr/>
        </p:nvCxnSpPr>
        <p:spPr>
          <a:xfrm>
            <a:off x="8167995" y="341721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15" name="Rovná spojnica 481314">
            <a:extLst>
              <a:ext uri="{FF2B5EF4-FFF2-40B4-BE49-F238E27FC236}">
                <a16:creationId xmlns:a16="http://schemas.microsoft.com/office/drawing/2014/main" id="{11C2B17A-644F-87DD-6272-6CE21B25304B}"/>
              </a:ext>
            </a:extLst>
          </p:cNvPr>
          <p:cNvCxnSpPr>
            <a:cxnSpLocks/>
          </p:cNvCxnSpPr>
          <p:nvPr/>
        </p:nvCxnSpPr>
        <p:spPr>
          <a:xfrm rot="-5400000">
            <a:off x="7056337" y="305180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16" name="Rovná spojnica 481315">
            <a:extLst>
              <a:ext uri="{FF2B5EF4-FFF2-40B4-BE49-F238E27FC236}">
                <a16:creationId xmlns:a16="http://schemas.microsoft.com/office/drawing/2014/main" id="{E8E82DD5-2CE8-1FCB-AE73-0AAF846443DD}"/>
              </a:ext>
            </a:extLst>
          </p:cNvPr>
          <p:cNvCxnSpPr>
            <a:cxnSpLocks/>
          </p:cNvCxnSpPr>
          <p:nvPr/>
        </p:nvCxnSpPr>
        <p:spPr>
          <a:xfrm rot="-5400000">
            <a:off x="7791622" y="305180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17" name="Rovná spojnica 481316">
            <a:extLst>
              <a:ext uri="{FF2B5EF4-FFF2-40B4-BE49-F238E27FC236}">
                <a16:creationId xmlns:a16="http://schemas.microsoft.com/office/drawing/2014/main" id="{5EA2A364-DC1D-B47F-9D76-6D6037667561}"/>
              </a:ext>
            </a:extLst>
          </p:cNvPr>
          <p:cNvCxnSpPr>
            <a:cxnSpLocks/>
          </p:cNvCxnSpPr>
          <p:nvPr/>
        </p:nvCxnSpPr>
        <p:spPr>
          <a:xfrm rot="-5400000">
            <a:off x="8527995" y="305180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18" name="Rovná spojnica 481317">
            <a:extLst>
              <a:ext uri="{FF2B5EF4-FFF2-40B4-BE49-F238E27FC236}">
                <a16:creationId xmlns:a16="http://schemas.microsoft.com/office/drawing/2014/main" id="{25CBB2A3-7F1E-2AAE-CE2C-1BCA941A848F}"/>
              </a:ext>
            </a:extLst>
          </p:cNvPr>
          <p:cNvCxnSpPr>
            <a:cxnSpLocks/>
          </p:cNvCxnSpPr>
          <p:nvPr/>
        </p:nvCxnSpPr>
        <p:spPr>
          <a:xfrm rot="-5400000">
            <a:off x="4140845" y="379441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22" name="Rovná spojnica 481321">
            <a:extLst>
              <a:ext uri="{FF2B5EF4-FFF2-40B4-BE49-F238E27FC236}">
                <a16:creationId xmlns:a16="http://schemas.microsoft.com/office/drawing/2014/main" id="{CADE9CFF-EBC8-03F3-D44D-AF09ABCBC8C7}"/>
              </a:ext>
            </a:extLst>
          </p:cNvPr>
          <p:cNvCxnSpPr/>
          <p:nvPr/>
        </p:nvCxnSpPr>
        <p:spPr>
          <a:xfrm>
            <a:off x="4497149" y="417824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23" name="Rovná spojnica 481322">
            <a:extLst>
              <a:ext uri="{FF2B5EF4-FFF2-40B4-BE49-F238E27FC236}">
                <a16:creationId xmlns:a16="http://schemas.microsoft.com/office/drawing/2014/main" id="{80D76B68-65D0-EE72-DD80-5872B347DF15}"/>
              </a:ext>
            </a:extLst>
          </p:cNvPr>
          <p:cNvCxnSpPr/>
          <p:nvPr/>
        </p:nvCxnSpPr>
        <p:spPr>
          <a:xfrm>
            <a:off x="5232434" y="417824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24" name="Rovná spojnica 481323">
            <a:extLst>
              <a:ext uri="{FF2B5EF4-FFF2-40B4-BE49-F238E27FC236}">
                <a16:creationId xmlns:a16="http://schemas.microsoft.com/office/drawing/2014/main" id="{83070428-15A9-3CE6-C6FA-91126D247243}"/>
              </a:ext>
            </a:extLst>
          </p:cNvPr>
          <p:cNvCxnSpPr/>
          <p:nvPr/>
        </p:nvCxnSpPr>
        <p:spPr>
          <a:xfrm>
            <a:off x="5968807" y="417824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25" name="Rovná spojnica 481324">
            <a:extLst>
              <a:ext uri="{FF2B5EF4-FFF2-40B4-BE49-F238E27FC236}">
                <a16:creationId xmlns:a16="http://schemas.microsoft.com/office/drawing/2014/main" id="{661E6487-DB2B-7090-BDE6-7224D191C634}"/>
              </a:ext>
            </a:extLst>
          </p:cNvPr>
          <p:cNvCxnSpPr>
            <a:cxnSpLocks/>
          </p:cNvCxnSpPr>
          <p:nvPr/>
        </p:nvCxnSpPr>
        <p:spPr>
          <a:xfrm rot="-5400000">
            <a:off x="4857149" y="379441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26" name="Rovná spojnica 481325">
            <a:extLst>
              <a:ext uri="{FF2B5EF4-FFF2-40B4-BE49-F238E27FC236}">
                <a16:creationId xmlns:a16="http://schemas.microsoft.com/office/drawing/2014/main" id="{5CE4459E-4173-3EEF-1F69-5AF70812A8D1}"/>
              </a:ext>
            </a:extLst>
          </p:cNvPr>
          <p:cNvCxnSpPr>
            <a:cxnSpLocks/>
          </p:cNvCxnSpPr>
          <p:nvPr/>
        </p:nvCxnSpPr>
        <p:spPr>
          <a:xfrm rot="-5400000">
            <a:off x="5592434" y="379441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27" name="Rovná spojnica 481326">
            <a:extLst>
              <a:ext uri="{FF2B5EF4-FFF2-40B4-BE49-F238E27FC236}">
                <a16:creationId xmlns:a16="http://schemas.microsoft.com/office/drawing/2014/main" id="{FB6C5DEF-33CD-A14A-78F4-5E4A17B9CB60}"/>
              </a:ext>
            </a:extLst>
          </p:cNvPr>
          <p:cNvCxnSpPr>
            <a:cxnSpLocks/>
          </p:cNvCxnSpPr>
          <p:nvPr/>
        </p:nvCxnSpPr>
        <p:spPr>
          <a:xfrm rot="-5400000">
            <a:off x="6347218" y="379441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1" name="Rovná spojnica 481330">
            <a:extLst>
              <a:ext uri="{FF2B5EF4-FFF2-40B4-BE49-F238E27FC236}">
                <a16:creationId xmlns:a16="http://schemas.microsoft.com/office/drawing/2014/main" id="{5D3A5855-6F85-C44B-B9BA-B4BE4703F65D}"/>
              </a:ext>
            </a:extLst>
          </p:cNvPr>
          <p:cNvCxnSpPr/>
          <p:nvPr/>
        </p:nvCxnSpPr>
        <p:spPr>
          <a:xfrm>
            <a:off x="6694767" y="417824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2" name="Rovná spojnica 481331">
            <a:extLst>
              <a:ext uri="{FF2B5EF4-FFF2-40B4-BE49-F238E27FC236}">
                <a16:creationId xmlns:a16="http://schemas.microsoft.com/office/drawing/2014/main" id="{E3DAF902-549B-47B2-083C-0D4E24B46882}"/>
              </a:ext>
            </a:extLst>
          </p:cNvPr>
          <p:cNvCxnSpPr/>
          <p:nvPr/>
        </p:nvCxnSpPr>
        <p:spPr>
          <a:xfrm>
            <a:off x="7430052" y="417824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3" name="Rovná spojnica 481332">
            <a:extLst>
              <a:ext uri="{FF2B5EF4-FFF2-40B4-BE49-F238E27FC236}">
                <a16:creationId xmlns:a16="http://schemas.microsoft.com/office/drawing/2014/main" id="{A74140B1-1721-819D-FC7C-94595BA41889}"/>
              </a:ext>
            </a:extLst>
          </p:cNvPr>
          <p:cNvCxnSpPr/>
          <p:nvPr/>
        </p:nvCxnSpPr>
        <p:spPr>
          <a:xfrm>
            <a:off x="8166425" y="417824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4" name="Rovná spojnica 481333">
            <a:extLst>
              <a:ext uri="{FF2B5EF4-FFF2-40B4-BE49-F238E27FC236}">
                <a16:creationId xmlns:a16="http://schemas.microsoft.com/office/drawing/2014/main" id="{AA3F4207-7A83-21EE-23B9-75DFBDCE3648}"/>
              </a:ext>
            </a:extLst>
          </p:cNvPr>
          <p:cNvCxnSpPr>
            <a:cxnSpLocks/>
          </p:cNvCxnSpPr>
          <p:nvPr/>
        </p:nvCxnSpPr>
        <p:spPr>
          <a:xfrm rot="-5400000">
            <a:off x="7054767" y="379441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5" name="Rovná spojnica 481334">
            <a:extLst>
              <a:ext uri="{FF2B5EF4-FFF2-40B4-BE49-F238E27FC236}">
                <a16:creationId xmlns:a16="http://schemas.microsoft.com/office/drawing/2014/main" id="{0C577FA1-611E-C390-FB60-D7BC9226E3A9}"/>
              </a:ext>
            </a:extLst>
          </p:cNvPr>
          <p:cNvCxnSpPr>
            <a:cxnSpLocks/>
          </p:cNvCxnSpPr>
          <p:nvPr/>
        </p:nvCxnSpPr>
        <p:spPr>
          <a:xfrm rot="-5400000">
            <a:off x="7790052" y="379441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6" name="Rovná spojnica 481335">
            <a:extLst>
              <a:ext uri="{FF2B5EF4-FFF2-40B4-BE49-F238E27FC236}">
                <a16:creationId xmlns:a16="http://schemas.microsoft.com/office/drawing/2014/main" id="{A4CF9DA7-3927-00B6-2CC6-19824A2FA8D6}"/>
              </a:ext>
            </a:extLst>
          </p:cNvPr>
          <p:cNvCxnSpPr>
            <a:cxnSpLocks/>
          </p:cNvCxnSpPr>
          <p:nvPr/>
        </p:nvCxnSpPr>
        <p:spPr>
          <a:xfrm rot="-5400000">
            <a:off x="8526425" y="379441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7" name="Rovná spojnica 481336">
            <a:extLst>
              <a:ext uri="{FF2B5EF4-FFF2-40B4-BE49-F238E27FC236}">
                <a16:creationId xmlns:a16="http://schemas.microsoft.com/office/drawing/2014/main" id="{6563E53F-5BFE-C17D-A0ED-BBC540C50148}"/>
              </a:ext>
            </a:extLst>
          </p:cNvPr>
          <p:cNvCxnSpPr>
            <a:cxnSpLocks/>
          </p:cNvCxnSpPr>
          <p:nvPr/>
        </p:nvCxnSpPr>
        <p:spPr>
          <a:xfrm rot="-5400000">
            <a:off x="4140845" y="455006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8" name="Rovná spojnica 481337">
            <a:extLst>
              <a:ext uri="{FF2B5EF4-FFF2-40B4-BE49-F238E27FC236}">
                <a16:creationId xmlns:a16="http://schemas.microsoft.com/office/drawing/2014/main" id="{6C93B89B-4689-19AB-A48D-51E8A6B0EDC1}"/>
              </a:ext>
            </a:extLst>
          </p:cNvPr>
          <p:cNvCxnSpPr/>
          <p:nvPr/>
        </p:nvCxnSpPr>
        <p:spPr>
          <a:xfrm>
            <a:off x="4497149" y="492775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9" name="Rovná spojnica 481338">
            <a:extLst>
              <a:ext uri="{FF2B5EF4-FFF2-40B4-BE49-F238E27FC236}">
                <a16:creationId xmlns:a16="http://schemas.microsoft.com/office/drawing/2014/main" id="{43124D3A-38CA-39A2-2F11-3D14F8ED0965}"/>
              </a:ext>
            </a:extLst>
          </p:cNvPr>
          <p:cNvCxnSpPr/>
          <p:nvPr/>
        </p:nvCxnSpPr>
        <p:spPr>
          <a:xfrm>
            <a:off x="5232434" y="492775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0" name="Rovná spojnica 481339">
            <a:extLst>
              <a:ext uri="{FF2B5EF4-FFF2-40B4-BE49-F238E27FC236}">
                <a16:creationId xmlns:a16="http://schemas.microsoft.com/office/drawing/2014/main" id="{BE3E1035-C87A-879D-626A-D2D4664B216C}"/>
              </a:ext>
            </a:extLst>
          </p:cNvPr>
          <p:cNvCxnSpPr/>
          <p:nvPr/>
        </p:nvCxnSpPr>
        <p:spPr>
          <a:xfrm>
            <a:off x="5968807" y="492775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1" name="Rovná spojnica 481340">
            <a:extLst>
              <a:ext uri="{FF2B5EF4-FFF2-40B4-BE49-F238E27FC236}">
                <a16:creationId xmlns:a16="http://schemas.microsoft.com/office/drawing/2014/main" id="{F790BB2D-7C96-BA68-27B2-736FB8698E84}"/>
              </a:ext>
            </a:extLst>
          </p:cNvPr>
          <p:cNvCxnSpPr>
            <a:cxnSpLocks/>
          </p:cNvCxnSpPr>
          <p:nvPr/>
        </p:nvCxnSpPr>
        <p:spPr>
          <a:xfrm rot="-5400000">
            <a:off x="4857149" y="455006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2" name="Rovná spojnica 481341">
            <a:extLst>
              <a:ext uri="{FF2B5EF4-FFF2-40B4-BE49-F238E27FC236}">
                <a16:creationId xmlns:a16="http://schemas.microsoft.com/office/drawing/2014/main" id="{6A17E6A8-097F-7CE9-7CD9-50407466D279}"/>
              </a:ext>
            </a:extLst>
          </p:cNvPr>
          <p:cNvCxnSpPr>
            <a:cxnSpLocks/>
          </p:cNvCxnSpPr>
          <p:nvPr/>
        </p:nvCxnSpPr>
        <p:spPr>
          <a:xfrm rot="-5400000">
            <a:off x="5592434" y="455006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3" name="Rovná spojnica 481342">
            <a:extLst>
              <a:ext uri="{FF2B5EF4-FFF2-40B4-BE49-F238E27FC236}">
                <a16:creationId xmlns:a16="http://schemas.microsoft.com/office/drawing/2014/main" id="{C1E2C135-230D-5F0D-AB2F-D19EAFDE1FA2}"/>
              </a:ext>
            </a:extLst>
          </p:cNvPr>
          <p:cNvCxnSpPr>
            <a:cxnSpLocks/>
          </p:cNvCxnSpPr>
          <p:nvPr/>
        </p:nvCxnSpPr>
        <p:spPr>
          <a:xfrm rot="-5400000">
            <a:off x="6347218" y="455006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4" name="Rovná spojnica 481343">
            <a:extLst>
              <a:ext uri="{FF2B5EF4-FFF2-40B4-BE49-F238E27FC236}">
                <a16:creationId xmlns:a16="http://schemas.microsoft.com/office/drawing/2014/main" id="{83EEC040-2872-07B8-3ED1-57D013CCD07E}"/>
              </a:ext>
            </a:extLst>
          </p:cNvPr>
          <p:cNvCxnSpPr/>
          <p:nvPr/>
        </p:nvCxnSpPr>
        <p:spPr>
          <a:xfrm>
            <a:off x="6694767" y="492775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5" name="Rovná spojnica 481344">
            <a:extLst>
              <a:ext uri="{FF2B5EF4-FFF2-40B4-BE49-F238E27FC236}">
                <a16:creationId xmlns:a16="http://schemas.microsoft.com/office/drawing/2014/main" id="{143FB629-5BD3-6774-6448-3538ED7B5800}"/>
              </a:ext>
            </a:extLst>
          </p:cNvPr>
          <p:cNvCxnSpPr/>
          <p:nvPr/>
        </p:nvCxnSpPr>
        <p:spPr>
          <a:xfrm>
            <a:off x="7430052" y="492775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6" name="Rovná spojnica 481345">
            <a:extLst>
              <a:ext uri="{FF2B5EF4-FFF2-40B4-BE49-F238E27FC236}">
                <a16:creationId xmlns:a16="http://schemas.microsoft.com/office/drawing/2014/main" id="{AF0A72BD-6AC9-071D-3102-F10B6BBD880C}"/>
              </a:ext>
            </a:extLst>
          </p:cNvPr>
          <p:cNvCxnSpPr/>
          <p:nvPr/>
        </p:nvCxnSpPr>
        <p:spPr>
          <a:xfrm>
            <a:off x="8166425" y="492775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7" name="Rovná spojnica 481346">
            <a:extLst>
              <a:ext uri="{FF2B5EF4-FFF2-40B4-BE49-F238E27FC236}">
                <a16:creationId xmlns:a16="http://schemas.microsoft.com/office/drawing/2014/main" id="{2EB6A0B2-1917-4838-907D-B4B4B6FD9513}"/>
              </a:ext>
            </a:extLst>
          </p:cNvPr>
          <p:cNvCxnSpPr>
            <a:cxnSpLocks/>
          </p:cNvCxnSpPr>
          <p:nvPr/>
        </p:nvCxnSpPr>
        <p:spPr>
          <a:xfrm rot="-5400000">
            <a:off x="7054767" y="455006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8" name="Rovná spojnica 481347">
            <a:extLst>
              <a:ext uri="{FF2B5EF4-FFF2-40B4-BE49-F238E27FC236}">
                <a16:creationId xmlns:a16="http://schemas.microsoft.com/office/drawing/2014/main" id="{934324B0-B031-F728-2E5A-AB237865541D}"/>
              </a:ext>
            </a:extLst>
          </p:cNvPr>
          <p:cNvCxnSpPr>
            <a:cxnSpLocks/>
          </p:cNvCxnSpPr>
          <p:nvPr/>
        </p:nvCxnSpPr>
        <p:spPr>
          <a:xfrm rot="-5400000">
            <a:off x="7790052" y="455006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9" name="Rovná spojnica 481348">
            <a:extLst>
              <a:ext uri="{FF2B5EF4-FFF2-40B4-BE49-F238E27FC236}">
                <a16:creationId xmlns:a16="http://schemas.microsoft.com/office/drawing/2014/main" id="{7A80E583-5CCF-925C-85D3-90437A5D93CB}"/>
              </a:ext>
            </a:extLst>
          </p:cNvPr>
          <p:cNvCxnSpPr>
            <a:cxnSpLocks/>
          </p:cNvCxnSpPr>
          <p:nvPr/>
        </p:nvCxnSpPr>
        <p:spPr>
          <a:xfrm rot="-5400000">
            <a:off x="8526425" y="455006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50" name="Rovná spojnica 481349">
            <a:extLst>
              <a:ext uri="{FF2B5EF4-FFF2-40B4-BE49-F238E27FC236}">
                <a16:creationId xmlns:a16="http://schemas.microsoft.com/office/drawing/2014/main" id="{0279ED4E-DF9A-908F-27FE-7402D349D9F4}"/>
              </a:ext>
            </a:extLst>
          </p:cNvPr>
          <p:cNvCxnSpPr/>
          <p:nvPr/>
        </p:nvCxnSpPr>
        <p:spPr>
          <a:xfrm>
            <a:off x="4498725" y="492488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51" name="Rovná spojnica 481350">
            <a:extLst>
              <a:ext uri="{FF2B5EF4-FFF2-40B4-BE49-F238E27FC236}">
                <a16:creationId xmlns:a16="http://schemas.microsoft.com/office/drawing/2014/main" id="{FF2EEDAD-E625-86C3-1F94-E5F2246FF191}"/>
              </a:ext>
            </a:extLst>
          </p:cNvPr>
          <p:cNvCxnSpPr/>
          <p:nvPr/>
        </p:nvCxnSpPr>
        <p:spPr>
          <a:xfrm>
            <a:off x="5234010" y="492488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52" name="Rovná spojnica 481351">
            <a:extLst>
              <a:ext uri="{FF2B5EF4-FFF2-40B4-BE49-F238E27FC236}">
                <a16:creationId xmlns:a16="http://schemas.microsoft.com/office/drawing/2014/main" id="{54D34DD9-8C92-D687-6BDC-1EC0BB12D1B6}"/>
              </a:ext>
            </a:extLst>
          </p:cNvPr>
          <p:cNvCxnSpPr/>
          <p:nvPr/>
        </p:nvCxnSpPr>
        <p:spPr>
          <a:xfrm>
            <a:off x="5970383" y="492488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53" name="Rovná spojnica 481352">
            <a:extLst>
              <a:ext uri="{FF2B5EF4-FFF2-40B4-BE49-F238E27FC236}">
                <a16:creationId xmlns:a16="http://schemas.microsoft.com/office/drawing/2014/main" id="{C8B1B57D-62CE-F1E4-2161-8A778723672E}"/>
              </a:ext>
            </a:extLst>
          </p:cNvPr>
          <p:cNvCxnSpPr/>
          <p:nvPr/>
        </p:nvCxnSpPr>
        <p:spPr>
          <a:xfrm>
            <a:off x="6696343" y="492488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54" name="Rovná spojnica 481353">
            <a:extLst>
              <a:ext uri="{FF2B5EF4-FFF2-40B4-BE49-F238E27FC236}">
                <a16:creationId xmlns:a16="http://schemas.microsoft.com/office/drawing/2014/main" id="{2F48F400-8A9C-6D7C-55BF-87B2A6FB885F}"/>
              </a:ext>
            </a:extLst>
          </p:cNvPr>
          <p:cNvCxnSpPr/>
          <p:nvPr/>
        </p:nvCxnSpPr>
        <p:spPr>
          <a:xfrm>
            <a:off x="7431628" y="492488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55" name="Rovná spojnica 481354">
            <a:extLst>
              <a:ext uri="{FF2B5EF4-FFF2-40B4-BE49-F238E27FC236}">
                <a16:creationId xmlns:a16="http://schemas.microsoft.com/office/drawing/2014/main" id="{E67F22A1-C64D-59EC-E70E-D1A4F1D67BE1}"/>
              </a:ext>
            </a:extLst>
          </p:cNvPr>
          <p:cNvCxnSpPr/>
          <p:nvPr/>
        </p:nvCxnSpPr>
        <p:spPr>
          <a:xfrm>
            <a:off x="8168001" y="492488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56" name="Rovná spojnica 481355">
            <a:extLst>
              <a:ext uri="{FF2B5EF4-FFF2-40B4-BE49-F238E27FC236}">
                <a16:creationId xmlns:a16="http://schemas.microsoft.com/office/drawing/2014/main" id="{15A676CC-697D-0BFB-D97A-13E80FEFC0F9}"/>
              </a:ext>
            </a:extLst>
          </p:cNvPr>
          <p:cNvCxnSpPr>
            <a:cxnSpLocks/>
          </p:cNvCxnSpPr>
          <p:nvPr/>
        </p:nvCxnSpPr>
        <p:spPr>
          <a:xfrm rot="-5400000">
            <a:off x="4140851" y="5308219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60" name="Rovná spojnica 481359">
            <a:extLst>
              <a:ext uri="{FF2B5EF4-FFF2-40B4-BE49-F238E27FC236}">
                <a16:creationId xmlns:a16="http://schemas.microsoft.com/office/drawing/2014/main" id="{A6A28CDE-1F64-9702-D9F7-89902EFA59BE}"/>
              </a:ext>
            </a:extLst>
          </p:cNvPr>
          <p:cNvCxnSpPr/>
          <p:nvPr/>
        </p:nvCxnSpPr>
        <p:spPr>
          <a:xfrm>
            <a:off x="4497155" y="5692046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61" name="Rovná spojnica 481360">
            <a:extLst>
              <a:ext uri="{FF2B5EF4-FFF2-40B4-BE49-F238E27FC236}">
                <a16:creationId xmlns:a16="http://schemas.microsoft.com/office/drawing/2014/main" id="{75CCC462-50A7-442A-D03F-0F4D8B70877D}"/>
              </a:ext>
            </a:extLst>
          </p:cNvPr>
          <p:cNvCxnSpPr/>
          <p:nvPr/>
        </p:nvCxnSpPr>
        <p:spPr>
          <a:xfrm>
            <a:off x="5232440" y="5692046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62" name="Rovná spojnica 481361">
            <a:extLst>
              <a:ext uri="{FF2B5EF4-FFF2-40B4-BE49-F238E27FC236}">
                <a16:creationId xmlns:a16="http://schemas.microsoft.com/office/drawing/2014/main" id="{AEBBB19C-C129-F11E-B457-17A406426324}"/>
              </a:ext>
            </a:extLst>
          </p:cNvPr>
          <p:cNvCxnSpPr/>
          <p:nvPr/>
        </p:nvCxnSpPr>
        <p:spPr>
          <a:xfrm>
            <a:off x="5968813" y="5692046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63" name="Rovná spojnica 481362">
            <a:extLst>
              <a:ext uri="{FF2B5EF4-FFF2-40B4-BE49-F238E27FC236}">
                <a16:creationId xmlns:a16="http://schemas.microsoft.com/office/drawing/2014/main" id="{FDB0D2DC-4A38-89B7-35BA-A02ADE1CD2A4}"/>
              </a:ext>
            </a:extLst>
          </p:cNvPr>
          <p:cNvCxnSpPr>
            <a:cxnSpLocks/>
          </p:cNvCxnSpPr>
          <p:nvPr/>
        </p:nvCxnSpPr>
        <p:spPr>
          <a:xfrm rot="-5400000">
            <a:off x="4857155" y="5308219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64" name="Rovná spojnica 481363">
            <a:extLst>
              <a:ext uri="{FF2B5EF4-FFF2-40B4-BE49-F238E27FC236}">
                <a16:creationId xmlns:a16="http://schemas.microsoft.com/office/drawing/2014/main" id="{EC6F15C4-0657-F3B9-4015-8197783503F2}"/>
              </a:ext>
            </a:extLst>
          </p:cNvPr>
          <p:cNvCxnSpPr>
            <a:cxnSpLocks/>
          </p:cNvCxnSpPr>
          <p:nvPr/>
        </p:nvCxnSpPr>
        <p:spPr>
          <a:xfrm rot="-5400000">
            <a:off x="5592440" y="5308219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65" name="Rovná spojnica 481364">
            <a:extLst>
              <a:ext uri="{FF2B5EF4-FFF2-40B4-BE49-F238E27FC236}">
                <a16:creationId xmlns:a16="http://schemas.microsoft.com/office/drawing/2014/main" id="{832E875A-FD8C-B1B6-4D33-7BEBC028AC71}"/>
              </a:ext>
            </a:extLst>
          </p:cNvPr>
          <p:cNvCxnSpPr>
            <a:cxnSpLocks/>
          </p:cNvCxnSpPr>
          <p:nvPr/>
        </p:nvCxnSpPr>
        <p:spPr>
          <a:xfrm rot="-5400000">
            <a:off x="6347224" y="5308219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69" name="Rovná spojnica 481368">
            <a:extLst>
              <a:ext uri="{FF2B5EF4-FFF2-40B4-BE49-F238E27FC236}">
                <a16:creationId xmlns:a16="http://schemas.microsoft.com/office/drawing/2014/main" id="{14A044E7-8946-A19F-711F-BD09C4951644}"/>
              </a:ext>
            </a:extLst>
          </p:cNvPr>
          <p:cNvCxnSpPr/>
          <p:nvPr/>
        </p:nvCxnSpPr>
        <p:spPr>
          <a:xfrm>
            <a:off x="6694773" y="5692046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0" name="Rovná spojnica 481369">
            <a:extLst>
              <a:ext uri="{FF2B5EF4-FFF2-40B4-BE49-F238E27FC236}">
                <a16:creationId xmlns:a16="http://schemas.microsoft.com/office/drawing/2014/main" id="{9E2DE745-CEC7-8E8B-2BDD-57418C3C03B8}"/>
              </a:ext>
            </a:extLst>
          </p:cNvPr>
          <p:cNvCxnSpPr/>
          <p:nvPr/>
        </p:nvCxnSpPr>
        <p:spPr>
          <a:xfrm>
            <a:off x="7430058" y="5692046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1" name="Rovná spojnica 481370">
            <a:extLst>
              <a:ext uri="{FF2B5EF4-FFF2-40B4-BE49-F238E27FC236}">
                <a16:creationId xmlns:a16="http://schemas.microsoft.com/office/drawing/2014/main" id="{248F54F7-F56A-682B-33A2-D5158E518B7F}"/>
              </a:ext>
            </a:extLst>
          </p:cNvPr>
          <p:cNvCxnSpPr/>
          <p:nvPr/>
        </p:nvCxnSpPr>
        <p:spPr>
          <a:xfrm>
            <a:off x="8166431" y="5692046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2" name="Rovná spojnica 481371">
            <a:extLst>
              <a:ext uri="{FF2B5EF4-FFF2-40B4-BE49-F238E27FC236}">
                <a16:creationId xmlns:a16="http://schemas.microsoft.com/office/drawing/2014/main" id="{C3397EBC-9EFF-4A4E-5055-13D80571F220}"/>
              </a:ext>
            </a:extLst>
          </p:cNvPr>
          <p:cNvCxnSpPr>
            <a:cxnSpLocks/>
          </p:cNvCxnSpPr>
          <p:nvPr/>
        </p:nvCxnSpPr>
        <p:spPr>
          <a:xfrm rot="-5400000">
            <a:off x="7054773" y="5308219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3" name="Rovná spojnica 481372">
            <a:extLst>
              <a:ext uri="{FF2B5EF4-FFF2-40B4-BE49-F238E27FC236}">
                <a16:creationId xmlns:a16="http://schemas.microsoft.com/office/drawing/2014/main" id="{69725521-A1E2-67BE-6539-EB7D8E3C59C6}"/>
              </a:ext>
            </a:extLst>
          </p:cNvPr>
          <p:cNvCxnSpPr>
            <a:cxnSpLocks/>
          </p:cNvCxnSpPr>
          <p:nvPr/>
        </p:nvCxnSpPr>
        <p:spPr>
          <a:xfrm rot="-5400000">
            <a:off x="7790058" y="5308219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4" name="Rovná spojnica 481373">
            <a:extLst>
              <a:ext uri="{FF2B5EF4-FFF2-40B4-BE49-F238E27FC236}">
                <a16:creationId xmlns:a16="http://schemas.microsoft.com/office/drawing/2014/main" id="{95D6BE6A-A094-E73D-9B66-34509E61104F}"/>
              </a:ext>
            </a:extLst>
          </p:cNvPr>
          <p:cNvCxnSpPr>
            <a:cxnSpLocks/>
          </p:cNvCxnSpPr>
          <p:nvPr/>
        </p:nvCxnSpPr>
        <p:spPr>
          <a:xfrm rot="-5400000">
            <a:off x="8526431" y="5308219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5" name="Rovná spojnica 481374">
            <a:extLst>
              <a:ext uri="{FF2B5EF4-FFF2-40B4-BE49-F238E27FC236}">
                <a16:creationId xmlns:a16="http://schemas.microsoft.com/office/drawing/2014/main" id="{4FC77B35-D89C-8A74-53EF-FB7C04918309}"/>
              </a:ext>
            </a:extLst>
          </p:cNvPr>
          <p:cNvCxnSpPr>
            <a:cxnSpLocks/>
          </p:cNvCxnSpPr>
          <p:nvPr/>
        </p:nvCxnSpPr>
        <p:spPr>
          <a:xfrm rot="-5400000">
            <a:off x="4140851" y="607613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6" name="Rovná spojnica 481375">
            <a:extLst>
              <a:ext uri="{FF2B5EF4-FFF2-40B4-BE49-F238E27FC236}">
                <a16:creationId xmlns:a16="http://schemas.microsoft.com/office/drawing/2014/main" id="{6BFB9485-7C17-0D9A-75F0-60EFCD2904DA}"/>
              </a:ext>
            </a:extLst>
          </p:cNvPr>
          <p:cNvCxnSpPr/>
          <p:nvPr/>
        </p:nvCxnSpPr>
        <p:spPr>
          <a:xfrm>
            <a:off x="4497155" y="645996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7" name="Rovná spojnica 481376">
            <a:extLst>
              <a:ext uri="{FF2B5EF4-FFF2-40B4-BE49-F238E27FC236}">
                <a16:creationId xmlns:a16="http://schemas.microsoft.com/office/drawing/2014/main" id="{53686206-E6CA-5F81-34CC-4CCA1BAEBB3E}"/>
              </a:ext>
            </a:extLst>
          </p:cNvPr>
          <p:cNvCxnSpPr/>
          <p:nvPr/>
        </p:nvCxnSpPr>
        <p:spPr>
          <a:xfrm>
            <a:off x="5232440" y="645996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8" name="Rovná spojnica 481377">
            <a:extLst>
              <a:ext uri="{FF2B5EF4-FFF2-40B4-BE49-F238E27FC236}">
                <a16:creationId xmlns:a16="http://schemas.microsoft.com/office/drawing/2014/main" id="{02434C05-1FA2-C6FE-1476-FCAB093D2B83}"/>
              </a:ext>
            </a:extLst>
          </p:cNvPr>
          <p:cNvCxnSpPr/>
          <p:nvPr/>
        </p:nvCxnSpPr>
        <p:spPr>
          <a:xfrm>
            <a:off x="5968813" y="645996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9" name="Rovná spojnica 481378">
            <a:extLst>
              <a:ext uri="{FF2B5EF4-FFF2-40B4-BE49-F238E27FC236}">
                <a16:creationId xmlns:a16="http://schemas.microsoft.com/office/drawing/2014/main" id="{947FAD31-D1F4-C833-E567-E8C07B220089}"/>
              </a:ext>
            </a:extLst>
          </p:cNvPr>
          <p:cNvCxnSpPr>
            <a:cxnSpLocks/>
          </p:cNvCxnSpPr>
          <p:nvPr/>
        </p:nvCxnSpPr>
        <p:spPr>
          <a:xfrm rot="-5400000">
            <a:off x="4857155" y="607613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0" name="Rovná spojnica 481379">
            <a:extLst>
              <a:ext uri="{FF2B5EF4-FFF2-40B4-BE49-F238E27FC236}">
                <a16:creationId xmlns:a16="http://schemas.microsoft.com/office/drawing/2014/main" id="{C8DEF01D-D906-7B1C-4E66-479E998DA8BD}"/>
              </a:ext>
            </a:extLst>
          </p:cNvPr>
          <p:cNvCxnSpPr>
            <a:cxnSpLocks/>
          </p:cNvCxnSpPr>
          <p:nvPr/>
        </p:nvCxnSpPr>
        <p:spPr>
          <a:xfrm rot="-5400000">
            <a:off x="5592440" y="607613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1" name="Rovná spojnica 481380">
            <a:extLst>
              <a:ext uri="{FF2B5EF4-FFF2-40B4-BE49-F238E27FC236}">
                <a16:creationId xmlns:a16="http://schemas.microsoft.com/office/drawing/2014/main" id="{1FE97538-8C9F-7495-2EA3-29FE22738E01}"/>
              </a:ext>
            </a:extLst>
          </p:cNvPr>
          <p:cNvCxnSpPr>
            <a:cxnSpLocks/>
          </p:cNvCxnSpPr>
          <p:nvPr/>
        </p:nvCxnSpPr>
        <p:spPr>
          <a:xfrm rot="-5400000">
            <a:off x="6347224" y="607613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2" name="Rovná spojnica 481381">
            <a:extLst>
              <a:ext uri="{FF2B5EF4-FFF2-40B4-BE49-F238E27FC236}">
                <a16:creationId xmlns:a16="http://schemas.microsoft.com/office/drawing/2014/main" id="{81C20183-33DB-9ABF-FFC9-5C26FC252DAD}"/>
              </a:ext>
            </a:extLst>
          </p:cNvPr>
          <p:cNvCxnSpPr/>
          <p:nvPr/>
        </p:nvCxnSpPr>
        <p:spPr>
          <a:xfrm>
            <a:off x="6694773" y="645996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3" name="Rovná spojnica 481382">
            <a:extLst>
              <a:ext uri="{FF2B5EF4-FFF2-40B4-BE49-F238E27FC236}">
                <a16:creationId xmlns:a16="http://schemas.microsoft.com/office/drawing/2014/main" id="{A6BAF8CF-2A75-300E-BFA5-5124571D417A}"/>
              </a:ext>
            </a:extLst>
          </p:cNvPr>
          <p:cNvCxnSpPr/>
          <p:nvPr/>
        </p:nvCxnSpPr>
        <p:spPr>
          <a:xfrm>
            <a:off x="7430058" y="645996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4" name="Rovná spojnica 481383">
            <a:extLst>
              <a:ext uri="{FF2B5EF4-FFF2-40B4-BE49-F238E27FC236}">
                <a16:creationId xmlns:a16="http://schemas.microsoft.com/office/drawing/2014/main" id="{FE1F7175-F0FE-FF12-AC68-BC2B0DFF8E85}"/>
              </a:ext>
            </a:extLst>
          </p:cNvPr>
          <p:cNvCxnSpPr/>
          <p:nvPr/>
        </p:nvCxnSpPr>
        <p:spPr>
          <a:xfrm>
            <a:off x="8166431" y="645996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5" name="Rovná spojnica 481384">
            <a:extLst>
              <a:ext uri="{FF2B5EF4-FFF2-40B4-BE49-F238E27FC236}">
                <a16:creationId xmlns:a16="http://schemas.microsoft.com/office/drawing/2014/main" id="{7A64DBD9-1504-EF47-848A-CD9E4CA82369}"/>
              </a:ext>
            </a:extLst>
          </p:cNvPr>
          <p:cNvCxnSpPr>
            <a:cxnSpLocks/>
          </p:cNvCxnSpPr>
          <p:nvPr/>
        </p:nvCxnSpPr>
        <p:spPr>
          <a:xfrm rot="-5400000">
            <a:off x="7054773" y="607613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6" name="Rovná spojnica 481385">
            <a:extLst>
              <a:ext uri="{FF2B5EF4-FFF2-40B4-BE49-F238E27FC236}">
                <a16:creationId xmlns:a16="http://schemas.microsoft.com/office/drawing/2014/main" id="{BF832720-1E80-362D-5BEB-68C919052FF8}"/>
              </a:ext>
            </a:extLst>
          </p:cNvPr>
          <p:cNvCxnSpPr>
            <a:cxnSpLocks/>
          </p:cNvCxnSpPr>
          <p:nvPr/>
        </p:nvCxnSpPr>
        <p:spPr>
          <a:xfrm rot="-5400000">
            <a:off x="7790058" y="607613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7" name="Rovná spojnica 481386">
            <a:extLst>
              <a:ext uri="{FF2B5EF4-FFF2-40B4-BE49-F238E27FC236}">
                <a16:creationId xmlns:a16="http://schemas.microsoft.com/office/drawing/2014/main" id="{6FB54BC8-F8B3-116C-B66E-B4BC0895FD45}"/>
              </a:ext>
            </a:extLst>
          </p:cNvPr>
          <p:cNvCxnSpPr>
            <a:cxnSpLocks/>
          </p:cNvCxnSpPr>
          <p:nvPr/>
        </p:nvCxnSpPr>
        <p:spPr>
          <a:xfrm rot="-5400000">
            <a:off x="8526431" y="607613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9" name="Rovná spojovacia šípka 481388">
            <a:extLst>
              <a:ext uri="{FF2B5EF4-FFF2-40B4-BE49-F238E27FC236}">
                <a16:creationId xmlns:a16="http://schemas.microsoft.com/office/drawing/2014/main" id="{00D49992-D3B7-6F2F-0452-8FA44ED9F954}"/>
              </a:ext>
            </a:extLst>
          </p:cNvPr>
          <p:cNvCxnSpPr/>
          <p:nvPr/>
        </p:nvCxnSpPr>
        <p:spPr>
          <a:xfrm flipV="1">
            <a:off x="4509423" y="3417939"/>
            <a:ext cx="2917618" cy="304816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90" name="Rovná spojovacia šípka 481389">
            <a:extLst>
              <a:ext uri="{FF2B5EF4-FFF2-40B4-BE49-F238E27FC236}">
                <a16:creationId xmlns:a16="http://schemas.microsoft.com/office/drawing/2014/main" id="{B867BCD7-8628-492C-D7BC-36CE09F3D0F3}"/>
              </a:ext>
            </a:extLst>
          </p:cNvPr>
          <p:cNvCxnSpPr>
            <a:cxnSpLocks/>
          </p:cNvCxnSpPr>
          <p:nvPr/>
        </p:nvCxnSpPr>
        <p:spPr>
          <a:xfrm flipV="1">
            <a:off x="4486048" y="4948219"/>
            <a:ext cx="4385574" cy="1517162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93" name="Rovná spojovacia šípka 481392">
            <a:extLst>
              <a:ext uri="{FF2B5EF4-FFF2-40B4-BE49-F238E27FC236}">
                <a16:creationId xmlns:a16="http://schemas.microsoft.com/office/drawing/2014/main" id="{B1829996-E2BD-05DB-B824-ACC6EBE56DB1}"/>
              </a:ext>
            </a:extLst>
          </p:cNvPr>
          <p:cNvCxnSpPr>
            <a:cxnSpLocks/>
          </p:cNvCxnSpPr>
          <p:nvPr/>
        </p:nvCxnSpPr>
        <p:spPr>
          <a:xfrm flipV="1">
            <a:off x="4502415" y="2691801"/>
            <a:ext cx="2204803" cy="3770222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1396" name="Object 2">
                <a:extLst>
                  <a:ext uri="{FF2B5EF4-FFF2-40B4-BE49-F238E27FC236}">
                    <a16:creationId xmlns:a16="http://schemas.microsoft.com/office/drawing/2014/main" id="{588357FB-E027-9AE3-7EB3-085739B4964D}"/>
                  </a:ext>
                </a:extLst>
              </p:cNvPr>
              <p:cNvSpPr txBox="1"/>
              <p:nvPr/>
            </p:nvSpPr>
            <p:spPr bwMode="auto">
              <a:xfrm>
                <a:off x="6396723" y="2319001"/>
                <a:ext cx="1316088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=(3, 5) 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81396" name="Object 2">
                <a:extLst>
                  <a:ext uri="{FF2B5EF4-FFF2-40B4-BE49-F238E27FC236}">
                    <a16:creationId xmlns:a16="http://schemas.microsoft.com/office/drawing/2014/main" id="{588357FB-E027-9AE3-7EB3-085739B49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96723" y="2319001"/>
                <a:ext cx="1316088" cy="418792"/>
              </a:xfrm>
              <a:prstGeom prst="rect">
                <a:avLst/>
              </a:prstGeom>
              <a:blipFill>
                <a:blip r:embed="rId9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398" name="Object 2">
                <a:extLst>
                  <a:ext uri="{FF2B5EF4-FFF2-40B4-BE49-F238E27FC236}">
                    <a16:creationId xmlns:a16="http://schemas.microsoft.com/office/drawing/2014/main" id="{739DFBF1-1ECD-98EA-201B-7F4A6C421E88}"/>
                  </a:ext>
                </a:extLst>
              </p:cNvPr>
              <p:cNvSpPr txBox="1"/>
              <p:nvPr/>
            </p:nvSpPr>
            <p:spPr bwMode="auto">
              <a:xfrm>
                <a:off x="6990356" y="2998388"/>
                <a:ext cx="1316088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=(4, 4) 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81398" name="Object 2">
                <a:extLst>
                  <a:ext uri="{FF2B5EF4-FFF2-40B4-BE49-F238E27FC236}">
                    <a16:creationId xmlns:a16="http://schemas.microsoft.com/office/drawing/2014/main" id="{739DFBF1-1ECD-98EA-201B-7F4A6C421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90356" y="2998388"/>
                <a:ext cx="1316088" cy="418792"/>
              </a:xfrm>
              <a:prstGeom prst="rect">
                <a:avLst/>
              </a:prstGeom>
              <a:blipFill>
                <a:blip r:embed="rId10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399" name="Object 2">
                <a:extLst>
                  <a:ext uri="{FF2B5EF4-FFF2-40B4-BE49-F238E27FC236}">
                    <a16:creationId xmlns:a16="http://schemas.microsoft.com/office/drawing/2014/main" id="{0A5E61B0-BE09-406B-C38A-7B86D0878DED}"/>
                  </a:ext>
                </a:extLst>
              </p:cNvPr>
              <p:cNvSpPr txBox="1"/>
              <p:nvPr/>
            </p:nvSpPr>
            <p:spPr bwMode="auto">
              <a:xfrm>
                <a:off x="7648400" y="4529512"/>
                <a:ext cx="1316088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=(6, 2) 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81399" name="Object 2">
                <a:extLst>
                  <a:ext uri="{FF2B5EF4-FFF2-40B4-BE49-F238E27FC236}">
                    <a16:creationId xmlns:a16="http://schemas.microsoft.com/office/drawing/2014/main" id="{0A5E61B0-BE09-406B-C38A-7B86D0878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48400" y="4529512"/>
                <a:ext cx="1316088" cy="418792"/>
              </a:xfrm>
              <a:prstGeom prst="rect">
                <a:avLst/>
              </a:prstGeom>
              <a:blipFill>
                <a:blip r:embed="rId11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2">
                <a:extLst>
                  <a:ext uri="{FF2B5EF4-FFF2-40B4-BE49-F238E27FC236}">
                    <a16:creationId xmlns:a16="http://schemas.microsoft.com/office/drawing/2014/main" id="{2A2737EE-79C6-11C2-4D24-D79125A3E6C4}"/>
                  </a:ext>
                </a:extLst>
              </p:cNvPr>
              <p:cNvSpPr txBox="1"/>
              <p:nvPr/>
            </p:nvSpPr>
            <p:spPr bwMode="auto">
              <a:xfrm>
                <a:off x="154567" y="5949280"/>
                <a:ext cx="3264518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sk-SK" sz="16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ý</m:t>
                      </m:r>
                      <m:r>
                        <m:rPr>
                          <m:sty m:val="p"/>
                        </m:rPr>
                        <a:rPr lang="sk-SK" sz="16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po</m:t>
                      </m:r>
                      <m:r>
                        <a:rPr lang="sk-SK" sz="16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č</m:t>
                      </m:r>
                      <m:r>
                        <m:rPr>
                          <m:sty m:val="p"/>
                        </m:rPr>
                        <a:rPr lang="sk-SK" sz="16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tovo</m:t>
                      </m:r>
                      <m:r>
                        <a:rPr lang="sk-SK" sz="16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k-SK" sz="16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kriticky</m:t>
                      </m:r>
                      <m:r>
                        <a:rPr lang="sk-SK" sz="16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k-SK" sz="16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sk-SK" sz="16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á</m:t>
                      </m:r>
                      <m:r>
                        <m:rPr>
                          <m:sty m:val="p"/>
                        </m:rPr>
                        <a:rPr lang="sk-SK" sz="16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ro</m:t>
                      </m:r>
                      <m:r>
                        <a:rPr lang="sk-SK" sz="16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č</m:t>
                      </m:r>
                      <m:r>
                        <m:rPr>
                          <m:sty m:val="p"/>
                        </m:rPr>
                        <a:rPr lang="sk-SK" sz="16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sk-SK" sz="16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é ú</m:t>
                      </m:r>
                      <m:r>
                        <m:rPr>
                          <m:sty m:val="p"/>
                        </m:rPr>
                        <a:rPr lang="sk-SK" sz="16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lohy</m:t>
                      </m:r>
                      <m:r>
                        <a:rPr lang="en-US" sz="16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sz="1600" b="0" i="0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Object 2">
                <a:extLst>
                  <a:ext uri="{FF2B5EF4-FFF2-40B4-BE49-F238E27FC236}">
                    <a16:creationId xmlns:a16="http://schemas.microsoft.com/office/drawing/2014/main" id="{2A2737EE-79C6-11C2-4D24-D79125A3E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4567" y="5949280"/>
                <a:ext cx="3264518" cy="38317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89A97A58-9077-1BCE-EACB-CE7FF15351FF}"/>
                  </a:ext>
                </a:extLst>
              </p:cNvPr>
              <p:cNvSpPr txBox="1"/>
              <p:nvPr/>
            </p:nvSpPr>
            <p:spPr bwMode="auto">
              <a:xfrm>
                <a:off x="235228" y="3922669"/>
                <a:ext cx="3308742" cy="4915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89A97A58-9077-1BCE-EACB-CE7FF1535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5228" y="3922669"/>
                <a:ext cx="3308742" cy="49151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2">
                <a:extLst>
                  <a:ext uri="{FF2B5EF4-FFF2-40B4-BE49-F238E27FC236}">
                    <a16:creationId xmlns:a16="http://schemas.microsoft.com/office/drawing/2014/main" id="{D4E4741B-EAE5-8F78-DF73-7201AD9ACECF}"/>
                  </a:ext>
                </a:extLst>
              </p:cNvPr>
              <p:cNvSpPr txBox="1"/>
              <p:nvPr/>
            </p:nvSpPr>
            <p:spPr bwMode="auto">
              <a:xfrm>
                <a:off x="200083" y="4364960"/>
                <a:ext cx="3112633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Hamming</m:t>
                      </m:r>
                      <m:r>
                        <a:rPr lang="en-US" sz="16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distance</m:t>
                      </m:r>
                      <m:r>
                        <a:rPr lang="en-US" sz="16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taxi</m:t>
                      </m:r>
                      <m:r>
                        <a:rPr lang="en-US" sz="16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distance</m:t>
                      </m:r>
                      <m:r>
                        <a:rPr lang="en-US" sz="16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sz="1600" b="0" i="0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Object 2">
                <a:extLst>
                  <a:ext uri="{FF2B5EF4-FFF2-40B4-BE49-F238E27FC236}">
                    <a16:creationId xmlns:a16="http://schemas.microsoft.com/office/drawing/2014/main" id="{D4E4741B-EAE5-8F78-DF73-7201AD9AC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0083" y="4364960"/>
                <a:ext cx="3112633" cy="383178"/>
              </a:xfrm>
              <a:prstGeom prst="rect">
                <a:avLst/>
              </a:prstGeom>
              <a:blipFill>
                <a:blip r:embed="rId15"/>
                <a:stretch>
                  <a:fillRect l="-196" r="-98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ine 2">
            <a:extLst>
              <a:ext uri="{FF2B5EF4-FFF2-40B4-BE49-F238E27FC236}">
                <a16:creationId xmlns:a16="http://schemas.microsoft.com/office/drawing/2014/main" id="{ED4DA557-8489-4295-D165-993BCEFECB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763725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B0D7D08D-709F-B708-29D4-89D2A39B0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264367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Norma,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energia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a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metrika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14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96" grpId="0"/>
      <p:bldP spid="481398" grpId="0"/>
      <p:bldP spid="48139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bject 2">
                <a:extLst>
                  <a:ext uri="{FF2B5EF4-FFF2-40B4-BE49-F238E27FC236}">
                    <a16:creationId xmlns:a16="http://schemas.microsoft.com/office/drawing/2014/main" id="{F45FA984-1139-F0E1-A1E4-6FCD180A9EEE}"/>
                  </a:ext>
                </a:extLst>
              </p:cNvPr>
              <p:cNvSpPr txBox="1"/>
              <p:nvPr/>
            </p:nvSpPr>
            <p:spPr bwMode="auto">
              <a:xfrm>
                <a:off x="163220" y="1830396"/>
                <a:ext cx="1977838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uklidov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á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metrika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k-SK" b="0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sk-SK" b="0" dirty="0">
                  <a:solidFill>
                    <a:srgbClr val="FF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30" name="Object 2">
                <a:extLst>
                  <a:ext uri="{FF2B5EF4-FFF2-40B4-BE49-F238E27FC236}">
                    <a16:creationId xmlns:a16="http://schemas.microsoft.com/office/drawing/2014/main" id="{F45FA984-1139-F0E1-A1E4-6FCD180A9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220" y="1830396"/>
                <a:ext cx="1977838" cy="383178"/>
              </a:xfrm>
              <a:prstGeom prst="rect">
                <a:avLst/>
              </a:prstGeom>
              <a:blipFill>
                <a:blip r:embed="rId2"/>
                <a:stretch>
                  <a:fillRect r="-185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8A0A669D-6582-55F0-649E-5151C9C2A947}"/>
                  </a:ext>
                </a:extLst>
              </p:cNvPr>
              <p:cNvSpPr txBox="1"/>
              <p:nvPr/>
            </p:nvSpPr>
            <p:spPr bwMode="auto">
              <a:xfrm>
                <a:off x="225372" y="5507648"/>
                <a:ext cx="3672408" cy="4649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8A0A669D-6582-55F0-649E-5151C9C2A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372" y="5507648"/>
                <a:ext cx="3672408" cy="464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102B0713-ACCE-310A-9E9B-234112BB1E80}"/>
                  </a:ext>
                </a:extLst>
              </p:cNvPr>
              <p:cNvSpPr txBox="1"/>
              <p:nvPr/>
            </p:nvSpPr>
            <p:spPr bwMode="auto">
              <a:xfrm>
                <a:off x="235228" y="2367837"/>
                <a:ext cx="4032448" cy="5402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sk-SK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u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v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u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v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102B0713-ACCE-310A-9E9B-234112BB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5228" y="2367837"/>
                <a:ext cx="4032448" cy="5402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Rovná spojnica 9">
            <a:extLst>
              <a:ext uri="{FF2B5EF4-FFF2-40B4-BE49-F238E27FC236}">
                <a16:creationId xmlns:a16="http://schemas.microsoft.com/office/drawing/2014/main" id="{DF89E921-BD99-A488-6284-4092A0653884}"/>
              </a:ext>
            </a:extLst>
          </p:cNvPr>
          <p:cNvCxnSpPr>
            <a:cxnSpLocks/>
          </p:cNvCxnSpPr>
          <p:nvPr/>
        </p:nvCxnSpPr>
        <p:spPr>
          <a:xfrm rot="-5400000">
            <a:off x="4142415" y="2296157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nica 10">
            <a:extLst>
              <a:ext uri="{FF2B5EF4-FFF2-40B4-BE49-F238E27FC236}">
                <a16:creationId xmlns:a16="http://schemas.microsoft.com/office/drawing/2014/main" id="{80D2888F-6E48-FDF9-7336-9B5592BE1EA7}"/>
              </a:ext>
            </a:extLst>
          </p:cNvPr>
          <p:cNvCxnSpPr/>
          <p:nvPr/>
        </p:nvCxnSpPr>
        <p:spPr>
          <a:xfrm>
            <a:off x="4498719" y="191683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nica 11">
            <a:extLst>
              <a:ext uri="{FF2B5EF4-FFF2-40B4-BE49-F238E27FC236}">
                <a16:creationId xmlns:a16="http://schemas.microsoft.com/office/drawing/2014/main" id="{C7AD0BFD-23C8-33F5-6335-18FBB7AED69D}"/>
              </a:ext>
            </a:extLst>
          </p:cNvPr>
          <p:cNvCxnSpPr/>
          <p:nvPr/>
        </p:nvCxnSpPr>
        <p:spPr>
          <a:xfrm>
            <a:off x="5218719" y="191683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>
            <a:extLst>
              <a:ext uri="{FF2B5EF4-FFF2-40B4-BE49-F238E27FC236}">
                <a16:creationId xmlns:a16="http://schemas.microsoft.com/office/drawing/2014/main" id="{C165A5DD-E8EB-094F-6109-DD4E2F7852D5}"/>
              </a:ext>
            </a:extLst>
          </p:cNvPr>
          <p:cNvCxnSpPr/>
          <p:nvPr/>
        </p:nvCxnSpPr>
        <p:spPr>
          <a:xfrm>
            <a:off x="5954004" y="191713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nica 13">
            <a:extLst>
              <a:ext uri="{FF2B5EF4-FFF2-40B4-BE49-F238E27FC236}">
                <a16:creationId xmlns:a16="http://schemas.microsoft.com/office/drawing/2014/main" id="{67CEDFD5-C850-152A-CB74-816030760581}"/>
              </a:ext>
            </a:extLst>
          </p:cNvPr>
          <p:cNvCxnSpPr/>
          <p:nvPr/>
        </p:nvCxnSpPr>
        <p:spPr>
          <a:xfrm>
            <a:off x="4498719" y="267998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nica 14">
            <a:extLst>
              <a:ext uri="{FF2B5EF4-FFF2-40B4-BE49-F238E27FC236}">
                <a16:creationId xmlns:a16="http://schemas.microsoft.com/office/drawing/2014/main" id="{AAC1BC6B-D29D-82B4-0D83-D4F24B72BA65}"/>
              </a:ext>
            </a:extLst>
          </p:cNvPr>
          <p:cNvCxnSpPr/>
          <p:nvPr/>
        </p:nvCxnSpPr>
        <p:spPr>
          <a:xfrm>
            <a:off x="5234004" y="267998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nica 15">
            <a:extLst>
              <a:ext uri="{FF2B5EF4-FFF2-40B4-BE49-F238E27FC236}">
                <a16:creationId xmlns:a16="http://schemas.microsoft.com/office/drawing/2014/main" id="{8C8A4914-A209-BEF6-A049-6F885EDF236E}"/>
              </a:ext>
            </a:extLst>
          </p:cNvPr>
          <p:cNvCxnSpPr/>
          <p:nvPr/>
        </p:nvCxnSpPr>
        <p:spPr>
          <a:xfrm>
            <a:off x="5970377" y="267998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ovná spojnica 21">
            <a:extLst>
              <a:ext uri="{FF2B5EF4-FFF2-40B4-BE49-F238E27FC236}">
                <a16:creationId xmlns:a16="http://schemas.microsoft.com/office/drawing/2014/main" id="{22A6E303-7695-717D-C89C-6C865185873D}"/>
              </a:ext>
            </a:extLst>
          </p:cNvPr>
          <p:cNvCxnSpPr>
            <a:cxnSpLocks/>
          </p:cNvCxnSpPr>
          <p:nvPr/>
        </p:nvCxnSpPr>
        <p:spPr>
          <a:xfrm rot="-5400000">
            <a:off x="4858719" y="2296157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ovná spojnica 22">
            <a:extLst>
              <a:ext uri="{FF2B5EF4-FFF2-40B4-BE49-F238E27FC236}">
                <a16:creationId xmlns:a16="http://schemas.microsoft.com/office/drawing/2014/main" id="{5FC97B26-FF88-DAFC-58AF-9D07F2E24BD2}"/>
              </a:ext>
            </a:extLst>
          </p:cNvPr>
          <p:cNvCxnSpPr>
            <a:cxnSpLocks/>
          </p:cNvCxnSpPr>
          <p:nvPr/>
        </p:nvCxnSpPr>
        <p:spPr>
          <a:xfrm rot="-5400000">
            <a:off x="5594004" y="2296157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ovná spojnica 28">
            <a:extLst>
              <a:ext uri="{FF2B5EF4-FFF2-40B4-BE49-F238E27FC236}">
                <a16:creationId xmlns:a16="http://schemas.microsoft.com/office/drawing/2014/main" id="{54208A58-7C0C-B5CE-664D-F01C8BE5DE6C}"/>
              </a:ext>
            </a:extLst>
          </p:cNvPr>
          <p:cNvCxnSpPr>
            <a:cxnSpLocks/>
          </p:cNvCxnSpPr>
          <p:nvPr/>
        </p:nvCxnSpPr>
        <p:spPr>
          <a:xfrm rot="-5400000">
            <a:off x="6348788" y="2296157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0" name="Rovná spojnica 481289">
            <a:extLst>
              <a:ext uri="{FF2B5EF4-FFF2-40B4-BE49-F238E27FC236}">
                <a16:creationId xmlns:a16="http://schemas.microsoft.com/office/drawing/2014/main" id="{7D213057-5F41-5AE3-0C5E-5F9B8B909FC8}"/>
              </a:ext>
            </a:extLst>
          </p:cNvPr>
          <p:cNvCxnSpPr/>
          <p:nvPr/>
        </p:nvCxnSpPr>
        <p:spPr>
          <a:xfrm>
            <a:off x="6696337" y="191683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1" name="Rovná spojnica 481290">
            <a:extLst>
              <a:ext uri="{FF2B5EF4-FFF2-40B4-BE49-F238E27FC236}">
                <a16:creationId xmlns:a16="http://schemas.microsoft.com/office/drawing/2014/main" id="{F59A9036-141D-21B1-F6C5-809874E33195}"/>
              </a:ext>
            </a:extLst>
          </p:cNvPr>
          <p:cNvCxnSpPr/>
          <p:nvPr/>
        </p:nvCxnSpPr>
        <p:spPr>
          <a:xfrm>
            <a:off x="7416337" y="191683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2" name="Rovná spojnica 481291">
            <a:extLst>
              <a:ext uri="{FF2B5EF4-FFF2-40B4-BE49-F238E27FC236}">
                <a16:creationId xmlns:a16="http://schemas.microsoft.com/office/drawing/2014/main" id="{4E37015E-C3E0-1332-3AD8-E433A6E9B69D}"/>
              </a:ext>
            </a:extLst>
          </p:cNvPr>
          <p:cNvCxnSpPr/>
          <p:nvPr/>
        </p:nvCxnSpPr>
        <p:spPr>
          <a:xfrm>
            <a:off x="8151622" y="191713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3" name="Rovná spojnica 481292">
            <a:extLst>
              <a:ext uri="{FF2B5EF4-FFF2-40B4-BE49-F238E27FC236}">
                <a16:creationId xmlns:a16="http://schemas.microsoft.com/office/drawing/2014/main" id="{772C02C2-B099-232F-2CFF-AC4260D760C8}"/>
              </a:ext>
            </a:extLst>
          </p:cNvPr>
          <p:cNvCxnSpPr/>
          <p:nvPr/>
        </p:nvCxnSpPr>
        <p:spPr>
          <a:xfrm>
            <a:off x="6696337" y="267998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4" name="Rovná spojnica 481293">
            <a:extLst>
              <a:ext uri="{FF2B5EF4-FFF2-40B4-BE49-F238E27FC236}">
                <a16:creationId xmlns:a16="http://schemas.microsoft.com/office/drawing/2014/main" id="{CA482116-3178-9CDF-7737-41995E42D166}"/>
              </a:ext>
            </a:extLst>
          </p:cNvPr>
          <p:cNvCxnSpPr/>
          <p:nvPr/>
        </p:nvCxnSpPr>
        <p:spPr>
          <a:xfrm>
            <a:off x="7431622" y="267998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5" name="Rovná spojnica 481294">
            <a:extLst>
              <a:ext uri="{FF2B5EF4-FFF2-40B4-BE49-F238E27FC236}">
                <a16:creationId xmlns:a16="http://schemas.microsoft.com/office/drawing/2014/main" id="{43EF84C2-A4AF-6FC3-83E8-764401526DD6}"/>
              </a:ext>
            </a:extLst>
          </p:cNvPr>
          <p:cNvCxnSpPr/>
          <p:nvPr/>
        </p:nvCxnSpPr>
        <p:spPr>
          <a:xfrm>
            <a:off x="8167995" y="267998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6" name="Rovná spojnica 481295">
            <a:extLst>
              <a:ext uri="{FF2B5EF4-FFF2-40B4-BE49-F238E27FC236}">
                <a16:creationId xmlns:a16="http://schemas.microsoft.com/office/drawing/2014/main" id="{EB0EA03E-C661-7ADB-59ED-747ECB297F76}"/>
              </a:ext>
            </a:extLst>
          </p:cNvPr>
          <p:cNvCxnSpPr>
            <a:cxnSpLocks/>
          </p:cNvCxnSpPr>
          <p:nvPr/>
        </p:nvCxnSpPr>
        <p:spPr>
          <a:xfrm rot="-5400000">
            <a:off x="7056337" y="2296157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7" name="Rovná spojnica 481296">
            <a:extLst>
              <a:ext uri="{FF2B5EF4-FFF2-40B4-BE49-F238E27FC236}">
                <a16:creationId xmlns:a16="http://schemas.microsoft.com/office/drawing/2014/main" id="{41A6A19E-5922-8F06-E96F-31831FE3E9B9}"/>
              </a:ext>
            </a:extLst>
          </p:cNvPr>
          <p:cNvCxnSpPr>
            <a:cxnSpLocks/>
          </p:cNvCxnSpPr>
          <p:nvPr/>
        </p:nvCxnSpPr>
        <p:spPr>
          <a:xfrm rot="-5400000">
            <a:off x="7791622" y="2296157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8" name="Rovná spojnica 481297">
            <a:extLst>
              <a:ext uri="{FF2B5EF4-FFF2-40B4-BE49-F238E27FC236}">
                <a16:creationId xmlns:a16="http://schemas.microsoft.com/office/drawing/2014/main" id="{6BC0F8B1-1567-616D-A5AF-6BDE7F21A8FE}"/>
              </a:ext>
            </a:extLst>
          </p:cNvPr>
          <p:cNvCxnSpPr>
            <a:cxnSpLocks/>
          </p:cNvCxnSpPr>
          <p:nvPr/>
        </p:nvCxnSpPr>
        <p:spPr>
          <a:xfrm rot="-5400000">
            <a:off x="8527995" y="2296157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9" name="Rovná spojnica 481298">
            <a:extLst>
              <a:ext uri="{FF2B5EF4-FFF2-40B4-BE49-F238E27FC236}">
                <a16:creationId xmlns:a16="http://schemas.microsoft.com/office/drawing/2014/main" id="{D3E6489D-0A32-BC73-3040-1AAE452AA5CB}"/>
              </a:ext>
            </a:extLst>
          </p:cNvPr>
          <p:cNvCxnSpPr>
            <a:cxnSpLocks/>
          </p:cNvCxnSpPr>
          <p:nvPr/>
        </p:nvCxnSpPr>
        <p:spPr>
          <a:xfrm rot="-5400000">
            <a:off x="4142415" y="305180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03" name="Rovná spojnica 481302">
            <a:extLst>
              <a:ext uri="{FF2B5EF4-FFF2-40B4-BE49-F238E27FC236}">
                <a16:creationId xmlns:a16="http://schemas.microsoft.com/office/drawing/2014/main" id="{507E7E27-899C-D15F-3E42-0B3723ECC1FA}"/>
              </a:ext>
            </a:extLst>
          </p:cNvPr>
          <p:cNvCxnSpPr/>
          <p:nvPr/>
        </p:nvCxnSpPr>
        <p:spPr>
          <a:xfrm>
            <a:off x="4498719" y="341721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04" name="Rovná spojnica 481303">
            <a:extLst>
              <a:ext uri="{FF2B5EF4-FFF2-40B4-BE49-F238E27FC236}">
                <a16:creationId xmlns:a16="http://schemas.microsoft.com/office/drawing/2014/main" id="{4D8EB7E8-09E0-E465-0FF3-B3F442502D57}"/>
              </a:ext>
            </a:extLst>
          </p:cNvPr>
          <p:cNvCxnSpPr/>
          <p:nvPr/>
        </p:nvCxnSpPr>
        <p:spPr>
          <a:xfrm>
            <a:off x="5234004" y="341721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05" name="Rovná spojnica 481304">
            <a:extLst>
              <a:ext uri="{FF2B5EF4-FFF2-40B4-BE49-F238E27FC236}">
                <a16:creationId xmlns:a16="http://schemas.microsoft.com/office/drawing/2014/main" id="{C4CE63F2-1F62-5CA0-6202-E6E201198222}"/>
              </a:ext>
            </a:extLst>
          </p:cNvPr>
          <p:cNvCxnSpPr/>
          <p:nvPr/>
        </p:nvCxnSpPr>
        <p:spPr>
          <a:xfrm>
            <a:off x="5970377" y="341721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06" name="Rovná spojnica 481305">
            <a:extLst>
              <a:ext uri="{FF2B5EF4-FFF2-40B4-BE49-F238E27FC236}">
                <a16:creationId xmlns:a16="http://schemas.microsoft.com/office/drawing/2014/main" id="{254AEB38-7BD3-553C-DF88-C027FCAABB85}"/>
              </a:ext>
            </a:extLst>
          </p:cNvPr>
          <p:cNvCxnSpPr>
            <a:cxnSpLocks/>
          </p:cNvCxnSpPr>
          <p:nvPr/>
        </p:nvCxnSpPr>
        <p:spPr>
          <a:xfrm rot="-5400000">
            <a:off x="4858719" y="305180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07" name="Rovná spojnica 481306">
            <a:extLst>
              <a:ext uri="{FF2B5EF4-FFF2-40B4-BE49-F238E27FC236}">
                <a16:creationId xmlns:a16="http://schemas.microsoft.com/office/drawing/2014/main" id="{2433B89C-69F2-4B1B-289B-FAA6F7592F43}"/>
              </a:ext>
            </a:extLst>
          </p:cNvPr>
          <p:cNvCxnSpPr>
            <a:cxnSpLocks/>
          </p:cNvCxnSpPr>
          <p:nvPr/>
        </p:nvCxnSpPr>
        <p:spPr>
          <a:xfrm rot="-5400000">
            <a:off x="5594004" y="305180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08" name="Rovná spojnica 481307">
            <a:extLst>
              <a:ext uri="{FF2B5EF4-FFF2-40B4-BE49-F238E27FC236}">
                <a16:creationId xmlns:a16="http://schemas.microsoft.com/office/drawing/2014/main" id="{FE9E10C3-D65F-3A18-FFB0-A48CA1314456}"/>
              </a:ext>
            </a:extLst>
          </p:cNvPr>
          <p:cNvCxnSpPr>
            <a:cxnSpLocks/>
          </p:cNvCxnSpPr>
          <p:nvPr/>
        </p:nvCxnSpPr>
        <p:spPr>
          <a:xfrm rot="-5400000">
            <a:off x="6348788" y="305180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12" name="Rovná spojnica 481311">
            <a:extLst>
              <a:ext uri="{FF2B5EF4-FFF2-40B4-BE49-F238E27FC236}">
                <a16:creationId xmlns:a16="http://schemas.microsoft.com/office/drawing/2014/main" id="{10D3A291-9594-E6CC-56DC-702424E2C3D7}"/>
              </a:ext>
            </a:extLst>
          </p:cNvPr>
          <p:cNvCxnSpPr/>
          <p:nvPr/>
        </p:nvCxnSpPr>
        <p:spPr>
          <a:xfrm>
            <a:off x="6696337" y="341721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13" name="Rovná spojnica 481312">
            <a:extLst>
              <a:ext uri="{FF2B5EF4-FFF2-40B4-BE49-F238E27FC236}">
                <a16:creationId xmlns:a16="http://schemas.microsoft.com/office/drawing/2014/main" id="{A80589A9-C7F6-EEB1-2091-72007B8F5895}"/>
              </a:ext>
            </a:extLst>
          </p:cNvPr>
          <p:cNvCxnSpPr/>
          <p:nvPr/>
        </p:nvCxnSpPr>
        <p:spPr>
          <a:xfrm>
            <a:off x="7431622" y="341721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14" name="Rovná spojnica 481313">
            <a:extLst>
              <a:ext uri="{FF2B5EF4-FFF2-40B4-BE49-F238E27FC236}">
                <a16:creationId xmlns:a16="http://schemas.microsoft.com/office/drawing/2014/main" id="{5BCEE52D-0B4B-E4C3-2C55-068DD857E83D}"/>
              </a:ext>
            </a:extLst>
          </p:cNvPr>
          <p:cNvCxnSpPr/>
          <p:nvPr/>
        </p:nvCxnSpPr>
        <p:spPr>
          <a:xfrm>
            <a:off x="8167995" y="341721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15" name="Rovná spojnica 481314">
            <a:extLst>
              <a:ext uri="{FF2B5EF4-FFF2-40B4-BE49-F238E27FC236}">
                <a16:creationId xmlns:a16="http://schemas.microsoft.com/office/drawing/2014/main" id="{11C2B17A-644F-87DD-6272-6CE21B25304B}"/>
              </a:ext>
            </a:extLst>
          </p:cNvPr>
          <p:cNvCxnSpPr>
            <a:cxnSpLocks/>
          </p:cNvCxnSpPr>
          <p:nvPr/>
        </p:nvCxnSpPr>
        <p:spPr>
          <a:xfrm rot="-5400000">
            <a:off x="7056337" y="305180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16" name="Rovná spojnica 481315">
            <a:extLst>
              <a:ext uri="{FF2B5EF4-FFF2-40B4-BE49-F238E27FC236}">
                <a16:creationId xmlns:a16="http://schemas.microsoft.com/office/drawing/2014/main" id="{E8E82DD5-2CE8-1FCB-AE73-0AAF846443DD}"/>
              </a:ext>
            </a:extLst>
          </p:cNvPr>
          <p:cNvCxnSpPr>
            <a:cxnSpLocks/>
          </p:cNvCxnSpPr>
          <p:nvPr/>
        </p:nvCxnSpPr>
        <p:spPr>
          <a:xfrm rot="-5400000">
            <a:off x="7791622" y="305180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17" name="Rovná spojnica 481316">
            <a:extLst>
              <a:ext uri="{FF2B5EF4-FFF2-40B4-BE49-F238E27FC236}">
                <a16:creationId xmlns:a16="http://schemas.microsoft.com/office/drawing/2014/main" id="{5EA2A364-DC1D-B47F-9D76-6D6037667561}"/>
              </a:ext>
            </a:extLst>
          </p:cNvPr>
          <p:cNvCxnSpPr>
            <a:cxnSpLocks/>
          </p:cNvCxnSpPr>
          <p:nvPr/>
        </p:nvCxnSpPr>
        <p:spPr>
          <a:xfrm rot="-5400000">
            <a:off x="8527995" y="305180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18" name="Rovná spojnica 481317">
            <a:extLst>
              <a:ext uri="{FF2B5EF4-FFF2-40B4-BE49-F238E27FC236}">
                <a16:creationId xmlns:a16="http://schemas.microsoft.com/office/drawing/2014/main" id="{25CBB2A3-7F1E-2AAE-CE2C-1BCA941A848F}"/>
              </a:ext>
            </a:extLst>
          </p:cNvPr>
          <p:cNvCxnSpPr>
            <a:cxnSpLocks/>
          </p:cNvCxnSpPr>
          <p:nvPr/>
        </p:nvCxnSpPr>
        <p:spPr>
          <a:xfrm rot="-5400000">
            <a:off x="4140845" y="379441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22" name="Rovná spojnica 481321">
            <a:extLst>
              <a:ext uri="{FF2B5EF4-FFF2-40B4-BE49-F238E27FC236}">
                <a16:creationId xmlns:a16="http://schemas.microsoft.com/office/drawing/2014/main" id="{CADE9CFF-EBC8-03F3-D44D-AF09ABCBC8C7}"/>
              </a:ext>
            </a:extLst>
          </p:cNvPr>
          <p:cNvCxnSpPr/>
          <p:nvPr/>
        </p:nvCxnSpPr>
        <p:spPr>
          <a:xfrm>
            <a:off x="4497149" y="417824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23" name="Rovná spojnica 481322">
            <a:extLst>
              <a:ext uri="{FF2B5EF4-FFF2-40B4-BE49-F238E27FC236}">
                <a16:creationId xmlns:a16="http://schemas.microsoft.com/office/drawing/2014/main" id="{80D76B68-65D0-EE72-DD80-5872B347DF15}"/>
              </a:ext>
            </a:extLst>
          </p:cNvPr>
          <p:cNvCxnSpPr/>
          <p:nvPr/>
        </p:nvCxnSpPr>
        <p:spPr>
          <a:xfrm>
            <a:off x="5232434" y="417824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24" name="Rovná spojnica 481323">
            <a:extLst>
              <a:ext uri="{FF2B5EF4-FFF2-40B4-BE49-F238E27FC236}">
                <a16:creationId xmlns:a16="http://schemas.microsoft.com/office/drawing/2014/main" id="{83070428-15A9-3CE6-C6FA-91126D247243}"/>
              </a:ext>
            </a:extLst>
          </p:cNvPr>
          <p:cNvCxnSpPr/>
          <p:nvPr/>
        </p:nvCxnSpPr>
        <p:spPr>
          <a:xfrm>
            <a:off x="5968807" y="417824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25" name="Rovná spojnica 481324">
            <a:extLst>
              <a:ext uri="{FF2B5EF4-FFF2-40B4-BE49-F238E27FC236}">
                <a16:creationId xmlns:a16="http://schemas.microsoft.com/office/drawing/2014/main" id="{661E6487-DB2B-7090-BDE6-7224D191C634}"/>
              </a:ext>
            </a:extLst>
          </p:cNvPr>
          <p:cNvCxnSpPr>
            <a:cxnSpLocks/>
          </p:cNvCxnSpPr>
          <p:nvPr/>
        </p:nvCxnSpPr>
        <p:spPr>
          <a:xfrm rot="-5400000">
            <a:off x="4857149" y="379441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26" name="Rovná spojnica 481325">
            <a:extLst>
              <a:ext uri="{FF2B5EF4-FFF2-40B4-BE49-F238E27FC236}">
                <a16:creationId xmlns:a16="http://schemas.microsoft.com/office/drawing/2014/main" id="{5CE4459E-4173-3EEF-1F69-5AF70812A8D1}"/>
              </a:ext>
            </a:extLst>
          </p:cNvPr>
          <p:cNvCxnSpPr>
            <a:cxnSpLocks/>
          </p:cNvCxnSpPr>
          <p:nvPr/>
        </p:nvCxnSpPr>
        <p:spPr>
          <a:xfrm rot="-5400000">
            <a:off x="5592434" y="379441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27" name="Rovná spojnica 481326">
            <a:extLst>
              <a:ext uri="{FF2B5EF4-FFF2-40B4-BE49-F238E27FC236}">
                <a16:creationId xmlns:a16="http://schemas.microsoft.com/office/drawing/2014/main" id="{FB6C5DEF-33CD-A14A-78F4-5E4A17B9CB60}"/>
              </a:ext>
            </a:extLst>
          </p:cNvPr>
          <p:cNvCxnSpPr>
            <a:cxnSpLocks/>
          </p:cNvCxnSpPr>
          <p:nvPr/>
        </p:nvCxnSpPr>
        <p:spPr>
          <a:xfrm rot="-5400000">
            <a:off x="6347218" y="379441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1" name="Rovná spojnica 481330">
            <a:extLst>
              <a:ext uri="{FF2B5EF4-FFF2-40B4-BE49-F238E27FC236}">
                <a16:creationId xmlns:a16="http://schemas.microsoft.com/office/drawing/2014/main" id="{5D3A5855-6F85-C44B-B9BA-B4BE4703F65D}"/>
              </a:ext>
            </a:extLst>
          </p:cNvPr>
          <p:cNvCxnSpPr/>
          <p:nvPr/>
        </p:nvCxnSpPr>
        <p:spPr>
          <a:xfrm>
            <a:off x="6694767" y="417824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2" name="Rovná spojnica 481331">
            <a:extLst>
              <a:ext uri="{FF2B5EF4-FFF2-40B4-BE49-F238E27FC236}">
                <a16:creationId xmlns:a16="http://schemas.microsoft.com/office/drawing/2014/main" id="{E3DAF902-549B-47B2-083C-0D4E24B46882}"/>
              </a:ext>
            </a:extLst>
          </p:cNvPr>
          <p:cNvCxnSpPr/>
          <p:nvPr/>
        </p:nvCxnSpPr>
        <p:spPr>
          <a:xfrm>
            <a:off x="7430052" y="417824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3" name="Rovná spojnica 481332">
            <a:extLst>
              <a:ext uri="{FF2B5EF4-FFF2-40B4-BE49-F238E27FC236}">
                <a16:creationId xmlns:a16="http://schemas.microsoft.com/office/drawing/2014/main" id="{A74140B1-1721-819D-FC7C-94595BA41889}"/>
              </a:ext>
            </a:extLst>
          </p:cNvPr>
          <p:cNvCxnSpPr/>
          <p:nvPr/>
        </p:nvCxnSpPr>
        <p:spPr>
          <a:xfrm>
            <a:off x="8166425" y="417824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4" name="Rovná spojnica 481333">
            <a:extLst>
              <a:ext uri="{FF2B5EF4-FFF2-40B4-BE49-F238E27FC236}">
                <a16:creationId xmlns:a16="http://schemas.microsoft.com/office/drawing/2014/main" id="{AA3F4207-7A83-21EE-23B9-75DFBDCE3648}"/>
              </a:ext>
            </a:extLst>
          </p:cNvPr>
          <p:cNvCxnSpPr>
            <a:cxnSpLocks/>
          </p:cNvCxnSpPr>
          <p:nvPr/>
        </p:nvCxnSpPr>
        <p:spPr>
          <a:xfrm rot="-5400000">
            <a:off x="7054767" y="379441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5" name="Rovná spojnica 481334">
            <a:extLst>
              <a:ext uri="{FF2B5EF4-FFF2-40B4-BE49-F238E27FC236}">
                <a16:creationId xmlns:a16="http://schemas.microsoft.com/office/drawing/2014/main" id="{0C577FA1-611E-C390-FB60-D7BC9226E3A9}"/>
              </a:ext>
            </a:extLst>
          </p:cNvPr>
          <p:cNvCxnSpPr>
            <a:cxnSpLocks/>
          </p:cNvCxnSpPr>
          <p:nvPr/>
        </p:nvCxnSpPr>
        <p:spPr>
          <a:xfrm rot="-5400000">
            <a:off x="7790052" y="379441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6" name="Rovná spojnica 481335">
            <a:extLst>
              <a:ext uri="{FF2B5EF4-FFF2-40B4-BE49-F238E27FC236}">
                <a16:creationId xmlns:a16="http://schemas.microsoft.com/office/drawing/2014/main" id="{A4CF9DA7-3927-00B6-2CC6-19824A2FA8D6}"/>
              </a:ext>
            </a:extLst>
          </p:cNvPr>
          <p:cNvCxnSpPr>
            <a:cxnSpLocks/>
          </p:cNvCxnSpPr>
          <p:nvPr/>
        </p:nvCxnSpPr>
        <p:spPr>
          <a:xfrm rot="-5400000">
            <a:off x="8526425" y="379441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7" name="Rovná spojnica 481336">
            <a:extLst>
              <a:ext uri="{FF2B5EF4-FFF2-40B4-BE49-F238E27FC236}">
                <a16:creationId xmlns:a16="http://schemas.microsoft.com/office/drawing/2014/main" id="{6563E53F-5BFE-C17D-A0ED-BBC540C50148}"/>
              </a:ext>
            </a:extLst>
          </p:cNvPr>
          <p:cNvCxnSpPr>
            <a:cxnSpLocks/>
          </p:cNvCxnSpPr>
          <p:nvPr/>
        </p:nvCxnSpPr>
        <p:spPr>
          <a:xfrm rot="-5400000">
            <a:off x="4140845" y="455006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8" name="Rovná spojnica 481337">
            <a:extLst>
              <a:ext uri="{FF2B5EF4-FFF2-40B4-BE49-F238E27FC236}">
                <a16:creationId xmlns:a16="http://schemas.microsoft.com/office/drawing/2014/main" id="{6C93B89B-4689-19AB-A48D-51E8A6B0EDC1}"/>
              </a:ext>
            </a:extLst>
          </p:cNvPr>
          <p:cNvCxnSpPr/>
          <p:nvPr/>
        </p:nvCxnSpPr>
        <p:spPr>
          <a:xfrm>
            <a:off x="4497149" y="492775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9" name="Rovná spojnica 481338">
            <a:extLst>
              <a:ext uri="{FF2B5EF4-FFF2-40B4-BE49-F238E27FC236}">
                <a16:creationId xmlns:a16="http://schemas.microsoft.com/office/drawing/2014/main" id="{43124D3A-38CA-39A2-2F11-3D14F8ED0965}"/>
              </a:ext>
            </a:extLst>
          </p:cNvPr>
          <p:cNvCxnSpPr/>
          <p:nvPr/>
        </p:nvCxnSpPr>
        <p:spPr>
          <a:xfrm>
            <a:off x="5232434" y="492775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0" name="Rovná spojnica 481339">
            <a:extLst>
              <a:ext uri="{FF2B5EF4-FFF2-40B4-BE49-F238E27FC236}">
                <a16:creationId xmlns:a16="http://schemas.microsoft.com/office/drawing/2014/main" id="{BE3E1035-C87A-879D-626A-D2D4664B216C}"/>
              </a:ext>
            </a:extLst>
          </p:cNvPr>
          <p:cNvCxnSpPr/>
          <p:nvPr/>
        </p:nvCxnSpPr>
        <p:spPr>
          <a:xfrm>
            <a:off x="5968807" y="492775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1" name="Rovná spojnica 481340">
            <a:extLst>
              <a:ext uri="{FF2B5EF4-FFF2-40B4-BE49-F238E27FC236}">
                <a16:creationId xmlns:a16="http://schemas.microsoft.com/office/drawing/2014/main" id="{F790BB2D-7C96-BA68-27B2-736FB8698E84}"/>
              </a:ext>
            </a:extLst>
          </p:cNvPr>
          <p:cNvCxnSpPr>
            <a:cxnSpLocks/>
          </p:cNvCxnSpPr>
          <p:nvPr/>
        </p:nvCxnSpPr>
        <p:spPr>
          <a:xfrm rot="-5400000">
            <a:off x="4857149" y="455006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2" name="Rovná spojnica 481341">
            <a:extLst>
              <a:ext uri="{FF2B5EF4-FFF2-40B4-BE49-F238E27FC236}">
                <a16:creationId xmlns:a16="http://schemas.microsoft.com/office/drawing/2014/main" id="{6A17E6A8-097F-7CE9-7CD9-50407466D279}"/>
              </a:ext>
            </a:extLst>
          </p:cNvPr>
          <p:cNvCxnSpPr>
            <a:cxnSpLocks/>
          </p:cNvCxnSpPr>
          <p:nvPr/>
        </p:nvCxnSpPr>
        <p:spPr>
          <a:xfrm rot="-5400000">
            <a:off x="5592434" y="455006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3" name="Rovná spojnica 481342">
            <a:extLst>
              <a:ext uri="{FF2B5EF4-FFF2-40B4-BE49-F238E27FC236}">
                <a16:creationId xmlns:a16="http://schemas.microsoft.com/office/drawing/2014/main" id="{C1E2C135-230D-5F0D-AB2F-D19EAFDE1FA2}"/>
              </a:ext>
            </a:extLst>
          </p:cNvPr>
          <p:cNvCxnSpPr>
            <a:cxnSpLocks/>
          </p:cNvCxnSpPr>
          <p:nvPr/>
        </p:nvCxnSpPr>
        <p:spPr>
          <a:xfrm rot="-5400000">
            <a:off x="6347218" y="455006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4" name="Rovná spojnica 481343">
            <a:extLst>
              <a:ext uri="{FF2B5EF4-FFF2-40B4-BE49-F238E27FC236}">
                <a16:creationId xmlns:a16="http://schemas.microsoft.com/office/drawing/2014/main" id="{83EEC040-2872-07B8-3ED1-57D013CCD07E}"/>
              </a:ext>
            </a:extLst>
          </p:cNvPr>
          <p:cNvCxnSpPr/>
          <p:nvPr/>
        </p:nvCxnSpPr>
        <p:spPr>
          <a:xfrm>
            <a:off x="6694767" y="492775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5" name="Rovná spojnica 481344">
            <a:extLst>
              <a:ext uri="{FF2B5EF4-FFF2-40B4-BE49-F238E27FC236}">
                <a16:creationId xmlns:a16="http://schemas.microsoft.com/office/drawing/2014/main" id="{143FB629-5BD3-6774-6448-3538ED7B5800}"/>
              </a:ext>
            </a:extLst>
          </p:cNvPr>
          <p:cNvCxnSpPr/>
          <p:nvPr/>
        </p:nvCxnSpPr>
        <p:spPr>
          <a:xfrm>
            <a:off x="7430052" y="492775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6" name="Rovná spojnica 481345">
            <a:extLst>
              <a:ext uri="{FF2B5EF4-FFF2-40B4-BE49-F238E27FC236}">
                <a16:creationId xmlns:a16="http://schemas.microsoft.com/office/drawing/2014/main" id="{AF0A72BD-6AC9-071D-3102-F10B6BBD880C}"/>
              </a:ext>
            </a:extLst>
          </p:cNvPr>
          <p:cNvCxnSpPr/>
          <p:nvPr/>
        </p:nvCxnSpPr>
        <p:spPr>
          <a:xfrm>
            <a:off x="8166425" y="492775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7" name="Rovná spojnica 481346">
            <a:extLst>
              <a:ext uri="{FF2B5EF4-FFF2-40B4-BE49-F238E27FC236}">
                <a16:creationId xmlns:a16="http://schemas.microsoft.com/office/drawing/2014/main" id="{2EB6A0B2-1917-4838-907D-B4B4B6FD9513}"/>
              </a:ext>
            </a:extLst>
          </p:cNvPr>
          <p:cNvCxnSpPr>
            <a:cxnSpLocks/>
          </p:cNvCxnSpPr>
          <p:nvPr/>
        </p:nvCxnSpPr>
        <p:spPr>
          <a:xfrm rot="-5400000">
            <a:off x="7054767" y="455006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8" name="Rovná spojnica 481347">
            <a:extLst>
              <a:ext uri="{FF2B5EF4-FFF2-40B4-BE49-F238E27FC236}">
                <a16:creationId xmlns:a16="http://schemas.microsoft.com/office/drawing/2014/main" id="{934324B0-B031-F728-2E5A-AB237865541D}"/>
              </a:ext>
            </a:extLst>
          </p:cNvPr>
          <p:cNvCxnSpPr>
            <a:cxnSpLocks/>
          </p:cNvCxnSpPr>
          <p:nvPr/>
        </p:nvCxnSpPr>
        <p:spPr>
          <a:xfrm rot="-5400000">
            <a:off x="7790052" y="455006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9" name="Rovná spojnica 481348">
            <a:extLst>
              <a:ext uri="{FF2B5EF4-FFF2-40B4-BE49-F238E27FC236}">
                <a16:creationId xmlns:a16="http://schemas.microsoft.com/office/drawing/2014/main" id="{7A80E583-5CCF-925C-85D3-90437A5D93CB}"/>
              </a:ext>
            </a:extLst>
          </p:cNvPr>
          <p:cNvCxnSpPr>
            <a:cxnSpLocks/>
          </p:cNvCxnSpPr>
          <p:nvPr/>
        </p:nvCxnSpPr>
        <p:spPr>
          <a:xfrm rot="-5400000">
            <a:off x="8526425" y="455006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50" name="Rovná spojnica 481349">
            <a:extLst>
              <a:ext uri="{FF2B5EF4-FFF2-40B4-BE49-F238E27FC236}">
                <a16:creationId xmlns:a16="http://schemas.microsoft.com/office/drawing/2014/main" id="{0279ED4E-DF9A-908F-27FE-7402D349D9F4}"/>
              </a:ext>
            </a:extLst>
          </p:cNvPr>
          <p:cNvCxnSpPr/>
          <p:nvPr/>
        </p:nvCxnSpPr>
        <p:spPr>
          <a:xfrm>
            <a:off x="4498725" y="492488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51" name="Rovná spojnica 481350">
            <a:extLst>
              <a:ext uri="{FF2B5EF4-FFF2-40B4-BE49-F238E27FC236}">
                <a16:creationId xmlns:a16="http://schemas.microsoft.com/office/drawing/2014/main" id="{FF2EEDAD-E625-86C3-1F94-E5F2246FF191}"/>
              </a:ext>
            </a:extLst>
          </p:cNvPr>
          <p:cNvCxnSpPr/>
          <p:nvPr/>
        </p:nvCxnSpPr>
        <p:spPr>
          <a:xfrm>
            <a:off x="5234010" y="492488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52" name="Rovná spojnica 481351">
            <a:extLst>
              <a:ext uri="{FF2B5EF4-FFF2-40B4-BE49-F238E27FC236}">
                <a16:creationId xmlns:a16="http://schemas.microsoft.com/office/drawing/2014/main" id="{54D34DD9-8C92-D687-6BDC-1EC0BB12D1B6}"/>
              </a:ext>
            </a:extLst>
          </p:cNvPr>
          <p:cNvCxnSpPr/>
          <p:nvPr/>
        </p:nvCxnSpPr>
        <p:spPr>
          <a:xfrm>
            <a:off x="5970383" y="492488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53" name="Rovná spojnica 481352">
            <a:extLst>
              <a:ext uri="{FF2B5EF4-FFF2-40B4-BE49-F238E27FC236}">
                <a16:creationId xmlns:a16="http://schemas.microsoft.com/office/drawing/2014/main" id="{C8B1B57D-62CE-F1E4-2161-8A778723672E}"/>
              </a:ext>
            </a:extLst>
          </p:cNvPr>
          <p:cNvCxnSpPr/>
          <p:nvPr/>
        </p:nvCxnSpPr>
        <p:spPr>
          <a:xfrm>
            <a:off x="6696343" y="492488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54" name="Rovná spojnica 481353">
            <a:extLst>
              <a:ext uri="{FF2B5EF4-FFF2-40B4-BE49-F238E27FC236}">
                <a16:creationId xmlns:a16="http://schemas.microsoft.com/office/drawing/2014/main" id="{2F48F400-8A9C-6D7C-55BF-87B2A6FB885F}"/>
              </a:ext>
            </a:extLst>
          </p:cNvPr>
          <p:cNvCxnSpPr/>
          <p:nvPr/>
        </p:nvCxnSpPr>
        <p:spPr>
          <a:xfrm>
            <a:off x="7431628" y="492488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55" name="Rovná spojnica 481354">
            <a:extLst>
              <a:ext uri="{FF2B5EF4-FFF2-40B4-BE49-F238E27FC236}">
                <a16:creationId xmlns:a16="http://schemas.microsoft.com/office/drawing/2014/main" id="{E67F22A1-C64D-59EC-E70E-D1A4F1D67BE1}"/>
              </a:ext>
            </a:extLst>
          </p:cNvPr>
          <p:cNvCxnSpPr/>
          <p:nvPr/>
        </p:nvCxnSpPr>
        <p:spPr>
          <a:xfrm>
            <a:off x="8168001" y="492488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56" name="Rovná spojnica 481355">
            <a:extLst>
              <a:ext uri="{FF2B5EF4-FFF2-40B4-BE49-F238E27FC236}">
                <a16:creationId xmlns:a16="http://schemas.microsoft.com/office/drawing/2014/main" id="{15A676CC-697D-0BFB-D97A-13E80FEFC0F9}"/>
              </a:ext>
            </a:extLst>
          </p:cNvPr>
          <p:cNvCxnSpPr>
            <a:cxnSpLocks/>
          </p:cNvCxnSpPr>
          <p:nvPr/>
        </p:nvCxnSpPr>
        <p:spPr>
          <a:xfrm rot="-5400000">
            <a:off x="4140851" y="5308219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60" name="Rovná spojnica 481359">
            <a:extLst>
              <a:ext uri="{FF2B5EF4-FFF2-40B4-BE49-F238E27FC236}">
                <a16:creationId xmlns:a16="http://schemas.microsoft.com/office/drawing/2014/main" id="{A6A28CDE-1F64-9702-D9F7-89902EFA59BE}"/>
              </a:ext>
            </a:extLst>
          </p:cNvPr>
          <p:cNvCxnSpPr/>
          <p:nvPr/>
        </p:nvCxnSpPr>
        <p:spPr>
          <a:xfrm>
            <a:off x="4497155" y="5692046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61" name="Rovná spojnica 481360">
            <a:extLst>
              <a:ext uri="{FF2B5EF4-FFF2-40B4-BE49-F238E27FC236}">
                <a16:creationId xmlns:a16="http://schemas.microsoft.com/office/drawing/2014/main" id="{75CCC462-50A7-442A-D03F-0F4D8B70877D}"/>
              </a:ext>
            </a:extLst>
          </p:cNvPr>
          <p:cNvCxnSpPr/>
          <p:nvPr/>
        </p:nvCxnSpPr>
        <p:spPr>
          <a:xfrm>
            <a:off x="5232440" y="5692046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62" name="Rovná spojnica 481361">
            <a:extLst>
              <a:ext uri="{FF2B5EF4-FFF2-40B4-BE49-F238E27FC236}">
                <a16:creationId xmlns:a16="http://schemas.microsoft.com/office/drawing/2014/main" id="{AEBBB19C-C129-F11E-B457-17A406426324}"/>
              </a:ext>
            </a:extLst>
          </p:cNvPr>
          <p:cNvCxnSpPr/>
          <p:nvPr/>
        </p:nvCxnSpPr>
        <p:spPr>
          <a:xfrm>
            <a:off x="5968813" y="5692046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63" name="Rovná spojnica 481362">
            <a:extLst>
              <a:ext uri="{FF2B5EF4-FFF2-40B4-BE49-F238E27FC236}">
                <a16:creationId xmlns:a16="http://schemas.microsoft.com/office/drawing/2014/main" id="{FDB0D2DC-4A38-89B7-35BA-A02ADE1CD2A4}"/>
              </a:ext>
            </a:extLst>
          </p:cNvPr>
          <p:cNvCxnSpPr>
            <a:cxnSpLocks/>
          </p:cNvCxnSpPr>
          <p:nvPr/>
        </p:nvCxnSpPr>
        <p:spPr>
          <a:xfrm rot="-5400000">
            <a:off x="4857155" y="5308219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64" name="Rovná spojnica 481363">
            <a:extLst>
              <a:ext uri="{FF2B5EF4-FFF2-40B4-BE49-F238E27FC236}">
                <a16:creationId xmlns:a16="http://schemas.microsoft.com/office/drawing/2014/main" id="{EC6F15C4-0657-F3B9-4015-8197783503F2}"/>
              </a:ext>
            </a:extLst>
          </p:cNvPr>
          <p:cNvCxnSpPr>
            <a:cxnSpLocks/>
          </p:cNvCxnSpPr>
          <p:nvPr/>
        </p:nvCxnSpPr>
        <p:spPr>
          <a:xfrm rot="-5400000">
            <a:off x="5592440" y="5308219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65" name="Rovná spojnica 481364">
            <a:extLst>
              <a:ext uri="{FF2B5EF4-FFF2-40B4-BE49-F238E27FC236}">
                <a16:creationId xmlns:a16="http://schemas.microsoft.com/office/drawing/2014/main" id="{832E875A-FD8C-B1B6-4D33-7BEBC028AC71}"/>
              </a:ext>
            </a:extLst>
          </p:cNvPr>
          <p:cNvCxnSpPr>
            <a:cxnSpLocks/>
          </p:cNvCxnSpPr>
          <p:nvPr/>
        </p:nvCxnSpPr>
        <p:spPr>
          <a:xfrm rot="-5400000">
            <a:off x="6347224" y="5308219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69" name="Rovná spojnica 481368">
            <a:extLst>
              <a:ext uri="{FF2B5EF4-FFF2-40B4-BE49-F238E27FC236}">
                <a16:creationId xmlns:a16="http://schemas.microsoft.com/office/drawing/2014/main" id="{14A044E7-8946-A19F-711F-BD09C4951644}"/>
              </a:ext>
            </a:extLst>
          </p:cNvPr>
          <p:cNvCxnSpPr/>
          <p:nvPr/>
        </p:nvCxnSpPr>
        <p:spPr>
          <a:xfrm>
            <a:off x="6694773" y="5692046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0" name="Rovná spojnica 481369">
            <a:extLst>
              <a:ext uri="{FF2B5EF4-FFF2-40B4-BE49-F238E27FC236}">
                <a16:creationId xmlns:a16="http://schemas.microsoft.com/office/drawing/2014/main" id="{9E2DE745-CEC7-8E8B-2BDD-57418C3C03B8}"/>
              </a:ext>
            </a:extLst>
          </p:cNvPr>
          <p:cNvCxnSpPr/>
          <p:nvPr/>
        </p:nvCxnSpPr>
        <p:spPr>
          <a:xfrm>
            <a:off x="7430058" y="5692046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1" name="Rovná spojnica 481370">
            <a:extLst>
              <a:ext uri="{FF2B5EF4-FFF2-40B4-BE49-F238E27FC236}">
                <a16:creationId xmlns:a16="http://schemas.microsoft.com/office/drawing/2014/main" id="{248F54F7-F56A-682B-33A2-D5158E518B7F}"/>
              </a:ext>
            </a:extLst>
          </p:cNvPr>
          <p:cNvCxnSpPr/>
          <p:nvPr/>
        </p:nvCxnSpPr>
        <p:spPr>
          <a:xfrm>
            <a:off x="8166431" y="5692046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2" name="Rovná spojnica 481371">
            <a:extLst>
              <a:ext uri="{FF2B5EF4-FFF2-40B4-BE49-F238E27FC236}">
                <a16:creationId xmlns:a16="http://schemas.microsoft.com/office/drawing/2014/main" id="{C3397EBC-9EFF-4A4E-5055-13D80571F220}"/>
              </a:ext>
            </a:extLst>
          </p:cNvPr>
          <p:cNvCxnSpPr>
            <a:cxnSpLocks/>
          </p:cNvCxnSpPr>
          <p:nvPr/>
        </p:nvCxnSpPr>
        <p:spPr>
          <a:xfrm rot="-5400000">
            <a:off x="7054773" y="5308219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3" name="Rovná spojnica 481372">
            <a:extLst>
              <a:ext uri="{FF2B5EF4-FFF2-40B4-BE49-F238E27FC236}">
                <a16:creationId xmlns:a16="http://schemas.microsoft.com/office/drawing/2014/main" id="{69725521-A1E2-67BE-6539-EB7D8E3C59C6}"/>
              </a:ext>
            </a:extLst>
          </p:cNvPr>
          <p:cNvCxnSpPr>
            <a:cxnSpLocks/>
          </p:cNvCxnSpPr>
          <p:nvPr/>
        </p:nvCxnSpPr>
        <p:spPr>
          <a:xfrm rot="-5400000">
            <a:off x="7790058" y="5308219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4" name="Rovná spojnica 481373">
            <a:extLst>
              <a:ext uri="{FF2B5EF4-FFF2-40B4-BE49-F238E27FC236}">
                <a16:creationId xmlns:a16="http://schemas.microsoft.com/office/drawing/2014/main" id="{95D6BE6A-A094-E73D-9B66-34509E61104F}"/>
              </a:ext>
            </a:extLst>
          </p:cNvPr>
          <p:cNvCxnSpPr>
            <a:cxnSpLocks/>
          </p:cNvCxnSpPr>
          <p:nvPr/>
        </p:nvCxnSpPr>
        <p:spPr>
          <a:xfrm rot="-5400000">
            <a:off x="8526431" y="5308219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5" name="Rovná spojnica 481374">
            <a:extLst>
              <a:ext uri="{FF2B5EF4-FFF2-40B4-BE49-F238E27FC236}">
                <a16:creationId xmlns:a16="http://schemas.microsoft.com/office/drawing/2014/main" id="{4FC77B35-D89C-8A74-53EF-FB7C04918309}"/>
              </a:ext>
            </a:extLst>
          </p:cNvPr>
          <p:cNvCxnSpPr>
            <a:cxnSpLocks/>
          </p:cNvCxnSpPr>
          <p:nvPr/>
        </p:nvCxnSpPr>
        <p:spPr>
          <a:xfrm rot="-5400000">
            <a:off x="4140851" y="607613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6" name="Rovná spojnica 481375">
            <a:extLst>
              <a:ext uri="{FF2B5EF4-FFF2-40B4-BE49-F238E27FC236}">
                <a16:creationId xmlns:a16="http://schemas.microsoft.com/office/drawing/2014/main" id="{6BFB9485-7C17-0D9A-75F0-60EFCD2904DA}"/>
              </a:ext>
            </a:extLst>
          </p:cNvPr>
          <p:cNvCxnSpPr/>
          <p:nvPr/>
        </p:nvCxnSpPr>
        <p:spPr>
          <a:xfrm>
            <a:off x="4497155" y="645996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7" name="Rovná spojnica 481376">
            <a:extLst>
              <a:ext uri="{FF2B5EF4-FFF2-40B4-BE49-F238E27FC236}">
                <a16:creationId xmlns:a16="http://schemas.microsoft.com/office/drawing/2014/main" id="{53686206-E6CA-5F81-34CC-4CCA1BAEBB3E}"/>
              </a:ext>
            </a:extLst>
          </p:cNvPr>
          <p:cNvCxnSpPr/>
          <p:nvPr/>
        </p:nvCxnSpPr>
        <p:spPr>
          <a:xfrm>
            <a:off x="5232440" y="645996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8" name="Rovná spojnica 481377">
            <a:extLst>
              <a:ext uri="{FF2B5EF4-FFF2-40B4-BE49-F238E27FC236}">
                <a16:creationId xmlns:a16="http://schemas.microsoft.com/office/drawing/2014/main" id="{02434C05-1FA2-C6FE-1476-FCAB093D2B83}"/>
              </a:ext>
            </a:extLst>
          </p:cNvPr>
          <p:cNvCxnSpPr/>
          <p:nvPr/>
        </p:nvCxnSpPr>
        <p:spPr>
          <a:xfrm>
            <a:off x="5968813" y="645996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9" name="Rovná spojnica 481378">
            <a:extLst>
              <a:ext uri="{FF2B5EF4-FFF2-40B4-BE49-F238E27FC236}">
                <a16:creationId xmlns:a16="http://schemas.microsoft.com/office/drawing/2014/main" id="{947FAD31-D1F4-C833-E567-E8C07B220089}"/>
              </a:ext>
            </a:extLst>
          </p:cNvPr>
          <p:cNvCxnSpPr>
            <a:cxnSpLocks/>
          </p:cNvCxnSpPr>
          <p:nvPr/>
        </p:nvCxnSpPr>
        <p:spPr>
          <a:xfrm rot="-5400000">
            <a:off x="4857155" y="607613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0" name="Rovná spojnica 481379">
            <a:extLst>
              <a:ext uri="{FF2B5EF4-FFF2-40B4-BE49-F238E27FC236}">
                <a16:creationId xmlns:a16="http://schemas.microsoft.com/office/drawing/2014/main" id="{C8DEF01D-D906-7B1C-4E66-479E998DA8BD}"/>
              </a:ext>
            </a:extLst>
          </p:cNvPr>
          <p:cNvCxnSpPr>
            <a:cxnSpLocks/>
          </p:cNvCxnSpPr>
          <p:nvPr/>
        </p:nvCxnSpPr>
        <p:spPr>
          <a:xfrm rot="-5400000">
            <a:off x="5592440" y="607613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1" name="Rovná spojnica 481380">
            <a:extLst>
              <a:ext uri="{FF2B5EF4-FFF2-40B4-BE49-F238E27FC236}">
                <a16:creationId xmlns:a16="http://schemas.microsoft.com/office/drawing/2014/main" id="{1FE97538-8C9F-7495-2EA3-29FE22738E01}"/>
              </a:ext>
            </a:extLst>
          </p:cNvPr>
          <p:cNvCxnSpPr>
            <a:cxnSpLocks/>
          </p:cNvCxnSpPr>
          <p:nvPr/>
        </p:nvCxnSpPr>
        <p:spPr>
          <a:xfrm rot="-5400000">
            <a:off x="6347224" y="607613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2" name="Rovná spojnica 481381">
            <a:extLst>
              <a:ext uri="{FF2B5EF4-FFF2-40B4-BE49-F238E27FC236}">
                <a16:creationId xmlns:a16="http://schemas.microsoft.com/office/drawing/2014/main" id="{81C20183-33DB-9ABF-FFC9-5C26FC252DAD}"/>
              </a:ext>
            </a:extLst>
          </p:cNvPr>
          <p:cNvCxnSpPr/>
          <p:nvPr/>
        </p:nvCxnSpPr>
        <p:spPr>
          <a:xfrm>
            <a:off x="6694773" y="645996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3" name="Rovná spojnica 481382">
            <a:extLst>
              <a:ext uri="{FF2B5EF4-FFF2-40B4-BE49-F238E27FC236}">
                <a16:creationId xmlns:a16="http://schemas.microsoft.com/office/drawing/2014/main" id="{A6BAF8CF-2A75-300E-BFA5-5124571D417A}"/>
              </a:ext>
            </a:extLst>
          </p:cNvPr>
          <p:cNvCxnSpPr/>
          <p:nvPr/>
        </p:nvCxnSpPr>
        <p:spPr>
          <a:xfrm>
            <a:off x="7430058" y="645996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4" name="Rovná spojnica 481383">
            <a:extLst>
              <a:ext uri="{FF2B5EF4-FFF2-40B4-BE49-F238E27FC236}">
                <a16:creationId xmlns:a16="http://schemas.microsoft.com/office/drawing/2014/main" id="{FE1F7175-F0FE-FF12-AC68-BC2B0DFF8E85}"/>
              </a:ext>
            </a:extLst>
          </p:cNvPr>
          <p:cNvCxnSpPr/>
          <p:nvPr/>
        </p:nvCxnSpPr>
        <p:spPr>
          <a:xfrm>
            <a:off x="8166431" y="645996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5" name="Rovná spojnica 481384">
            <a:extLst>
              <a:ext uri="{FF2B5EF4-FFF2-40B4-BE49-F238E27FC236}">
                <a16:creationId xmlns:a16="http://schemas.microsoft.com/office/drawing/2014/main" id="{7A64DBD9-1504-EF47-848A-CD9E4CA82369}"/>
              </a:ext>
            </a:extLst>
          </p:cNvPr>
          <p:cNvCxnSpPr>
            <a:cxnSpLocks/>
          </p:cNvCxnSpPr>
          <p:nvPr/>
        </p:nvCxnSpPr>
        <p:spPr>
          <a:xfrm rot="-5400000">
            <a:off x="7054773" y="607613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6" name="Rovná spojnica 481385">
            <a:extLst>
              <a:ext uri="{FF2B5EF4-FFF2-40B4-BE49-F238E27FC236}">
                <a16:creationId xmlns:a16="http://schemas.microsoft.com/office/drawing/2014/main" id="{BF832720-1E80-362D-5BEB-68C919052FF8}"/>
              </a:ext>
            </a:extLst>
          </p:cNvPr>
          <p:cNvCxnSpPr>
            <a:cxnSpLocks/>
          </p:cNvCxnSpPr>
          <p:nvPr/>
        </p:nvCxnSpPr>
        <p:spPr>
          <a:xfrm rot="-5400000">
            <a:off x="7790058" y="607613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7" name="Rovná spojnica 481386">
            <a:extLst>
              <a:ext uri="{FF2B5EF4-FFF2-40B4-BE49-F238E27FC236}">
                <a16:creationId xmlns:a16="http://schemas.microsoft.com/office/drawing/2014/main" id="{6FB54BC8-F8B3-116C-B66E-B4BC0895FD45}"/>
              </a:ext>
            </a:extLst>
          </p:cNvPr>
          <p:cNvCxnSpPr>
            <a:cxnSpLocks/>
          </p:cNvCxnSpPr>
          <p:nvPr/>
        </p:nvCxnSpPr>
        <p:spPr>
          <a:xfrm rot="-5400000">
            <a:off x="8526431" y="607613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9" name="Rovná spojovacia šípka 481388">
            <a:extLst>
              <a:ext uri="{FF2B5EF4-FFF2-40B4-BE49-F238E27FC236}">
                <a16:creationId xmlns:a16="http://schemas.microsoft.com/office/drawing/2014/main" id="{00D49992-D3B7-6F2F-0452-8FA44ED9F954}"/>
              </a:ext>
            </a:extLst>
          </p:cNvPr>
          <p:cNvCxnSpPr/>
          <p:nvPr/>
        </p:nvCxnSpPr>
        <p:spPr>
          <a:xfrm flipV="1">
            <a:off x="4509423" y="3417939"/>
            <a:ext cx="2917618" cy="304816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90" name="Rovná spojovacia šípka 481389">
            <a:extLst>
              <a:ext uri="{FF2B5EF4-FFF2-40B4-BE49-F238E27FC236}">
                <a16:creationId xmlns:a16="http://schemas.microsoft.com/office/drawing/2014/main" id="{B867BCD7-8628-492C-D7BC-36CE09F3D0F3}"/>
              </a:ext>
            </a:extLst>
          </p:cNvPr>
          <p:cNvCxnSpPr>
            <a:cxnSpLocks/>
          </p:cNvCxnSpPr>
          <p:nvPr/>
        </p:nvCxnSpPr>
        <p:spPr>
          <a:xfrm flipV="1">
            <a:off x="4486048" y="4948219"/>
            <a:ext cx="4385574" cy="1517162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93" name="Rovná spojovacia šípka 481392">
            <a:extLst>
              <a:ext uri="{FF2B5EF4-FFF2-40B4-BE49-F238E27FC236}">
                <a16:creationId xmlns:a16="http://schemas.microsoft.com/office/drawing/2014/main" id="{B1829996-E2BD-05DB-B824-ACC6EBE56DB1}"/>
              </a:ext>
            </a:extLst>
          </p:cNvPr>
          <p:cNvCxnSpPr>
            <a:cxnSpLocks/>
          </p:cNvCxnSpPr>
          <p:nvPr/>
        </p:nvCxnSpPr>
        <p:spPr>
          <a:xfrm flipV="1">
            <a:off x="4502415" y="2691801"/>
            <a:ext cx="2204803" cy="3770222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1396" name="Object 2">
                <a:extLst>
                  <a:ext uri="{FF2B5EF4-FFF2-40B4-BE49-F238E27FC236}">
                    <a16:creationId xmlns:a16="http://schemas.microsoft.com/office/drawing/2014/main" id="{588357FB-E027-9AE3-7EB3-085739B4964D}"/>
                  </a:ext>
                </a:extLst>
              </p:cNvPr>
              <p:cNvSpPr txBox="1"/>
              <p:nvPr/>
            </p:nvSpPr>
            <p:spPr bwMode="auto">
              <a:xfrm>
                <a:off x="6396723" y="2319001"/>
                <a:ext cx="1316088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=(3, 5) 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81396" name="Object 2">
                <a:extLst>
                  <a:ext uri="{FF2B5EF4-FFF2-40B4-BE49-F238E27FC236}">
                    <a16:creationId xmlns:a16="http://schemas.microsoft.com/office/drawing/2014/main" id="{588357FB-E027-9AE3-7EB3-085739B49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96723" y="2319001"/>
                <a:ext cx="1316088" cy="418792"/>
              </a:xfrm>
              <a:prstGeom prst="rect">
                <a:avLst/>
              </a:prstGeom>
              <a:blipFill>
                <a:blip r:embed="rId9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398" name="Object 2">
                <a:extLst>
                  <a:ext uri="{FF2B5EF4-FFF2-40B4-BE49-F238E27FC236}">
                    <a16:creationId xmlns:a16="http://schemas.microsoft.com/office/drawing/2014/main" id="{739DFBF1-1ECD-98EA-201B-7F4A6C421E88}"/>
                  </a:ext>
                </a:extLst>
              </p:cNvPr>
              <p:cNvSpPr txBox="1"/>
              <p:nvPr/>
            </p:nvSpPr>
            <p:spPr bwMode="auto">
              <a:xfrm>
                <a:off x="6990356" y="2998388"/>
                <a:ext cx="1316088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=(4, 4) 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81398" name="Object 2">
                <a:extLst>
                  <a:ext uri="{FF2B5EF4-FFF2-40B4-BE49-F238E27FC236}">
                    <a16:creationId xmlns:a16="http://schemas.microsoft.com/office/drawing/2014/main" id="{739DFBF1-1ECD-98EA-201B-7F4A6C421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90356" y="2998388"/>
                <a:ext cx="1316088" cy="418792"/>
              </a:xfrm>
              <a:prstGeom prst="rect">
                <a:avLst/>
              </a:prstGeom>
              <a:blipFill>
                <a:blip r:embed="rId10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399" name="Object 2">
                <a:extLst>
                  <a:ext uri="{FF2B5EF4-FFF2-40B4-BE49-F238E27FC236}">
                    <a16:creationId xmlns:a16="http://schemas.microsoft.com/office/drawing/2014/main" id="{0A5E61B0-BE09-406B-C38A-7B86D0878DED}"/>
                  </a:ext>
                </a:extLst>
              </p:cNvPr>
              <p:cNvSpPr txBox="1"/>
              <p:nvPr/>
            </p:nvSpPr>
            <p:spPr bwMode="auto">
              <a:xfrm>
                <a:off x="7648400" y="4529512"/>
                <a:ext cx="1316088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=(6, 2) 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81399" name="Object 2">
                <a:extLst>
                  <a:ext uri="{FF2B5EF4-FFF2-40B4-BE49-F238E27FC236}">
                    <a16:creationId xmlns:a16="http://schemas.microsoft.com/office/drawing/2014/main" id="{0A5E61B0-BE09-406B-C38A-7B86D0878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48400" y="4529512"/>
                <a:ext cx="1316088" cy="418792"/>
              </a:xfrm>
              <a:prstGeom prst="rect">
                <a:avLst/>
              </a:prstGeom>
              <a:blipFill>
                <a:blip r:embed="rId11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5">
                <a:extLst>
                  <a:ext uri="{FF2B5EF4-FFF2-40B4-BE49-F238E27FC236}">
                    <a16:creationId xmlns:a16="http://schemas.microsoft.com/office/drawing/2014/main" id="{1F5F17C5-8753-284C-25A8-EF5EF6FC1C8D}"/>
                  </a:ext>
                </a:extLst>
              </p:cNvPr>
              <p:cNvSpPr txBox="1"/>
              <p:nvPr/>
            </p:nvSpPr>
            <p:spPr bwMode="auto">
              <a:xfrm>
                <a:off x="80407" y="2872314"/>
                <a:ext cx="1331842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34</m:t>
                          </m:r>
                          <m: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" name="Object 5">
                <a:extLst>
                  <a:ext uri="{FF2B5EF4-FFF2-40B4-BE49-F238E27FC236}">
                    <a16:creationId xmlns:a16="http://schemas.microsoft.com/office/drawing/2014/main" id="{1F5F17C5-8753-284C-25A8-EF5EF6FC1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407" y="2872314"/>
                <a:ext cx="1331842" cy="50405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2">
                <a:extLst>
                  <a:ext uri="{FF2B5EF4-FFF2-40B4-BE49-F238E27FC236}">
                    <a16:creationId xmlns:a16="http://schemas.microsoft.com/office/drawing/2014/main" id="{52B31187-A2F2-9E7C-D13F-A85782E6CA64}"/>
                  </a:ext>
                </a:extLst>
              </p:cNvPr>
              <p:cNvSpPr txBox="1"/>
              <p:nvPr/>
            </p:nvSpPr>
            <p:spPr bwMode="auto">
              <a:xfrm>
                <a:off x="539551" y="1071585"/>
                <a:ext cx="7416821" cy="48520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Metriky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vo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vektorov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ý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ch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priestoroch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0" baseline="-250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sk-SK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pou</a:t>
                </a:r>
                <a:r>
                  <a:rPr lang="sk-SK" b="0" i="0" dirty="0" err="1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žívané</a:t>
                </a:r>
                <a:r>
                  <a:rPr lang="sk-SK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v strojovom učení</a:t>
                </a:r>
                <a:r>
                  <a:rPr lang="en-US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: </a:t>
                </a:r>
                <a:endParaRPr lang="sk-SK" b="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Object 2">
                <a:extLst>
                  <a:ext uri="{FF2B5EF4-FFF2-40B4-BE49-F238E27FC236}">
                    <a16:creationId xmlns:a16="http://schemas.microsoft.com/office/drawing/2014/main" id="{52B31187-A2F2-9E7C-D13F-A85782E6C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1" y="1071585"/>
                <a:ext cx="7416821" cy="485207"/>
              </a:xfrm>
              <a:prstGeom prst="rect">
                <a:avLst/>
              </a:prstGeom>
              <a:blipFill>
                <a:blip r:embed="rId13"/>
                <a:stretch>
                  <a:fillRect l="-247" t="-886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63FC2691-96E2-D13B-C698-F3A8D41BBFC1}"/>
                  </a:ext>
                </a:extLst>
              </p:cNvPr>
              <p:cNvSpPr txBox="1"/>
              <p:nvPr/>
            </p:nvSpPr>
            <p:spPr bwMode="auto">
              <a:xfrm>
                <a:off x="163220" y="3512379"/>
                <a:ext cx="1977838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anhattan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metrika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k-SK" b="0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sk-SK" b="0" dirty="0">
                  <a:solidFill>
                    <a:srgbClr val="FF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63FC2691-96E2-D13B-C698-F3A8D41BB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220" y="3512379"/>
                <a:ext cx="1977838" cy="383178"/>
              </a:xfrm>
              <a:prstGeom prst="rect">
                <a:avLst/>
              </a:prstGeom>
              <a:blipFill>
                <a:blip r:embed="rId14"/>
                <a:stretch>
                  <a:fillRect r="-555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2">
                <a:extLst>
                  <a:ext uri="{FF2B5EF4-FFF2-40B4-BE49-F238E27FC236}">
                    <a16:creationId xmlns:a16="http://schemas.microsoft.com/office/drawing/2014/main" id="{D44F3762-B2A6-954B-D952-B5B36CB2E8FB}"/>
                  </a:ext>
                </a:extLst>
              </p:cNvPr>
              <p:cNvSpPr txBox="1"/>
              <p:nvPr/>
            </p:nvSpPr>
            <p:spPr bwMode="auto">
              <a:xfrm>
                <a:off x="163220" y="4990264"/>
                <a:ext cx="1977838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sk-SK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Č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eby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š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evova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metrika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k-SK" b="0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sk-SK" b="0" dirty="0">
                  <a:solidFill>
                    <a:srgbClr val="FF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17" name="Object 2">
                <a:extLst>
                  <a:ext uri="{FF2B5EF4-FFF2-40B4-BE49-F238E27FC236}">
                    <a16:creationId xmlns:a16="http://schemas.microsoft.com/office/drawing/2014/main" id="{D44F3762-B2A6-954B-D952-B5B36CB2E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220" y="4990264"/>
                <a:ext cx="1977838" cy="383178"/>
              </a:xfrm>
              <a:prstGeom prst="rect">
                <a:avLst/>
              </a:prstGeom>
              <a:blipFill>
                <a:blip r:embed="rId15"/>
                <a:stretch>
                  <a:fillRect l="-926" r="-10802" b="-1612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45A4CDFB-2EA7-FD28-0F6A-EDF85445F76E}"/>
                  </a:ext>
                </a:extLst>
              </p:cNvPr>
              <p:cNvSpPr txBox="1"/>
              <p:nvPr/>
            </p:nvSpPr>
            <p:spPr bwMode="auto">
              <a:xfrm>
                <a:off x="235228" y="3922669"/>
                <a:ext cx="3308742" cy="4915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45A4CDFB-2EA7-FD28-0F6A-EDF85445F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5228" y="3922669"/>
                <a:ext cx="3308742" cy="49151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ine 2">
            <a:extLst>
              <a:ext uri="{FF2B5EF4-FFF2-40B4-BE49-F238E27FC236}">
                <a16:creationId xmlns:a16="http://schemas.microsoft.com/office/drawing/2014/main" id="{D0985D0D-5094-CEF5-3004-0820E2A7D1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763725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9" name="Text Box 3">
            <a:extLst>
              <a:ext uri="{FF2B5EF4-FFF2-40B4-BE49-F238E27FC236}">
                <a16:creationId xmlns:a16="http://schemas.microsoft.com/office/drawing/2014/main" id="{1355C865-AB58-B951-78A1-6C5DA4646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264367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Norma,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energia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a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metrika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269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Line 2"/>
          <p:cNvSpPr>
            <a:spLocks noChangeShapeType="1"/>
          </p:cNvSpPr>
          <p:nvPr/>
        </p:nvSpPr>
        <p:spPr bwMode="auto">
          <a:xfrm>
            <a:off x="900113" y="677863"/>
            <a:ext cx="77120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481283" name="Text Box 3"/>
          <p:cNvSpPr txBox="1">
            <a:spLocks noChangeArrowheads="1"/>
          </p:cNvSpPr>
          <p:nvPr/>
        </p:nvSpPr>
        <p:spPr bwMode="auto">
          <a:xfrm>
            <a:off x="857224" y="285728"/>
            <a:ext cx="800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2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.2 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Norma,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energia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a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metrika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bject 2">
                <a:extLst>
                  <a:ext uri="{FF2B5EF4-FFF2-40B4-BE49-F238E27FC236}">
                    <a16:creationId xmlns:a16="http://schemas.microsoft.com/office/drawing/2014/main" id="{F45FA984-1139-F0E1-A1E4-6FCD180A9EEE}"/>
                  </a:ext>
                </a:extLst>
              </p:cNvPr>
              <p:cNvSpPr txBox="1"/>
              <p:nvPr/>
            </p:nvSpPr>
            <p:spPr bwMode="auto">
              <a:xfrm>
                <a:off x="163220" y="1830396"/>
                <a:ext cx="1977838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uklidov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á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metrika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k-SK" b="0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sk-SK" b="0" dirty="0">
                  <a:solidFill>
                    <a:srgbClr val="FF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30" name="Object 2">
                <a:extLst>
                  <a:ext uri="{FF2B5EF4-FFF2-40B4-BE49-F238E27FC236}">
                    <a16:creationId xmlns:a16="http://schemas.microsoft.com/office/drawing/2014/main" id="{F45FA984-1139-F0E1-A1E4-6FCD180A9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220" y="1830396"/>
                <a:ext cx="1977838" cy="383178"/>
              </a:xfrm>
              <a:prstGeom prst="rect">
                <a:avLst/>
              </a:prstGeom>
              <a:blipFill>
                <a:blip r:embed="rId2"/>
                <a:stretch>
                  <a:fillRect r="-185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4314EC42-F9AD-4FE1-F09A-00D4047B5C27}"/>
                  </a:ext>
                </a:extLst>
              </p:cNvPr>
              <p:cNvSpPr txBox="1"/>
              <p:nvPr/>
            </p:nvSpPr>
            <p:spPr bwMode="auto">
              <a:xfrm>
                <a:off x="235228" y="3922669"/>
                <a:ext cx="3308742" cy="4915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4314EC42-F9AD-4FE1-F09A-00D4047B5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5228" y="3922669"/>
                <a:ext cx="3308742" cy="4915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8A0A669D-6582-55F0-649E-5151C9C2A947}"/>
                  </a:ext>
                </a:extLst>
              </p:cNvPr>
              <p:cNvSpPr txBox="1"/>
              <p:nvPr/>
            </p:nvSpPr>
            <p:spPr bwMode="auto">
              <a:xfrm>
                <a:off x="225372" y="5507648"/>
                <a:ext cx="3672408" cy="4649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8A0A669D-6582-55F0-649E-5151C9C2A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372" y="5507648"/>
                <a:ext cx="3672408" cy="464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102B0713-ACCE-310A-9E9B-234112BB1E80}"/>
                  </a:ext>
                </a:extLst>
              </p:cNvPr>
              <p:cNvSpPr txBox="1"/>
              <p:nvPr/>
            </p:nvSpPr>
            <p:spPr bwMode="auto">
              <a:xfrm>
                <a:off x="235228" y="2367837"/>
                <a:ext cx="4032448" cy="5402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sk-SK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u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v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u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v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102B0713-ACCE-310A-9E9B-234112BB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5228" y="2367837"/>
                <a:ext cx="4032448" cy="5402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Rovná spojnica 9">
            <a:extLst>
              <a:ext uri="{FF2B5EF4-FFF2-40B4-BE49-F238E27FC236}">
                <a16:creationId xmlns:a16="http://schemas.microsoft.com/office/drawing/2014/main" id="{DF89E921-BD99-A488-6284-4092A0653884}"/>
              </a:ext>
            </a:extLst>
          </p:cNvPr>
          <p:cNvCxnSpPr>
            <a:cxnSpLocks/>
          </p:cNvCxnSpPr>
          <p:nvPr/>
        </p:nvCxnSpPr>
        <p:spPr>
          <a:xfrm rot="-5400000">
            <a:off x="4142415" y="2296157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nica 10">
            <a:extLst>
              <a:ext uri="{FF2B5EF4-FFF2-40B4-BE49-F238E27FC236}">
                <a16:creationId xmlns:a16="http://schemas.microsoft.com/office/drawing/2014/main" id="{80D2888F-6E48-FDF9-7336-9B5592BE1EA7}"/>
              </a:ext>
            </a:extLst>
          </p:cNvPr>
          <p:cNvCxnSpPr/>
          <p:nvPr/>
        </p:nvCxnSpPr>
        <p:spPr>
          <a:xfrm>
            <a:off x="4498719" y="191683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nica 11">
            <a:extLst>
              <a:ext uri="{FF2B5EF4-FFF2-40B4-BE49-F238E27FC236}">
                <a16:creationId xmlns:a16="http://schemas.microsoft.com/office/drawing/2014/main" id="{C7AD0BFD-23C8-33F5-6335-18FBB7AED69D}"/>
              </a:ext>
            </a:extLst>
          </p:cNvPr>
          <p:cNvCxnSpPr/>
          <p:nvPr/>
        </p:nvCxnSpPr>
        <p:spPr>
          <a:xfrm>
            <a:off x="5218719" y="191683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>
            <a:extLst>
              <a:ext uri="{FF2B5EF4-FFF2-40B4-BE49-F238E27FC236}">
                <a16:creationId xmlns:a16="http://schemas.microsoft.com/office/drawing/2014/main" id="{C165A5DD-E8EB-094F-6109-DD4E2F7852D5}"/>
              </a:ext>
            </a:extLst>
          </p:cNvPr>
          <p:cNvCxnSpPr/>
          <p:nvPr/>
        </p:nvCxnSpPr>
        <p:spPr>
          <a:xfrm>
            <a:off x="5954004" y="191713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nica 13">
            <a:extLst>
              <a:ext uri="{FF2B5EF4-FFF2-40B4-BE49-F238E27FC236}">
                <a16:creationId xmlns:a16="http://schemas.microsoft.com/office/drawing/2014/main" id="{67CEDFD5-C850-152A-CB74-816030760581}"/>
              </a:ext>
            </a:extLst>
          </p:cNvPr>
          <p:cNvCxnSpPr/>
          <p:nvPr/>
        </p:nvCxnSpPr>
        <p:spPr>
          <a:xfrm>
            <a:off x="4498719" y="267998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nica 14">
            <a:extLst>
              <a:ext uri="{FF2B5EF4-FFF2-40B4-BE49-F238E27FC236}">
                <a16:creationId xmlns:a16="http://schemas.microsoft.com/office/drawing/2014/main" id="{AAC1BC6B-D29D-82B4-0D83-D4F24B72BA65}"/>
              </a:ext>
            </a:extLst>
          </p:cNvPr>
          <p:cNvCxnSpPr/>
          <p:nvPr/>
        </p:nvCxnSpPr>
        <p:spPr>
          <a:xfrm>
            <a:off x="5234004" y="267998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nica 15">
            <a:extLst>
              <a:ext uri="{FF2B5EF4-FFF2-40B4-BE49-F238E27FC236}">
                <a16:creationId xmlns:a16="http://schemas.microsoft.com/office/drawing/2014/main" id="{8C8A4914-A209-BEF6-A049-6F885EDF236E}"/>
              </a:ext>
            </a:extLst>
          </p:cNvPr>
          <p:cNvCxnSpPr/>
          <p:nvPr/>
        </p:nvCxnSpPr>
        <p:spPr>
          <a:xfrm>
            <a:off x="5970377" y="267998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ovná spojnica 21">
            <a:extLst>
              <a:ext uri="{FF2B5EF4-FFF2-40B4-BE49-F238E27FC236}">
                <a16:creationId xmlns:a16="http://schemas.microsoft.com/office/drawing/2014/main" id="{22A6E303-7695-717D-C89C-6C865185873D}"/>
              </a:ext>
            </a:extLst>
          </p:cNvPr>
          <p:cNvCxnSpPr>
            <a:cxnSpLocks/>
          </p:cNvCxnSpPr>
          <p:nvPr/>
        </p:nvCxnSpPr>
        <p:spPr>
          <a:xfrm rot="-5400000">
            <a:off x="4858719" y="2296157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ovná spojnica 22">
            <a:extLst>
              <a:ext uri="{FF2B5EF4-FFF2-40B4-BE49-F238E27FC236}">
                <a16:creationId xmlns:a16="http://schemas.microsoft.com/office/drawing/2014/main" id="{5FC97B26-FF88-DAFC-58AF-9D07F2E24BD2}"/>
              </a:ext>
            </a:extLst>
          </p:cNvPr>
          <p:cNvCxnSpPr>
            <a:cxnSpLocks/>
          </p:cNvCxnSpPr>
          <p:nvPr/>
        </p:nvCxnSpPr>
        <p:spPr>
          <a:xfrm rot="-5400000">
            <a:off x="5594004" y="2296157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ovná spojnica 28">
            <a:extLst>
              <a:ext uri="{FF2B5EF4-FFF2-40B4-BE49-F238E27FC236}">
                <a16:creationId xmlns:a16="http://schemas.microsoft.com/office/drawing/2014/main" id="{54208A58-7C0C-B5CE-664D-F01C8BE5DE6C}"/>
              </a:ext>
            </a:extLst>
          </p:cNvPr>
          <p:cNvCxnSpPr>
            <a:cxnSpLocks/>
          </p:cNvCxnSpPr>
          <p:nvPr/>
        </p:nvCxnSpPr>
        <p:spPr>
          <a:xfrm rot="-5400000">
            <a:off x="6348788" y="2296157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0" name="Rovná spojnica 481289">
            <a:extLst>
              <a:ext uri="{FF2B5EF4-FFF2-40B4-BE49-F238E27FC236}">
                <a16:creationId xmlns:a16="http://schemas.microsoft.com/office/drawing/2014/main" id="{7D213057-5F41-5AE3-0C5E-5F9B8B909FC8}"/>
              </a:ext>
            </a:extLst>
          </p:cNvPr>
          <p:cNvCxnSpPr/>
          <p:nvPr/>
        </p:nvCxnSpPr>
        <p:spPr>
          <a:xfrm>
            <a:off x="6696337" y="191683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1" name="Rovná spojnica 481290">
            <a:extLst>
              <a:ext uri="{FF2B5EF4-FFF2-40B4-BE49-F238E27FC236}">
                <a16:creationId xmlns:a16="http://schemas.microsoft.com/office/drawing/2014/main" id="{F59A9036-141D-21B1-F6C5-809874E33195}"/>
              </a:ext>
            </a:extLst>
          </p:cNvPr>
          <p:cNvCxnSpPr/>
          <p:nvPr/>
        </p:nvCxnSpPr>
        <p:spPr>
          <a:xfrm>
            <a:off x="7416337" y="191683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2" name="Rovná spojnica 481291">
            <a:extLst>
              <a:ext uri="{FF2B5EF4-FFF2-40B4-BE49-F238E27FC236}">
                <a16:creationId xmlns:a16="http://schemas.microsoft.com/office/drawing/2014/main" id="{4E37015E-C3E0-1332-3AD8-E433A6E9B69D}"/>
              </a:ext>
            </a:extLst>
          </p:cNvPr>
          <p:cNvCxnSpPr/>
          <p:nvPr/>
        </p:nvCxnSpPr>
        <p:spPr>
          <a:xfrm>
            <a:off x="8151622" y="191713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3" name="Rovná spojnica 481292">
            <a:extLst>
              <a:ext uri="{FF2B5EF4-FFF2-40B4-BE49-F238E27FC236}">
                <a16:creationId xmlns:a16="http://schemas.microsoft.com/office/drawing/2014/main" id="{772C02C2-B099-232F-2CFF-AC4260D760C8}"/>
              </a:ext>
            </a:extLst>
          </p:cNvPr>
          <p:cNvCxnSpPr/>
          <p:nvPr/>
        </p:nvCxnSpPr>
        <p:spPr>
          <a:xfrm>
            <a:off x="6696337" y="267998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4" name="Rovná spojnica 481293">
            <a:extLst>
              <a:ext uri="{FF2B5EF4-FFF2-40B4-BE49-F238E27FC236}">
                <a16:creationId xmlns:a16="http://schemas.microsoft.com/office/drawing/2014/main" id="{CA482116-3178-9CDF-7737-41995E42D166}"/>
              </a:ext>
            </a:extLst>
          </p:cNvPr>
          <p:cNvCxnSpPr/>
          <p:nvPr/>
        </p:nvCxnSpPr>
        <p:spPr>
          <a:xfrm>
            <a:off x="7431622" y="267998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5" name="Rovná spojnica 481294">
            <a:extLst>
              <a:ext uri="{FF2B5EF4-FFF2-40B4-BE49-F238E27FC236}">
                <a16:creationId xmlns:a16="http://schemas.microsoft.com/office/drawing/2014/main" id="{43EF84C2-A4AF-6FC3-83E8-764401526DD6}"/>
              </a:ext>
            </a:extLst>
          </p:cNvPr>
          <p:cNvCxnSpPr/>
          <p:nvPr/>
        </p:nvCxnSpPr>
        <p:spPr>
          <a:xfrm>
            <a:off x="8167995" y="267998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6" name="Rovná spojnica 481295">
            <a:extLst>
              <a:ext uri="{FF2B5EF4-FFF2-40B4-BE49-F238E27FC236}">
                <a16:creationId xmlns:a16="http://schemas.microsoft.com/office/drawing/2014/main" id="{EB0EA03E-C661-7ADB-59ED-747ECB297F76}"/>
              </a:ext>
            </a:extLst>
          </p:cNvPr>
          <p:cNvCxnSpPr>
            <a:cxnSpLocks/>
          </p:cNvCxnSpPr>
          <p:nvPr/>
        </p:nvCxnSpPr>
        <p:spPr>
          <a:xfrm rot="-5400000">
            <a:off x="7056337" y="2296157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7" name="Rovná spojnica 481296">
            <a:extLst>
              <a:ext uri="{FF2B5EF4-FFF2-40B4-BE49-F238E27FC236}">
                <a16:creationId xmlns:a16="http://schemas.microsoft.com/office/drawing/2014/main" id="{41A6A19E-5922-8F06-E96F-31831FE3E9B9}"/>
              </a:ext>
            </a:extLst>
          </p:cNvPr>
          <p:cNvCxnSpPr>
            <a:cxnSpLocks/>
          </p:cNvCxnSpPr>
          <p:nvPr/>
        </p:nvCxnSpPr>
        <p:spPr>
          <a:xfrm rot="-5400000">
            <a:off x="7791622" y="2296157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8" name="Rovná spojnica 481297">
            <a:extLst>
              <a:ext uri="{FF2B5EF4-FFF2-40B4-BE49-F238E27FC236}">
                <a16:creationId xmlns:a16="http://schemas.microsoft.com/office/drawing/2014/main" id="{6BC0F8B1-1567-616D-A5AF-6BDE7F21A8FE}"/>
              </a:ext>
            </a:extLst>
          </p:cNvPr>
          <p:cNvCxnSpPr>
            <a:cxnSpLocks/>
          </p:cNvCxnSpPr>
          <p:nvPr/>
        </p:nvCxnSpPr>
        <p:spPr>
          <a:xfrm rot="-5400000">
            <a:off x="8527995" y="2296157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9" name="Rovná spojnica 481298">
            <a:extLst>
              <a:ext uri="{FF2B5EF4-FFF2-40B4-BE49-F238E27FC236}">
                <a16:creationId xmlns:a16="http://schemas.microsoft.com/office/drawing/2014/main" id="{D3E6489D-0A32-BC73-3040-1AAE452AA5CB}"/>
              </a:ext>
            </a:extLst>
          </p:cNvPr>
          <p:cNvCxnSpPr>
            <a:cxnSpLocks/>
          </p:cNvCxnSpPr>
          <p:nvPr/>
        </p:nvCxnSpPr>
        <p:spPr>
          <a:xfrm rot="-5400000">
            <a:off x="4142415" y="305180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03" name="Rovná spojnica 481302">
            <a:extLst>
              <a:ext uri="{FF2B5EF4-FFF2-40B4-BE49-F238E27FC236}">
                <a16:creationId xmlns:a16="http://schemas.microsoft.com/office/drawing/2014/main" id="{507E7E27-899C-D15F-3E42-0B3723ECC1FA}"/>
              </a:ext>
            </a:extLst>
          </p:cNvPr>
          <p:cNvCxnSpPr/>
          <p:nvPr/>
        </p:nvCxnSpPr>
        <p:spPr>
          <a:xfrm>
            <a:off x="4498719" y="341721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04" name="Rovná spojnica 481303">
            <a:extLst>
              <a:ext uri="{FF2B5EF4-FFF2-40B4-BE49-F238E27FC236}">
                <a16:creationId xmlns:a16="http://schemas.microsoft.com/office/drawing/2014/main" id="{4D8EB7E8-09E0-E465-0FF3-B3F442502D57}"/>
              </a:ext>
            </a:extLst>
          </p:cNvPr>
          <p:cNvCxnSpPr/>
          <p:nvPr/>
        </p:nvCxnSpPr>
        <p:spPr>
          <a:xfrm>
            <a:off x="5234004" y="341721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05" name="Rovná spojnica 481304">
            <a:extLst>
              <a:ext uri="{FF2B5EF4-FFF2-40B4-BE49-F238E27FC236}">
                <a16:creationId xmlns:a16="http://schemas.microsoft.com/office/drawing/2014/main" id="{C4CE63F2-1F62-5CA0-6202-E6E201198222}"/>
              </a:ext>
            </a:extLst>
          </p:cNvPr>
          <p:cNvCxnSpPr/>
          <p:nvPr/>
        </p:nvCxnSpPr>
        <p:spPr>
          <a:xfrm>
            <a:off x="5970377" y="341721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06" name="Rovná spojnica 481305">
            <a:extLst>
              <a:ext uri="{FF2B5EF4-FFF2-40B4-BE49-F238E27FC236}">
                <a16:creationId xmlns:a16="http://schemas.microsoft.com/office/drawing/2014/main" id="{254AEB38-7BD3-553C-DF88-C027FCAABB85}"/>
              </a:ext>
            </a:extLst>
          </p:cNvPr>
          <p:cNvCxnSpPr>
            <a:cxnSpLocks/>
          </p:cNvCxnSpPr>
          <p:nvPr/>
        </p:nvCxnSpPr>
        <p:spPr>
          <a:xfrm rot="-5400000">
            <a:off x="4858719" y="305180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07" name="Rovná spojnica 481306">
            <a:extLst>
              <a:ext uri="{FF2B5EF4-FFF2-40B4-BE49-F238E27FC236}">
                <a16:creationId xmlns:a16="http://schemas.microsoft.com/office/drawing/2014/main" id="{2433B89C-69F2-4B1B-289B-FAA6F7592F43}"/>
              </a:ext>
            </a:extLst>
          </p:cNvPr>
          <p:cNvCxnSpPr>
            <a:cxnSpLocks/>
          </p:cNvCxnSpPr>
          <p:nvPr/>
        </p:nvCxnSpPr>
        <p:spPr>
          <a:xfrm rot="-5400000">
            <a:off x="5594004" y="305180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08" name="Rovná spojnica 481307">
            <a:extLst>
              <a:ext uri="{FF2B5EF4-FFF2-40B4-BE49-F238E27FC236}">
                <a16:creationId xmlns:a16="http://schemas.microsoft.com/office/drawing/2014/main" id="{FE9E10C3-D65F-3A18-FFB0-A48CA1314456}"/>
              </a:ext>
            </a:extLst>
          </p:cNvPr>
          <p:cNvCxnSpPr>
            <a:cxnSpLocks/>
          </p:cNvCxnSpPr>
          <p:nvPr/>
        </p:nvCxnSpPr>
        <p:spPr>
          <a:xfrm rot="-5400000">
            <a:off x="6348788" y="305180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12" name="Rovná spojnica 481311">
            <a:extLst>
              <a:ext uri="{FF2B5EF4-FFF2-40B4-BE49-F238E27FC236}">
                <a16:creationId xmlns:a16="http://schemas.microsoft.com/office/drawing/2014/main" id="{10D3A291-9594-E6CC-56DC-702424E2C3D7}"/>
              </a:ext>
            </a:extLst>
          </p:cNvPr>
          <p:cNvCxnSpPr/>
          <p:nvPr/>
        </p:nvCxnSpPr>
        <p:spPr>
          <a:xfrm>
            <a:off x="6696337" y="341721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13" name="Rovná spojnica 481312">
            <a:extLst>
              <a:ext uri="{FF2B5EF4-FFF2-40B4-BE49-F238E27FC236}">
                <a16:creationId xmlns:a16="http://schemas.microsoft.com/office/drawing/2014/main" id="{A80589A9-C7F6-EEB1-2091-72007B8F5895}"/>
              </a:ext>
            </a:extLst>
          </p:cNvPr>
          <p:cNvCxnSpPr/>
          <p:nvPr/>
        </p:nvCxnSpPr>
        <p:spPr>
          <a:xfrm>
            <a:off x="7431622" y="341721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14" name="Rovná spojnica 481313">
            <a:extLst>
              <a:ext uri="{FF2B5EF4-FFF2-40B4-BE49-F238E27FC236}">
                <a16:creationId xmlns:a16="http://schemas.microsoft.com/office/drawing/2014/main" id="{5BCEE52D-0B4B-E4C3-2C55-068DD857E83D}"/>
              </a:ext>
            </a:extLst>
          </p:cNvPr>
          <p:cNvCxnSpPr/>
          <p:nvPr/>
        </p:nvCxnSpPr>
        <p:spPr>
          <a:xfrm>
            <a:off x="8167995" y="341721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15" name="Rovná spojnica 481314">
            <a:extLst>
              <a:ext uri="{FF2B5EF4-FFF2-40B4-BE49-F238E27FC236}">
                <a16:creationId xmlns:a16="http://schemas.microsoft.com/office/drawing/2014/main" id="{11C2B17A-644F-87DD-6272-6CE21B25304B}"/>
              </a:ext>
            </a:extLst>
          </p:cNvPr>
          <p:cNvCxnSpPr>
            <a:cxnSpLocks/>
          </p:cNvCxnSpPr>
          <p:nvPr/>
        </p:nvCxnSpPr>
        <p:spPr>
          <a:xfrm rot="-5400000">
            <a:off x="7056337" y="305180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16" name="Rovná spojnica 481315">
            <a:extLst>
              <a:ext uri="{FF2B5EF4-FFF2-40B4-BE49-F238E27FC236}">
                <a16:creationId xmlns:a16="http://schemas.microsoft.com/office/drawing/2014/main" id="{E8E82DD5-2CE8-1FCB-AE73-0AAF846443DD}"/>
              </a:ext>
            </a:extLst>
          </p:cNvPr>
          <p:cNvCxnSpPr>
            <a:cxnSpLocks/>
          </p:cNvCxnSpPr>
          <p:nvPr/>
        </p:nvCxnSpPr>
        <p:spPr>
          <a:xfrm rot="-5400000">
            <a:off x="7791622" y="305180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17" name="Rovná spojnica 481316">
            <a:extLst>
              <a:ext uri="{FF2B5EF4-FFF2-40B4-BE49-F238E27FC236}">
                <a16:creationId xmlns:a16="http://schemas.microsoft.com/office/drawing/2014/main" id="{5EA2A364-DC1D-B47F-9D76-6D6037667561}"/>
              </a:ext>
            </a:extLst>
          </p:cNvPr>
          <p:cNvCxnSpPr>
            <a:cxnSpLocks/>
          </p:cNvCxnSpPr>
          <p:nvPr/>
        </p:nvCxnSpPr>
        <p:spPr>
          <a:xfrm rot="-5400000">
            <a:off x="8527995" y="305180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18" name="Rovná spojnica 481317">
            <a:extLst>
              <a:ext uri="{FF2B5EF4-FFF2-40B4-BE49-F238E27FC236}">
                <a16:creationId xmlns:a16="http://schemas.microsoft.com/office/drawing/2014/main" id="{25CBB2A3-7F1E-2AAE-CE2C-1BCA941A848F}"/>
              </a:ext>
            </a:extLst>
          </p:cNvPr>
          <p:cNvCxnSpPr>
            <a:cxnSpLocks/>
          </p:cNvCxnSpPr>
          <p:nvPr/>
        </p:nvCxnSpPr>
        <p:spPr>
          <a:xfrm rot="-5400000">
            <a:off x="4140845" y="379441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22" name="Rovná spojnica 481321">
            <a:extLst>
              <a:ext uri="{FF2B5EF4-FFF2-40B4-BE49-F238E27FC236}">
                <a16:creationId xmlns:a16="http://schemas.microsoft.com/office/drawing/2014/main" id="{CADE9CFF-EBC8-03F3-D44D-AF09ABCBC8C7}"/>
              </a:ext>
            </a:extLst>
          </p:cNvPr>
          <p:cNvCxnSpPr/>
          <p:nvPr/>
        </p:nvCxnSpPr>
        <p:spPr>
          <a:xfrm>
            <a:off x="4497149" y="417824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23" name="Rovná spojnica 481322">
            <a:extLst>
              <a:ext uri="{FF2B5EF4-FFF2-40B4-BE49-F238E27FC236}">
                <a16:creationId xmlns:a16="http://schemas.microsoft.com/office/drawing/2014/main" id="{80D76B68-65D0-EE72-DD80-5872B347DF15}"/>
              </a:ext>
            </a:extLst>
          </p:cNvPr>
          <p:cNvCxnSpPr/>
          <p:nvPr/>
        </p:nvCxnSpPr>
        <p:spPr>
          <a:xfrm>
            <a:off x="5232434" y="417824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24" name="Rovná spojnica 481323">
            <a:extLst>
              <a:ext uri="{FF2B5EF4-FFF2-40B4-BE49-F238E27FC236}">
                <a16:creationId xmlns:a16="http://schemas.microsoft.com/office/drawing/2014/main" id="{83070428-15A9-3CE6-C6FA-91126D247243}"/>
              </a:ext>
            </a:extLst>
          </p:cNvPr>
          <p:cNvCxnSpPr/>
          <p:nvPr/>
        </p:nvCxnSpPr>
        <p:spPr>
          <a:xfrm>
            <a:off x="5968807" y="417824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25" name="Rovná spojnica 481324">
            <a:extLst>
              <a:ext uri="{FF2B5EF4-FFF2-40B4-BE49-F238E27FC236}">
                <a16:creationId xmlns:a16="http://schemas.microsoft.com/office/drawing/2014/main" id="{661E6487-DB2B-7090-BDE6-7224D191C634}"/>
              </a:ext>
            </a:extLst>
          </p:cNvPr>
          <p:cNvCxnSpPr>
            <a:cxnSpLocks/>
          </p:cNvCxnSpPr>
          <p:nvPr/>
        </p:nvCxnSpPr>
        <p:spPr>
          <a:xfrm rot="-5400000">
            <a:off x="4857149" y="379441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26" name="Rovná spojnica 481325">
            <a:extLst>
              <a:ext uri="{FF2B5EF4-FFF2-40B4-BE49-F238E27FC236}">
                <a16:creationId xmlns:a16="http://schemas.microsoft.com/office/drawing/2014/main" id="{5CE4459E-4173-3EEF-1F69-5AF70812A8D1}"/>
              </a:ext>
            </a:extLst>
          </p:cNvPr>
          <p:cNvCxnSpPr>
            <a:cxnSpLocks/>
          </p:cNvCxnSpPr>
          <p:nvPr/>
        </p:nvCxnSpPr>
        <p:spPr>
          <a:xfrm rot="-5400000">
            <a:off x="5592434" y="379441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27" name="Rovná spojnica 481326">
            <a:extLst>
              <a:ext uri="{FF2B5EF4-FFF2-40B4-BE49-F238E27FC236}">
                <a16:creationId xmlns:a16="http://schemas.microsoft.com/office/drawing/2014/main" id="{FB6C5DEF-33CD-A14A-78F4-5E4A17B9CB60}"/>
              </a:ext>
            </a:extLst>
          </p:cNvPr>
          <p:cNvCxnSpPr>
            <a:cxnSpLocks/>
          </p:cNvCxnSpPr>
          <p:nvPr/>
        </p:nvCxnSpPr>
        <p:spPr>
          <a:xfrm rot="-5400000">
            <a:off x="6347218" y="379441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1" name="Rovná spojnica 481330">
            <a:extLst>
              <a:ext uri="{FF2B5EF4-FFF2-40B4-BE49-F238E27FC236}">
                <a16:creationId xmlns:a16="http://schemas.microsoft.com/office/drawing/2014/main" id="{5D3A5855-6F85-C44B-B9BA-B4BE4703F65D}"/>
              </a:ext>
            </a:extLst>
          </p:cNvPr>
          <p:cNvCxnSpPr/>
          <p:nvPr/>
        </p:nvCxnSpPr>
        <p:spPr>
          <a:xfrm>
            <a:off x="6694767" y="417824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2" name="Rovná spojnica 481331">
            <a:extLst>
              <a:ext uri="{FF2B5EF4-FFF2-40B4-BE49-F238E27FC236}">
                <a16:creationId xmlns:a16="http://schemas.microsoft.com/office/drawing/2014/main" id="{E3DAF902-549B-47B2-083C-0D4E24B46882}"/>
              </a:ext>
            </a:extLst>
          </p:cNvPr>
          <p:cNvCxnSpPr/>
          <p:nvPr/>
        </p:nvCxnSpPr>
        <p:spPr>
          <a:xfrm>
            <a:off x="7430052" y="417824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3" name="Rovná spojnica 481332">
            <a:extLst>
              <a:ext uri="{FF2B5EF4-FFF2-40B4-BE49-F238E27FC236}">
                <a16:creationId xmlns:a16="http://schemas.microsoft.com/office/drawing/2014/main" id="{A74140B1-1721-819D-FC7C-94595BA41889}"/>
              </a:ext>
            </a:extLst>
          </p:cNvPr>
          <p:cNvCxnSpPr/>
          <p:nvPr/>
        </p:nvCxnSpPr>
        <p:spPr>
          <a:xfrm>
            <a:off x="8166425" y="417824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4" name="Rovná spojnica 481333">
            <a:extLst>
              <a:ext uri="{FF2B5EF4-FFF2-40B4-BE49-F238E27FC236}">
                <a16:creationId xmlns:a16="http://schemas.microsoft.com/office/drawing/2014/main" id="{AA3F4207-7A83-21EE-23B9-75DFBDCE3648}"/>
              </a:ext>
            </a:extLst>
          </p:cNvPr>
          <p:cNvCxnSpPr>
            <a:cxnSpLocks/>
          </p:cNvCxnSpPr>
          <p:nvPr/>
        </p:nvCxnSpPr>
        <p:spPr>
          <a:xfrm rot="-5400000">
            <a:off x="7054767" y="379441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5" name="Rovná spojnica 481334">
            <a:extLst>
              <a:ext uri="{FF2B5EF4-FFF2-40B4-BE49-F238E27FC236}">
                <a16:creationId xmlns:a16="http://schemas.microsoft.com/office/drawing/2014/main" id="{0C577FA1-611E-C390-FB60-D7BC9226E3A9}"/>
              </a:ext>
            </a:extLst>
          </p:cNvPr>
          <p:cNvCxnSpPr>
            <a:cxnSpLocks/>
          </p:cNvCxnSpPr>
          <p:nvPr/>
        </p:nvCxnSpPr>
        <p:spPr>
          <a:xfrm rot="-5400000">
            <a:off x="7790052" y="379441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6" name="Rovná spojnica 481335">
            <a:extLst>
              <a:ext uri="{FF2B5EF4-FFF2-40B4-BE49-F238E27FC236}">
                <a16:creationId xmlns:a16="http://schemas.microsoft.com/office/drawing/2014/main" id="{A4CF9DA7-3927-00B6-2CC6-19824A2FA8D6}"/>
              </a:ext>
            </a:extLst>
          </p:cNvPr>
          <p:cNvCxnSpPr>
            <a:cxnSpLocks/>
          </p:cNvCxnSpPr>
          <p:nvPr/>
        </p:nvCxnSpPr>
        <p:spPr>
          <a:xfrm rot="-5400000">
            <a:off x="8526425" y="379441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7" name="Rovná spojnica 481336">
            <a:extLst>
              <a:ext uri="{FF2B5EF4-FFF2-40B4-BE49-F238E27FC236}">
                <a16:creationId xmlns:a16="http://schemas.microsoft.com/office/drawing/2014/main" id="{6563E53F-5BFE-C17D-A0ED-BBC540C50148}"/>
              </a:ext>
            </a:extLst>
          </p:cNvPr>
          <p:cNvCxnSpPr>
            <a:cxnSpLocks/>
          </p:cNvCxnSpPr>
          <p:nvPr/>
        </p:nvCxnSpPr>
        <p:spPr>
          <a:xfrm rot="-5400000">
            <a:off x="4140845" y="455006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8" name="Rovná spojnica 481337">
            <a:extLst>
              <a:ext uri="{FF2B5EF4-FFF2-40B4-BE49-F238E27FC236}">
                <a16:creationId xmlns:a16="http://schemas.microsoft.com/office/drawing/2014/main" id="{6C93B89B-4689-19AB-A48D-51E8A6B0EDC1}"/>
              </a:ext>
            </a:extLst>
          </p:cNvPr>
          <p:cNvCxnSpPr/>
          <p:nvPr/>
        </p:nvCxnSpPr>
        <p:spPr>
          <a:xfrm>
            <a:off x="4497149" y="492775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9" name="Rovná spojnica 481338">
            <a:extLst>
              <a:ext uri="{FF2B5EF4-FFF2-40B4-BE49-F238E27FC236}">
                <a16:creationId xmlns:a16="http://schemas.microsoft.com/office/drawing/2014/main" id="{43124D3A-38CA-39A2-2F11-3D14F8ED0965}"/>
              </a:ext>
            </a:extLst>
          </p:cNvPr>
          <p:cNvCxnSpPr/>
          <p:nvPr/>
        </p:nvCxnSpPr>
        <p:spPr>
          <a:xfrm>
            <a:off x="5232434" y="492775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0" name="Rovná spojnica 481339">
            <a:extLst>
              <a:ext uri="{FF2B5EF4-FFF2-40B4-BE49-F238E27FC236}">
                <a16:creationId xmlns:a16="http://schemas.microsoft.com/office/drawing/2014/main" id="{BE3E1035-C87A-879D-626A-D2D4664B216C}"/>
              </a:ext>
            </a:extLst>
          </p:cNvPr>
          <p:cNvCxnSpPr/>
          <p:nvPr/>
        </p:nvCxnSpPr>
        <p:spPr>
          <a:xfrm>
            <a:off x="5968807" y="492775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1" name="Rovná spojnica 481340">
            <a:extLst>
              <a:ext uri="{FF2B5EF4-FFF2-40B4-BE49-F238E27FC236}">
                <a16:creationId xmlns:a16="http://schemas.microsoft.com/office/drawing/2014/main" id="{F790BB2D-7C96-BA68-27B2-736FB8698E84}"/>
              </a:ext>
            </a:extLst>
          </p:cNvPr>
          <p:cNvCxnSpPr>
            <a:cxnSpLocks/>
          </p:cNvCxnSpPr>
          <p:nvPr/>
        </p:nvCxnSpPr>
        <p:spPr>
          <a:xfrm rot="-5400000">
            <a:off x="4857149" y="455006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2" name="Rovná spojnica 481341">
            <a:extLst>
              <a:ext uri="{FF2B5EF4-FFF2-40B4-BE49-F238E27FC236}">
                <a16:creationId xmlns:a16="http://schemas.microsoft.com/office/drawing/2014/main" id="{6A17E6A8-097F-7CE9-7CD9-50407466D279}"/>
              </a:ext>
            </a:extLst>
          </p:cNvPr>
          <p:cNvCxnSpPr>
            <a:cxnSpLocks/>
          </p:cNvCxnSpPr>
          <p:nvPr/>
        </p:nvCxnSpPr>
        <p:spPr>
          <a:xfrm rot="-5400000">
            <a:off x="5592434" y="455006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3" name="Rovná spojnica 481342">
            <a:extLst>
              <a:ext uri="{FF2B5EF4-FFF2-40B4-BE49-F238E27FC236}">
                <a16:creationId xmlns:a16="http://schemas.microsoft.com/office/drawing/2014/main" id="{C1E2C135-230D-5F0D-AB2F-D19EAFDE1FA2}"/>
              </a:ext>
            </a:extLst>
          </p:cNvPr>
          <p:cNvCxnSpPr>
            <a:cxnSpLocks/>
          </p:cNvCxnSpPr>
          <p:nvPr/>
        </p:nvCxnSpPr>
        <p:spPr>
          <a:xfrm rot="-5400000">
            <a:off x="6347218" y="455006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4" name="Rovná spojnica 481343">
            <a:extLst>
              <a:ext uri="{FF2B5EF4-FFF2-40B4-BE49-F238E27FC236}">
                <a16:creationId xmlns:a16="http://schemas.microsoft.com/office/drawing/2014/main" id="{83EEC040-2872-07B8-3ED1-57D013CCD07E}"/>
              </a:ext>
            </a:extLst>
          </p:cNvPr>
          <p:cNvCxnSpPr/>
          <p:nvPr/>
        </p:nvCxnSpPr>
        <p:spPr>
          <a:xfrm>
            <a:off x="6694767" y="492775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5" name="Rovná spojnica 481344">
            <a:extLst>
              <a:ext uri="{FF2B5EF4-FFF2-40B4-BE49-F238E27FC236}">
                <a16:creationId xmlns:a16="http://schemas.microsoft.com/office/drawing/2014/main" id="{143FB629-5BD3-6774-6448-3538ED7B5800}"/>
              </a:ext>
            </a:extLst>
          </p:cNvPr>
          <p:cNvCxnSpPr/>
          <p:nvPr/>
        </p:nvCxnSpPr>
        <p:spPr>
          <a:xfrm>
            <a:off x="7430052" y="492775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6" name="Rovná spojnica 481345">
            <a:extLst>
              <a:ext uri="{FF2B5EF4-FFF2-40B4-BE49-F238E27FC236}">
                <a16:creationId xmlns:a16="http://schemas.microsoft.com/office/drawing/2014/main" id="{AF0A72BD-6AC9-071D-3102-F10B6BBD880C}"/>
              </a:ext>
            </a:extLst>
          </p:cNvPr>
          <p:cNvCxnSpPr/>
          <p:nvPr/>
        </p:nvCxnSpPr>
        <p:spPr>
          <a:xfrm>
            <a:off x="8166425" y="492775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7" name="Rovná spojnica 481346">
            <a:extLst>
              <a:ext uri="{FF2B5EF4-FFF2-40B4-BE49-F238E27FC236}">
                <a16:creationId xmlns:a16="http://schemas.microsoft.com/office/drawing/2014/main" id="{2EB6A0B2-1917-4838-907D-B4B4B6FD9513}"/>
              </a:ext>
            </a:extLst>
          </p:cNvPr>
          <p:cNvCxnSpPr>
            <a:cxnSpLocks/>
          </p:cNvCxnSpPr>
          <p:nvPr/>
        </p:nvCxnSpPr>
        <p:spPr>
          <a:xfrm rot="-5400000">
            <a:off x="7054767" y="455006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8" name="Rovná spojnica 481347">
            <a:extLst>
              <a:ext uri="{FF2B5EF4-FFF2-40B4-BE49-F238E27FC236}">
                <a16:creationId xmlns:a16="http://schemas.microsoft.com/office/drawing/2014/main" id="{934324B0-B031-F728-2E5A-AB237865541D}"/>
              </a:ext>
            </a:extLst>
          </p:cNvPr>
          <p:cNvCxnSpPr>
            <a:cxnSpLocks/>
          </p:cNvCxnSpPr>
          <p:nvPr/>
        </p:nvCxnSpPr>
        <p:spPr>
          <a:xfrm rot="-5400000">
            <a:off x="7790052" y="455006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9" name="Rovná spojnica 481348">
            <a:extLst>
              <a:ext uri="{FF2B5EF4-FFF2-40B4-BE49-F238E27FC236}">
                <a16:creationId xmlns:a16="http://schemas.microsoft.com/office/drawing/2014/main" id="{7A80E583-5CCF-925C-85D3-90437A5D93CB}"/>
              </a:ext>
            </a:extLst>
          </p:cNvPr>
          <p:cNvCxnSpPr>
            <a:cxnSpLocks/>
          </p:cNvCxnSpPr>
          <p:nvPr/>
        </p:nvCxnSpPr>
        <p:spPr>
          <a:xfrm rot="-5400000">
            <a:off x="8526425" y="455006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50" name="Rovná spojnica 481349">
            <a:extLst>
              <a:ext uri="{FF2B5EF4-FFF2-40B4-BE49-F238E27FC236}">
                <a16:creationId xmlns:a16="http://schemas.microsoft.com/office/drawing/2014/main" id="{0279ED4E-DF9A-908F-27FE-7402D349D9F4}"/>
              </a:ext>
            </a:extLst>
          </p:cNvPr>
          <p:cNvCxnSpPr/>
          <p:nvPr/>
        </p:nvCxnSpPr>
        <p:spPr>
          <a:xfrm>
            <a:off x="4498725" y="492488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51" name="Rovná spojnica 481350">
            <a:extLst>
              <a:ext uri="{FF2B5EF4-FFF2-40B4-BE49-F238E27FC236}">
                <a16:creationId xmlns:a16="http://schemas.microsoft.com/office/drawing/2014/main" id="{FF2EEDAD-E625-86C3-1F94-E5F2246FF191}"/>
              </a:ext>
            </a:extLst>
          </p:cNvPr>
          <p:cNvCxnSpPr/>
          <p:nvPr/>
        </p:nvCxnSpPr>
        <p:spPr>
          <a:xfrm>
            <a:off x="5234010" y="492488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52" name="Rovná spojnica 481351">
            <a:extLst>
              <a:ext uri="{FF2B5EF4-FFF2-40B4-BE49-F238E27FC236}">
                <a16:creationId xmlns:a16="http://schemas.microsoft.com/office/drawing/2014/main" id="{54D34DD9-8C92-D687-6BDC-1EC0BB12D1B6}"/>
              </a:ext>
            </a:extLst>
          </p:cNvPr>
          <p:cNvCxnSpPr/>
          <p:nvPr/>
        </p:nvCxnSpPr>
        <p:spPr>
          <a:xfrm>
            <a:off x="5970383" y="492488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53" name="Rovná spojnica 481352">
            <a:extLst>
              <a:ext uri="{FF2B5EF4-FFF2-40B4-BE49-F238E27FC236}">
                <a16:creationId xmlns:a16="http://schemas.microsoft.com/office/drawing/2014/main" id="{C8B1B57D-62CE-F1E4-2161-8A778723672E}"/>
              </a:ext>
            </a:extLst>
          </p:cNvPr>
          <p:cNvCxnSpPr/>
          <p:nvPr/>
        </p:nvCxnSpPr>
        <p:spPr>
          <a:xfrm>
            <a:off x="6696343" y="492488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54" name="Rovná spojnica 481353">
            <a:extLst>
              <a:ext uri="{FF2B5EF4-FFF2-40B4-BE49-F238E27FC236}">
                <a16:creationId xmlns:a16="http://schemas.microsoft.com/office/drawing/2014/main" id="{2F48F400-8A9C-6D7C-55BF-87B2A6FB885F}"/>
              </a:ext>
            </a:extLst>
          </p:cNvPr>
          <p:cNvCxnSpPr/>
          <p:nvPr/>
        </p:nvCxnSpPr>
        <p:spPr>
          <a:xfrm>
            <a:off x="7431628" y="492488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55" name="Rovná spojnica 481354">
            <a:extLst>
              <a:ext uri="{FF2B5EF4-FFF2-40B4-BE49-F238E27FC236}">
                <a16:creationId xmlns:a16="http://schemas.microsoft.com/office/drawing/2014/main" id="{E67F22A1-C64D-59EC-E70E-D1A4F1D67BE1}"/>
              </a:ext>
            </a:extLst>
          </p:cNvPr>
          <p:cNvCxnSpPr/>
          <p:nvPr/>
        </p:nvCxnSpPr>
        <p:spPr>
          <a:xfrm>
            <a:off x="8168001" y="492488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56" name="Rovná spojnica 481355">
            <a:extLst>
              <a:ext uri="{FF2B5EF4-FFF2-40B4-BE49-F238E27FC236}">
                <a16:creationId xmlns:a16="http://schemas.microsoft.com/office/drawing/2014/main" id="{15A676CC-697D-0BFB-D97A-13E80FEFC0F9}"/>
              </a:ext>
            </a:extLst>
          </p:cNvPr>
          <p:cNvCxnSpPr>
            <a:cxnSpLocks/>
          </p:cNvCxnSpPr>
          <p:nvPr/>
        </p:nvCxnSpPr>
        <p:spPr>
          <a:xfrm rot="-5400000">
            <a:off x="4140851" y="5308219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60" name="Rovná spojnica 481359">
            <a:extLst>
              <a:ext uri="{FF2B5EF4-FFF2-40B4-BE49-F238E27FC236}">
                <a16:creationId xmlns:a16="http://schemas.microsoft.com/office/drawing/2014/main" id="{A6A28CDE-1F64-9702-D9F7-89902EFA59BE}"/>
              </a:ext>
            </a:extLst>
          </p:cNvPr>
          <p:cNvCxnSpPr/>
          <p:nvPr/>
        </p:nvCxnSpPr>
        <p:spPr>
          <a:xfrm>
            <a:off x="4497155" y="5692046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61" name="Rovná spojnica 481360">
            <a:extLst>
              <a:ext uri="{FF2B5EF4-FFF2-40B4-BE49-F238E27FC236}">
                <a16:creationId xmlns:a16="http://schemas.microsoft.com/office/drawing/2014/main" id="{75CCC462-50A7-442A-D03F-0F4D8B70877D}"/>
              </a:ext>
            </a:extLst>
          </p:cNvPr>
          <p:cNvCxnSpPr/>
          <p:nvPr/>
        </p:nvCxnSpPr>
        <p:spPr>
          <a:xfrm>
            <a:off x="5232440" y="5692046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62" name="Rovná spojnica 481361">
            <a:extLst>
              <a:ext uri="{FF2B5EF4-FFF2-40B4-BE49-F238E27FC236}">
                <a16:creationId xmlns:a16="http://schemas.microsoft.com/office/drawing/2014/main" id="{AEBBB19C-C129-F11E-B457-17A406426324}"/>
              </a:ext>
            </a:extLst>
          </p:cNvPr>
          <p:cNvCxnSpPr/>
          <p:nvPr/>
        </p:nvCxnSpPr>
        <p:spPr>
          <a:xfrm>
            <a:off x="5968813" y="5692046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63" name="Rovná spojnica 481362">
            <a:extLst>
              <a:ext uri="{FF2B5EF4-FFF2-40B4-BE49-F238E27FC236}">
                <a16:creationId xmlns:a16="http://schemas.microsoft.com/office/drawing/2014/main" id="{FDB0D2DC-4A38-89B7-35BA-A02ADE1CD2A4}"/>
              </a:ext>
            </a:extLst>
          </p:cNvPr>
          <p:cNvCxnSpPr>
            <a:cxnSpLocks/>
          </p:cNvCxnSpPr>
          <p:nvPr/>
        </p:nvCxnSpPr>
        <p:spPr>
          <a:xfrm rot="-5400000">
            <a:off x="4857155" y="5308219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64" name="Rovná spojnica 481363">
            <a:extLst>
              <a:ext uri="{FF2B5EF4-FFF2-40B4-BE49-F238E27FC236}">
                <a16:creationId xmlns:a16="http://schemas.microsoft.com/office/drawing/2014/main" id="{EC6F15C4-0657-F3B9-4015-8197783503F2}"/>
              </a:ext>
            </a:extLst>
          </p:cNvPr>
          <p:cNvCxnSpPr>
            <a:cxnSpLocks/>
          </p:cNvCxnSpPr>
          <p:nvPr/>
        </p:nvCxnSpPr>
        <p:spPr>
          <a:xfrm rot="-5400000">
            <a:off x="5592440" y="5308219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65" name="Rovná spojnica 481364">
            <a:extLst>
              <a:ext uri="{FF2B5EF4-FFF2-40B4-BE49-F238E27FC236}">
                <a16:creationId xmlns:a16="http://schemas.microsoft.com/office/drawing/2014/main" id="{832E875A-FD8C-B1B6-4D33-7BEBC028AC71}"/>
              </a:ext>
            </a:extLst>
          </p:cNvPr>
          <p:cNvCxnSpPr>
            <a:cxnSpLocks/>
          </p:cNvCxnSpPr>
          <p:nvPr/>
        </p:nvCxnSpPr>
        <p:spPr>
          <a:xfrm rot="-5400000">
            <a:off x="6347224" y="5308219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69" name="Rovná spojnica 481368">
            <a:extLst>
              <a:ext uri="{FF2B5EF4-FFF2-40B4-BE49-F238E27FC236}">
                <a16:creationId xmlns:a16="http://schemas.microsoft.com/office/drawing/2014/main" id="{14A044E7-8946-A19F-711F-BD09C4951644}"/>
              </a:ext>
            </a:extLst>
          </p:cNvPr>
          <p:cNvCxnSpPr/>
          <p:nvPr/>
        </p:nvCxnSpPr>
        <p:spPr>
          <a:xfrm>
            <a:off x="6694773" y="5692046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0" name="Rovná spojnica 481369">
            <a:extLst>
              <a:ext uri="{FF2B5EF4-FFF2-40B4-BE49-F238E27FC236}">
                <a16:creationId xmlns:a16="http://schemas.microsoft.com/office/drawing/2014/main" id="{9E2DE745-CEC7-8E8B-2BDD-57418C3C03B8}"/>
              </a:ext>
            </a:extLst>
          </p:cNvPr>
          <p:cNvCxnSpPr/>
          <p:nvPr/>
        </p:nvCxnSpPr>
        <p:spPr>
          <a:xfrm>
            <a:off x="7430058" y="5692046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1" name="Rovná spojnica 481370">
            <a:extLst>
              <a:ext uri="{FF2B5EF4-FFF2-40B4-BE49-F238E27FC236}">
                <a16:creationId xmlns:a16="http://schemas.microsoft.com/office/drawing/2014/main" id="{248F54F7-F56A-682B-33A2-D5158E518B7F}"/>
              </a:ext>
            </a:extLst>
          </p:cNvPr>
          <p:cNvCxnSpPr/>
          <p:nvPr/>
        </p:nvCxnSpPr>
        <p:spPr>
          <a:xfrm>
            <a:off x="8166431" y="5692046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2" name="Rovná spojnica 481371">
            <a:extLst>
              <a:ext uri="{FF2B5EF4-FFF2-40B4-BE49-F238E27FC236}">
                <a16:creationId xmlns:a16="http://schemas.microsoft.com/office/drawing/2014/main" id="{C3397EBC-9EFF-4A4E-5055-13D80571F220}"/>
              </a:ext>
            </a:extLst>
          </p:cNvPr>
          <p:cNvCxnSpPr>
            <a:cxnSpLocks/>
          </p:cNvCxnSpPr>
          <p:nvPr/>
        </p:nvCxnSpPr>
        <p:spPr>
          <a:xfrm rot="-5400000">
            <a:off x="7054773" y="5308219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3" name="Rovná spojnica 481372">
            <a:extLst>
              <a:ext uri="{FF2B5EF4-FFF2-40B4-BE49-F238E27FC236}">
                <a16:creationId xmlns:a16="http://schemas.microsoft.com/office/drawing/2014/main" id="{69725521-A1E2-67BE-6539-EB7D8E3C59C6}"/>
              </a:ext>
            </a:extLst>
          </p:cNvPr>
          <p:cNvCxnSpPr>
            <a:cxnSpLocks/>
          </p:cNvCxnSpPr>
          <p:nvPr/>
        </p:nvCxnSpPr>
        <p:spPr>
          <a:xfrm rot="-5400000">
            <a:off x="7790058" y="5308219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4" name="Rovná spojnica 481373">
            <a:extLst>
              <a:ext uri="{FF2B5EF4-FFF2-40B4-BE49-F238E27FC236}">
                <a16:creationId xmlns:a16="http://schemas.microsoft.com/office/drawing/2014/main" id="{95D6BE6A-A094-E73D-9B66-34509E61104F}"/>
              </a:ext>
            </a:extLst>
          </p:cNvPr>
          <p:cNvCxnSpPr>
            <a:cxnSpLocks/>
          </p:cNvCxnSpPr>
          <p:nvPr/>
        </p:nvCxnSpPr>
        <p:spPr>
          <a:xfrm rot="-5400000">
            <a:off x="8526431" y="5308219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5" name="Rovná spojnica 481374">
            <a:extLst>
              <a:ext uri="{FF2B5EF4-FFF2-40B4-BE49-F238E27FC236}">
                <a16:creationId xmlns:a16="http://schemas.microsoft.com/office/drawing/2014/main" id="{4FC77B35-D89C-8A74-53EF-FB7C04918309}"/>
              </a:ext>
            </a:extLst>
          </p:cNvPr>
          <p:cNvCxnSpPr>
            <a:cxnSpLocks/>
          </p:cNvCxnSpPr>
          <p:nvPr/>
        </p:nvCxnSpPr>
        <p:spPr>
          <a:xfrm rot="-5400000">
            <a:off x="4140851" y="607613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6" name="Rovná spojnica 481375">
            <a:extLst>
              <a:ext uri="{FF2B5EF4-FFF2-40B4-BE49-F238E27FC236}">
                <a16:creationId xmlns:a16="http://schemas.microsoft.com/office/drawing/2014/main" id="{6BFB9485-7C17-0D9A-75F0-60EFCD2904DA}"/>
              </a:ext>
            </a:extLst>
          </p:cNvPr>
          <p:cNvCxnSpPr/>
          <p:nvPr/>
        </p:nvCxnSpPr>
        <p:spPr>
          <a:xfrm>
            <a:off x="4497155" y="645996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7" name="Rovná spojnica 481376">
            <a:extLst>
              <a:ext uri="{FF2B5EF4-FFF2-40B4-BE49-F238E27FC236}">
                <a16:creationId xmlns:a16="http://schemas.microsoft.com/office/drawing/2014/main" id="{53686206-E6CA-5F81-34CC-4CCA1BAEBB3E}"/>
              </a:ext>
            </a:extLst>
          </p:cNvPr>
          <p:cNvCxnSpPr/>
          <p:nvPr/>
        </p:nvCxnSpPr>
        <p:spPr>
          <a:xfrm>
            <a:off x="5232440" y="645996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8" name="Rovná spojnica 481377">
            <a:extLst>
              <a:ext uri="{FF2B5EF4-FFF2-40B4-BE49-F238E27FC236}">
                <a16:creationId xmlns:a16="http://schemas.microsoft.com/office/drawing/2014/main" id="{02434C05-1FA2-C6FE-1476-FCAB093D2B83}"/>
              </a:ext>
            </a:extLst>
          </p:cNvPr>
          <p:cNvCxnSpPr/>
          <p:nvPr/>
        </p:nvCxnSpPr>
        <p:spPr>
          <a:xfrm>
            <a:off x="5968813" y="645996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9" name="Rovná spojnica 481378">
            <a:extLst>
              <a:ext uri="{FF2B5EF4-FFF2-40B4-BE49-F238E27FC236}">
                <a16:creationId xmlns:a16="http://schemas.microsoft.com/office/drawing/2014/main" id="{947FAD31-D1F4-C833-E567-E8C07B220089}"/>
              </a:ext>
            </a:extLst>
          </p:cNvPr>
          <p:cNvCxnSpPr>
            <a:cxnSpLocks/>
          </p:cNvCxnSpPr>
          <p:nvPr/>
        </p:nvCxnSpPr>
        <p:spPr>
          <a:xfrm rot="-5400000">
            <a:off x="4857155" y="607613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0" name="Rovná spojnica 481379">
            <a:extLst>
              <a:ext uri="{FF2B5EF4-FFF2-40B4-BE49-F238E27FC236}">
                <a16:creationId xmlns:a16="http://schemas.microsoft.com/office/drawing/2014/main" id="{C8DEF01D-D906-7B1C-4E66-479E998DA8BD}"/>
              </a:ext>
            </a:extLst>
          </p:cNvPr>
          <p:cNvCxnSpPr>
            <a:cxnSpLocks/>
          </p:cNvCxnSpPr>
          <p:nvPr/>
        </p:nvCxnSpPr>
        <p:spPr>
          <a:xfrm rot="-5400000">
            <a:off x="5592440" y="607613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1" name="Rovná spojnica 481380">
            <a:extLst>
              <a:ext uri="{FF2B5EF4-FFF2-40B4-BE49-F238E27FC236}">
                <a16:creationId xmlns:a16="http://schemas.microsoft.com/office/drawing/2014/main" id="{1FE97538-8C9F-7495-2EA3-29FE22738E01}"/>
              </a:ext>
            </a:extLst>
          </p:cNvPr>
          <p:cNvCxnSpPr>
            <a:cxnSpLocks/>
          </p:cNvCxnSpPr>
          <p:nvPr/>
        </p:nvCxnSpPr>
        <p:spPr>
          <a:xfrm rot="-5400000">
            <a:off x="6347224" y="607613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2" name="Rovná spojnica 481381">
            <a:extLst>
              <a:ext uri="{FF2B5EF4-FFF2-40B4-BE49-F238E27FC236}">
                <a16:creationId xmlns:a16="http://schemas.microsoft.com/office/drawing/2014/main" id="{81C20183-33DB-9ABF-FFC9-5C26FC252DAD}"/>
              </a:ext>
            </a:extLst>
          </p:cNvPr>
          <p:cNvCxnSpPr/>
          <p:nvPr/>
        </p:nvCxnSpPr>
        <p:spPr>
          <a:xfrm>
            <a:off x="6694773" y="645996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3" name="Rovná spojnica 481382">
            <a:extLst>
              <a:ext uri="{FF2B5EF4-FFF2-40B4-BE49-F238E27FC236}">
                <a16:creationId xmlns:a16="http://schemas.microsoft.com/office/drawing/2014/main" id="{A6BAF8CF-2A75-300E-BFA5-5124571D417A}"/>
              </a:ext>
            </a:extLst>
          </p:cNvPr>
          <p:cNvCxnSpPr/>
          <p:nvPr/>
        </p:nvCxnSpPr>
        <p:spPr>
          <a:xfrm>
            <a:off x="7430058" y="645996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4" name="Rovná spojnica 481383">
            <a:extLst>
              <a:ext uri="{FF2B5EF4-FFF2-40B4-BE49-F238E27FC236}">
                <a16:creationId xmlns:a16="http://schemas.microsoft.com/office/drawing/2014/main" id="{FE1F7175-F0FE-FF12-AC68-BC2B0DFF8E85}"/>
              </a:ext>
            </a:extLst>
          </p:cNvPr>
          <p:cNvCxnSpPr/>
          <p:nvPr/>
        </p:nvCxnSpPr>
        <p:spPr>
          <a:xfrm>
            <a:off x="8166431" y="645996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5" name="Rovná spojnica 481384">
            <a:extLst>
              <a:ext uri="{FF2B5EF4-FFF2-40B4-BE49-F238E27FC236}">
                <a16:creationId xmlns:a16="http://schemas.microsoft.com/office/drawing/2014/main" id="{7A64DBD9-1504-EF47-848A-CD9E4CA82369}"/>
              </a:ext>
            </a:extLst>
          </p:cNvPr>
          <p:cNvCxnSpPr>
            <a:cxnSpLocks/>
          </p:cNvCxnSpPr>
          <p:nvPr/>
        </p:nvCxnSpPr>
        <p:spPr>
          <a:xfrm rot="-5400000">
            <a:off x="7054773" y="607613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6" name="Rovná spojnica 481385">
            <a:extLst>
              <a:ext uri="{FF2B5EF4-FFF2-40B4-BE49-F238E27FC236}">
                <a16:creationId xmlns:a16="http://schemas.microsoft.com/office/drawing/2014/main" id="{BF832720-1E80-362D-5BEB-68C919052FF8}"/>
              </a:ext>
            </a:extLst>
          </p:cNvPr>
          <p:cNvCxnSpPr>
            <a:cxnSpLocks/>
          </p:cNvCxnSpPr>
          <p:nvPr/>
        </p:nvCxnSpPr>
        <p:spPr>
          <a:xfrm rot="-5400000">
            <a:off x="7790058" y="607613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7" name="Rovná spojnica 481386">
            <a:extLst>
              <a:ext uri="{FF2B5EF4-FFF2-40B4-BE49-F238E27FC236}">
                <a16:creationId xmlns:a16="http://schemas.microsoft.com/office/drawing/2014/main" id="{6FB54BC8-F8B3-116C-B66E-B4BC0895FD45}"/>
              </a:ext>
            </a:extLst>
          </p:cNvPr>
          <p:cNvCxnSpPr>
            <a:cxnSpLocks/>
          </p:cNvCxnSpPr>
          <p:nvPr/>
        </p:nvCxnSpPr>
        <p:spPr>
          <a:xfrm rot="-5400000">
            <a:off x="8526431" y="607613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9" name="Rovná spojovacia šípka 481388">
            <a:extLst>
              <a:ext uri="{FF2B5EF4-FFF2-40B4-BE49-F238E27FC236}">
                <a16:creationId xmlns:a16="http://schemas.microsoft.com/office/drawing/2014/main" id="{00D49992-D3B7-6F2F-0452-8FA44ED9F954}"/>
              </a:ext>
            </a:extLst>
          </p:cNvPr>
          <p:cNvCxnSpPr/>
          <p:nvPr/>
        </p:nvCxnSpPr>
        <p:spPr>
          <a:xfrm flipV="1">
            <a:off x="4509423" y="3417939"/>
            <a:ext cx="2917618" cy="3048163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90" name="Rovná spojovacia šípka 481389">
            <a:extLst>
              <a:ext uri="{FF2B5EF4-FFF2-40B4-BE49-F238E27FC236}">
                <a16:creationId xmlns:a16="http://schemas.microsoft.com/office/drawing/2014/main" id="{B867BCD7-8628-492C-D7BC-36CE09F3D0F3}"/>
              </a:ext>
            </a:extLst>
          </p:cNvPr>
          <p:cNvCxnSpPr>
            <a:cxnSpLocks/>
          </p:cNvCxnSpPr>
          <p:nvPr/>
        </p:nvCxnSpPr>
        <p:spPr>
          <a:xfrm flipV="1">
            <a:off x="4486048" y="4948219"/>
            <a:ext cx="4385574" cy="1517162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93" name="Rovná spojovacia šípka 481392">
            <a:extLst>
              <a:ext uri="{FF2B5EF4-FFF2-40B4-BE49-F238E27FC236}">
                <a16:creationId xmlns:a16="http://schemas.microsoft.com/office/drawing/2014/main" id="{B1829996-E2BD-05DB-B824-ACC6EBE56DB1}"/>
              </a:ext>
            </a:extLst>
          </p:cNvPr>
          <p:cNvCxnSpPr>
            <a:cxnSpLocks/>
          </p:cNvCxnSpPr>
          <p:nvPr/>
        </p:nvCxnSpPr>
        <p:spPr>
          <a:xfrm flipV="1">
            <a:off x="4502415" y="2691801"/>
            <a:ext cx="2204803" cy="37702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1396" name="Object 2">
                <a:extLst>
                  <a:ext uri="{FF2B5EF4-FFF2-40B4-BE49-F238E27FC236}">
                    <a16:creationId xmlns:a16="http://schemas.microsoft.com/office/drawing/2014/main" id="{588357FB-E027-9AE3-7EB3-085739B4964D}"/>
                  </a:ext>
                </a:extLst>
              </p:cNvPr>
              <p:cNvSpPr txBox="1"/>
              <p:nvPr/>
            </p:nvSpPr>
            <p:spPr bwMode="auto">
              <a:xfrm>
                <a:off x="6396723" y="2319001"/>
                <a:ext cx="1316088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=(3, 5) 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81396" name="Object 2">
                <a:extLst>
                  <a:ext uri="{FF2B5EF4-FFF2-40B4-BE49-F238E27FC236}">
                    <a16:creationId xmlns:a16="http://schemas.microsoft.com/office/drawing/2014/main" id="{588357FB-E027-9AE3-7EB3-085739B49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96723" y="2319001"/>
                <a:ext cx="1316088" cy="418792"/>
              </a:xfrm>
              <a:prstGeom prst="rect">
                <a:avLst/>
              </a:prstGeom>
              <a:blipFill>
                <a:blip r:embed="rId9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398" name="Object 2">
                <a:extLst>
                  <a:ext uri="{FF2B5EF4-FFF2-40B4-BE49-F238E27FC236}">
                    <a16:creationId xmlns:a16="http://schemas.microsoft.com/office/drawing/2014/main" id="{739DFBF1-1ECD-98EA-201B-7F4A6C421E88}"/>
                  </a:ext>
                </a:extLst>
              </p:cNvPr>
              <p:cNvSpPr txBox="1"/>
              <p:nvPr/>
            </p:nvSpPr>
            <p:spPr bwMode="auto">
              <a:xfrm>
                <a:off x="6990356" y="2998388"/>
                <a:ext cx="1316088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=(4, 4) 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81398" name="Object 2">
                <a:extLst>
                  <a:ext uri="{FF2B5EF4-FFF2-40B4-BE49-F238E27FC236}">
                    <a16:creationId xmlns:a16="http://schemas.microsoft.com/office/drawing/2014/main" id="{739DFBF1-1ECD-98EA-201B-7F4A6C421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90356" y="2998388"/>
                <a:ext cx="1316088" cy="418792"/>
              </a:xfrm>
              <a:prstGeom prst="rect">
                <a:avLst/>
              </a:prstGeom>
              <a:blipFill>
                <a:blip r:embed="rId10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399" name="Object 2">
                <a:extLst>
                  <a:ext uri="{FF2B5EF4-FFF2-40B4-BE49-F238E27FC236}">
                    <a16:creationId xmlns:a16="http://schemas.microsoft.com/office/drawing/2014/main" id="{0A5E61B0-BE09-406B-C38A-7B86D0878DED}"/>
                  </a:ext>
                </a:extLst>
              </p:cNvPr>
              <p:cNvSpPr txBox="1"/>
              <p:nvPr/>
            </p:nvSpPr>
            <p:spPr bwMode="auto">
              <a:xfrm>
                <a:off x="7648400" y="4529512"/>
                <a:ext cx="1316088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=(6, 2) 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81399" name="Object 2">
                <a:extLst>
                  <a:ext uri="{FF2B5EF4-FFF2-40B4-BE49-F238E27FC236}">
                    <a16:creationId xmlns:a16="http://schemas.microsoft.com/office/drawing/2014/main" id="{0A5E61B0-BE09-406B-C38A-7B86D0878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48400" y="4529512"/>
                <a:ext cx="1316088" cy="418792"/>
              </a:xfrm>
              <a:prstGeom prst="rect">
                <a:avLst/>
              </a:prstGeom>
              <a:blipFill>
                <a:blip r:embed="rId11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5">
                <a:extLst>
                  <a:ext uri="{FF2B5EF4-FFF2-40B4-BE49-F238E27FC236}">
                    <a16:creationId xmlns:a16="http://schemas.microsoft.com/office/drawing/2014/main" id="{1F5F17C5-8753-284C-25A8-EF5EF6FC1C8D}"/>
                  </a:ext>
                </a:extLst>
              </p:cNvPr>
              <p:cNvSpPr txBox="1"/>
              <p:nvPr/>
            </p:nvSpPr>
            <p:spPr bwMode="auto">
              <a:xfrm>
                <a:off x="80407" y="2872314"/>
                <a:ext cx="1331842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34</m:t>
                          </m:r>
                          <m: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" name="Object 5">
                <a:extLst>
                  <a:ext uri="{FF2B5EF4-FFF2-40B4-BE49-F238E27FC236}">
                    <a16:creationId xmlns:a16="http://schemas.microsoft.com/office/drawing/2014/main" id="{1F5F17C5-8753-284C-25A8-EF5EF6FC1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407" y="2872314"/>
                <a:ext cx="1331842" cy="50405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5">
                <a:extLst>
                  <a:ext uri="{FF2B5EF4-FFF2-40B4-BE49-F238E27FC236}">
                    <a16:creationId xmlns:a16="http://schemas.microsoft.com/office/drawing/2014/main" id="{179CCEFE-C98B-6FAF-5A44-BC2AA9A0591C}"/>
                  </a:ext>
                </a:extLst>
              </p:cNvPr>
              <p:cNvSpPr txBox="1"/>
              <p:nvPr/>
            </p:nvSpPr>
            <p:spPr bwMode="auto">
              <a:xfrm>
                <a:off x="1511966" y="2871347"/>
                <a:ext cx="1331842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sk-SK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  <m: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" name="Object 5">
                <a:extLst>
                  <a:ext uri="{FF2B5EF4-FFF2-40B4-BE49-F238E27FC236}">
                    <a16:creationId xmlns:a16="http://schemas.microsoft.com/office/drawing/2014/main" id="{179CCEFE-C98B-6FAF-5A44-BC2AA9A05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11966" y="2871347"/>
                <a:ext cx="1331842" cy="50405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2">
                <a:extLst>
                  <a:ext uri="{FF2B5EF4-FFF2-40B4-BE49-F238E27FC236}">
                    <a16:creationId xmlns:a16="http://schemas.microsoft.com/office/drawing/2014/main" id="{194F991F-900C-5F3A-E958-B7D87954DC20}"/>
                  </a:ext>
                </a:extLst>
              </p:cNvPr>
              <p:cNvSpPr txBox="1"/>
              <p:nvPr/>
            </p:nvSpPr>
            <p:spPr bwMode="auto">
              <a:xfrm>
                <a:off x="539551" y="1071585"/>
                <a:ext cx="7416821" cy="48520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Metriky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vo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vektorov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ý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ch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priestoroch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0" baseline="-250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sk-SK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pou</a:t>
                </a:r>
                <a:r>
                  <a:rPr lang="sk-SK" b="0" i="0" dirty="0" err="1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žívané</a:t>
                </a:r>
                <a:r>
                  <a:rPr lang="sk-SK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v strojovom učení</a:t>
                </a:r>
                <a:r>
                  <a:rPr lang="en-US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: </a:t>
                </a:r>
                <a:endParaRPr lang="sk-SK" b="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Object 2">
                <a:extLst>
                  <a:ext uri="{FF2B5EF4-FFF2-40B4-BE49-F238E27FC236}">
                    <a16:creationId xmlns:a16="http://schemas.microsoft.com/office/drawing/2014/main" id="{194F991F-900C-5F3A-E958-B7D87954D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1" y="1071585"/>
                <a:ext cx="7416821" cy="485207"/>
              </a:xfrm>
              <a:prstGeom prst="rect">
                <a:avLst/>
              </a:prstGeom>
              <a:blipFill>
                <a:blip r:embed="rId14"/>
                <a:stretch>
                  <a:fillRect l="-247" t="-886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F6179078-D67B-9FD3-4D31-52E2532E19B0}"/>
                  </a:ext>
                </a:extLst>
              </p:cNvPr>
              <p:cNvSpPr txBox="1"/>
              <p:nvPr/>
            </p:nvSpPr>
            <p:spPr bwMode="auto">
              <a:xfrm>
                <a:off x="163220" y="3512379"/>
                <a:ext cx="1977838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anhattan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metrika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k-SK" b="0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sk-SK" b="0" dirty="0">
                  <a:solidFill>
                    <a:srgbClr val="FF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F6179078-D67B-9FD3-4D31-52E2532E1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220" y="3512379"/>
                <a:ext cx="1977838" cy="383178"/>
              </a:xfrm>
              <a:prstGeom prst="rect">
                <a:avLst/>
              </a:prstGeom>
              <a:blipFill>
                <a:blip r:embed="rId15"/>
                <a:stretch>
                  <a:fillRect r="-555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48658B90-9D3F-C38A-6ABD-4B58D5FAD26F}"/>
                  </a:ext>
                </a:extLst>
              </p:cNvPr>
              <p:cNvSpPr txBox="1"/>
              <p:nvPr/>
            </p:nvSpPr>
            <p:spPr bwMode="auto">
              <a:xfrm>
                <a:off x="163220" y="4990264"/>
                <a:ext cx="1977838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sk-SK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Č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eby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š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evova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metrika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k-SK" b="0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sk-SK" b="0" dirty="0">
                  <a:solidFill>
                    <a:srgbClr val="FF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48658B90-9D3F-C38A-6ABD-4B58D5FAD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220" y="4990264"/>
                <a:ext cx="1977838" cy="383178"/>
              </a:xfrm>
              <a:prstGeom prst="rect">
                <a:avLst/>
              </a:prstGeom>
              <a:blipFill>
                <a:blip r:embed="rId16"/>
                <a:stretch>
                  <a:fillRect l="-926" r="-10802" b="-1612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1521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bject 2">
                <a:extLst>
                  <a:ext uri="{FF2B5EF4-FFF2-40B4-BE49-F238E27FC236}">
                    <a16:creationId xmlns:a16="http://schemas.microsoft.com/office/drawing/2014/main" id="{F45FA984-1139-F0E1-A1E4-6FCD180A9EEE}"/>
                  </a:ext>
                </a:extLst>
              </p:cNvPr>
              <p:cNvSpPr txBox="1"/>
              <p:nvPr/>
            </p:nvSpPr>
            <p:spPr bwMode="auto">
              <a:xfrm>
                <a:off x="163220" y="1830396"/>
                <a:ext cx="1977838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uklidov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á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metrika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k-SK" b="0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sk-SK" b="0" dirty="0">
                  <a:solidFill>
                    <a:srgbClr val="FF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30" name="Object 2">
                <a:extLst>
                  <a:ext uri="{FF2B5EF4-FFF2-40B4-BE49-F238E27FC236}">
                    <a16:creationId xmlns:a16="http://schemas.microsoft.com/office/drawing/2014/main" id="{F45FA984-1139-F0E1-A1E4-6FCD180A9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220" y="1830396"/>
                <a:ext cx="1977838" cy="383178"/>
              </a:xfrm>
              <a:prstGeom prst="rect">
                <a:avLst/>
              </a:prstGeom>
              <a:blipFill>
                <a:blip r:embed="rId2"/>
                <a:stretch>
                  <a:fillRect r="-185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4314EC42-F9AD-4FE1-F09A-00D4047B5C27}"/>
                  </a:ext>
                </a:extLst>
              </p:cNvPr>
              <p:cNvSpPr txBox="1"/>
              <p:nvPr/>
            </p:nvSpPr>
            <p:spPr bwMode="auto">
              <a:xfrm>
                <a:off x="235228" y="3922669"/>
                <a:ext cx="3308742" cy="4915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4314EC42-F9AD-4FE1-F09A-00D4047B5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5228" y="3922669"/>
                <a:ext cx="3308742" cy="4915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8A0A669D-6582-55F0-649E-5151C9C2A947}"/>
                  </a:ext>
                </a:extLst>
              </p:cNvPr>
              <p:cNvSpPr txBox="1"/>
              <p:nvPr/>
            </p:nvSpPr>
            <p:spPr bwMode="auto">
              <a:xfrm>
                <a:off x="225372" y="5507648"/>
                <a:ext cx="3672408" cy="4649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8A0A669D-6582-55F0-649E-5151C9C2A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372" y="5507648"/>
                <a:ext cx="3672408" cy="464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102B0713-ACCE-310A-9E9B-234112BB1E80}"/>
                  </a:ext>
                </a:extLst>
              </p:cNvPr>
              <p:cNvSpPr txBox="1"/>
              <p:nvPr/>
            </p:nvSpPr>
            <p:spPr bwMode="auto">
              <a:xfrm>
                <a:off x="235228" y="2367837"/>
                <a:ext cx="4032448" cy="5402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sk-SK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u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v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u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v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102B0713-ACCE-310A-9E9B-234112BB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5228" y="2367837"/>
                <a:ext cx="4032448" cy="5402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Rovná spojnica 9">
            <a:extLst>
              <a:ext uri="{FF2B5EF4-FFF2-40B4-BE49-F238E27FC236}">
                <a16:creationId xmlns:a16="http://schemas.microsoft.com/office/drawing/2014/main" id="{DF89E921-BD99-A488-6284-4092A0653884}"/>
              </a:ext>
            </a:extLst>
          </p:cNvPr>
          <p:cNvCxnSpPr>
            <a:cxnSpLocks/>
          </p:cNvCxnSpPr>
          <p:nvPr/>
        </p:nvCxnSpPr>
        <p:spPr>
          <a:xfrm rot="-5400000">
            <a:off x="4142415" y="2296157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nica 10">
            <a:extLst>
              <a:ext uri="{FF2B5EF4-FFF2-40B4-BE49-F238E27FC236}">
                <a16:creationId xmlns:a16="http://schemas.microsoft.com/office/drawing/2014/main" id="{80D2888F-6E48-FDF9-7336-9B5592BE1EA7}"/>
              </a:ext>
            </a:extLst>
          </p:cNvPr>
          <p:cNvCxnSpPr/>
          <p:nvPr/>
        </p:nvCxnSpPr>
        <p:spPr>
          <a:xfrm>
            <a:off x="4498719" y="191683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nica 11">
            <a:extLst>
              <a:ext uri="{FF2B5EF4-FFF2-40B4-BE49-F238E27FC236}">
                <a16:creationId xmlns:a16="http://schemas.microsoft.com/office/drawing/2014/main" id="{C7AD0BFD-23C8-33F5-6335-18FBB7AED69D}"/>
              </a:ext>
            </a:extLst>
          </p:cNvPr>
          <p:cNvCxnSpPr/>
          <p:nvPr/>
        </p:nvCxnSpPr>
        <p:spPr>
          <a:xfrm>
            <a:off x="5218719" y="191683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>
            <a:extLst>
              <a:ext uri="{FF2B5EF4-FFF2-40B4-BE49-F238E27FC236}">
                <a16:creationId xmlns:a16="http://schemas.microsoft.com/office/drawing/2014/main" id="{C165A5DD-E8EB-094F-6109-DD4E2F7852D5}"/>
              </a:ext>
            </a:extLst>
          </p:cNvPr>
          <p:cNvCxnSpPr/>
          <p:nvPr/>
        </p:nvCxnSpPr>
        <p:spPr>
          <a:xfrm>
            <a:off x="5954004" y="191713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nica 13">
            <a:extLst>
              <a:ext uri="{FF2B5EF4-FFF2-40B4-BE49-F238E27FC236}">
                <a16:creationId xmlns:a16="http://schemas.microsoft.com/office/drawing/2014/main" id="{67CEDFD5-C850-152A-CB74-816030760581}"/>
              </a:ext>
            </a:extLst>
          </p:cNvPr>
          <p:cNvCxnSpPr/>
          <p:nvPr/>
        </p:nvCxnSpPr>
        <p:spPr>
          <a:xfrm>
            <a:off x="4498719" y="267998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nica 14">
            <a:extLst>
              <a:ext uri="{FF2B5EF4-FFF2-40B4-BE49-F238E27FC236}">
                <a16:creationId xmlns:a16="http://schemas.microsoft.com/office/drawing/2014/main" id="{AAC1BC6B-D29D-82B4-0D83-D4F24B72BA65}"/>
              </a:ext>
            </a:extLst>
          </p:cNvPr>
          <p:cNvCxnSpPr/>
          <p:nvPr/>
        </p:nvCxnSpPr>
        <p:spPr>
          <a:xfrm>
            <a:off x="5234004" y="267998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nica 15">
            <a:extLst>
              <a:ext uri="{FF2B5EF4-FFF2-40B4-BE49-F238E27FC236}">
                <a16:creationId xmlns:a16="http://schemas.microsoft.com/office/drawing/2014/main" id="{8C8A4914-A209-BEF6-A049-6F885EDF236E}"/>
              </a:ext>
            </a:extLst>
          </p:cNvPr>
          <p:cNvCxnSpPr/>
          <p:nvPr/>
        </p:nvCxnSpPr>
        <p:spPr>
          <a:xfrm>
            <a:off x="5970377" y="267998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ovná spojnica 21">
            <a:extLst>
              <a:ext uri="{FF2B5EF4-FFF2-40B4-BE49-F238E27FC236}">
                <a16:creationId xmlns:a16="http://schemas.microsoft.com/office/drawing/2014/main" id="{22A6E303-7695-717D-C89C-6C865185873D}"/>
              </a:ext>
            </a:extLst>
          </p:cNvPr>
          <p:cNvCxnSpPr>
            <a:cxnSpLocks/>
          </p:cNvCxnSpPr>
          <p:nvPr/>
        </p:nvCxnSpPr>
        <p:spPr>
          <a:xfrm rot="-5400000">
            <a:off x="4858719" y="2296157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ovná spojnica 22">
            <a:extLst>
              <a:ext uri="{FF2B5EF4-FFF2-40B4-BE49-F238E27FC236}">
                <a16:creationId xmlns:a16="http://schemas.microsoft.com/office/drawing/2014/main" id="{5FC97B26-FF88-DAFC-58AF-9D07F2E24BD2}"/>
              </a:ext>
            </a:extLst>
          </p:cNvPr>
          <p:cNvCxnSpPr>
            <a:cxnSpLocks/>
          </p:cNvCxnSpPr>
          <p:nvPr/>
        </p:nvCxnSpPr>
        <p:spPr>
          <a:xfrm rot="-5400000">
            <a:off x="5594004" y="2296157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ovná spojnica 28">
            <a:extLst>
              <a:ext uri="{FF2B5EF4-FFF2-40B4-BE49-F238E27FC236}">
                <a16:creationId xmlns:a16="http://schemas.microsoft.com/office/drawing/2014/main" id="{54208A58-7C0C-B5CE-664D-F01C8BE5DE6C}"/>
              </a:ext>
            </a:extLst>
          </p:cNvPr>
          <p:cNvCxnSpPr>
            <a:cxnSpLocks/>
          </p:cNvCxnSpPr>
          <p:nvPr/>
        </p:nvCxnSpPr>
        <p:spPr>
          <a:xfrm rot="-5400000">
            <a:off x="6348788" y="2296157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0" name="Rovná spojnica 481289">
            <a:extLst>
              <a:ext uri="{FF2B5EF4-FFF2-40B4-BE49-F238E27FC236}">
                <a16:creationId xmlns:a16="http://schemas.microsoft.com/office/drawing/2014/main" id="{7D213057-5F41-5AE3-0C5E-5F9B8B909FC8}"/>
              </a:ext>
            </a:extLst>
          </p:cNvPr>
          <p:cNvCxnSpPr/>
          <p:nvPr/>
        </p:nvCxnSpPr>
        <p:spPr>
          <a:xfrm>
            <a:off x="6696337" y="191683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1" name="Rovná spojnica 481290">
            <a:extLst>
              <a:ext uri="{FF2B5EF4-FFF2-40B4-BE49-F238E27FC236}">
                <a16:creationId xmlns:a16="http://schemas.microsoft.com/office/drawing/2014/main" id="{F59A9036-141D-21B1-F6C5-809874E33195}"/>
              </a:ext>
            </a:extLst>
          </p:cNvPr>
          <p:cNvCxnSpPr/>
          <p:nvPr/>
        </p:nvCxnSpPr>
        <p:spPr>
          <a:xfrm>
            <a:off x="7416337" y="191683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2" name="Rovná spojnica 481291">
            <a:extLst>
              <a:ext uri="{FF2B5EF4-FFF2-40B4-BE49-F238E27FC236}">
                <a16:creationId xmlns:a16="http://schemas.microsoft.com/office/drawing/2014/main" id="{4E37015E-C3E0-1332-3AD8-E433A6E9B69D}"/>
              </a:ext>
            </a:extLst>
          </p:cNvPr>
          <p:cNvCxnSpPr/>
          <p:nvPr/>
        </p:nvCxnSpPr>
        <p:spPr>
          <a:xfrm>
            <a:off x="8151622" y="191713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3" name="Rovná spojnica 481292">
            <a:extLst>
              <a:ext uri="{FF2B5EF4-FFF2-40B4-BE49-F238E27FC236}">
                <a16:creationId xmlns:a16="http://schemas.microsoft.com/office/drawing/2014/main" id="{772C02C2-B099-232F-2CFF-AC4260D760C8}"/>
              </a:ext>
            </a:extLst>
          </p:cNvPr>
          <p:cNvCxnSpPr/>
          <p:nvPr/>
        </p:nvCxnSpPr>
        <p:spPr>
          <a:xfrm>
            <a:off x="6696337" y="267998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4" name="Rovná spojnica 481293">
            <a:extLst>
              <a:ext uri="{FF2B5EF4-FFF2-40B4-BE49-F238E27FC236}">
                <a16:creationId xmlns:a16="http://schemas.microsoft.com/office/drawing/2014/main" id="{CA482116-3178-9CDF-7737-41995E42D166}"/>
              </a:ext>
            </a:extLst>
          </p:cNvPr>
          <p:cNvCxnSpPr/>
          <p:nvPr/>
        </p:nvCxnSpPr>
        <p:spPr>
          <a:xfrm>
            <a:off x="7431622" y="267998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5" name="Rovná spojnica 481294">
            <a:extLst>
              <a:ext uri="{FF2B5EF4-FFF2-40B4-BE49-F238E27FC236}">
                <a16:creationId xmlns:a16="http://schemas.microsoft.com/office/drawing/2014/main" id="{43EF84C2-A4AF-6FC3-83E8-764401526DD6}"/>
              </a:ext>
            </a:extLst>
          </p:cNvPr>
          <p:cNvCxnSpPr/>
          <p:nvPr/>
        </p:nvCxnSpPr>
        <p:spPr>
          <a:xfrm>
            <a:off x="8167995" y="267998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6" name="Rovná spojnica 481295">
            <a:extLst>
              <a:ext uri="{FF2B5EF4-FFF2-40B4-BE49-F238E27FC236}">
                <a16:creationId xmlns:a16="http://schemas.microsoft.com/office/drawing/2014/main" id="{EB0EA03E-C661-7ADB-59ED-747ECB297F76}"/>
              </a:ext>
            </a:extLst>
          </p:cNvPr>
          <p:cNvCxnSpPr>
            <a:cxnSpLocks/>
          </p:cNvCxnSpPr>
          <p:nvPr/>
        </p:nvCxnSpPr>
        <p:spPr>
          <a:xfrm rot="-5400000">
            <a:off x="7056337" y="2296157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7" name="Rovná spojnica 481296">
            <a:extLst>
              <a:ext uri="{FF2B5EF4-FFF2-40B4-BE49-F238E27FC236}">
                <a16:creationId xmlns:a16="http://schemas.microsoft.com/office/drawing/2014/main" id="{41A6A19E-5922-8F06-E96F-31831FE3E9B9}"/>
              </a:ext>
            </a:extLst>
          </p:cNvPr>
          <p:cNvCxnSpPr>
            <a:cxnSpLocks/>
          </p:cNvCxnSpPr>
          <p:nvPr/>
        </p:nvCxnSpPr>
        <p:spPr>
          <a:xfrm rot="-5400000">
            <a:off x="7791622" y="2296157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8" name="Rovná spojnica 481297">
            <a:extLst>
              <a:ext uri="{FF2B5EF4-FFF2-40B4-BE49-F238E27FC236}">
                <a16:creationId xmlns:a16="http://schemas.microsoft.com/office/drawing/2014/main" id="{6BC0F8B1-1567-616D-A5AF-6BDE7F21A8FE}"/>
              </a:ext>
            </a:extLst>
          </p:cNvPr>
          <p:cNvCxnSpPr>
            <a:cxnSpLocks/>
          </p:cNvCxnSpPr>
          <p:nvPr/>
        </p:nvCxnSpPr>
        <p:spPr>
          <a:xfrm rot="-5400000">
            <a:off x="8527995" y="2296157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9" name="Rovná spojnica 481298">
            <a:extLst>
              <a:ext uri="{FF2B5EF4-FFF2-40B4-BE49-F238E27FC236}">
                <a16:creationId xmlns:a16="http://schemas.microsoft.com/office/drawing/2014/main" id="{D3E6489D-0A32-BC73-3040-1AAE452AA5CB}"/>
              </a:ext>
            </a:extLst>
          </p:cNvPr>
          <p:cNvCxnSpPr>
            <a:cxnSpLocks/>
          </p:cNvCxnSpPr>
          <p:nvPr/>
        </p:nvCxnSpPr>
        <p:spPr>
          <a:xfrm rot="-5400000">
            <a:off x="4142415" y="305180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03" name="Rovná spojnica 481302">
            <a:extLst>
              <a:ext uri="{FF2B5EF4-FFF2-40B4-BE49-F238E27FC236}">
                <a16:creationId xmlns:a16="http://schemas.microsoft.com/office/drawing/2014/main" id="{507E7E27-899C-D15F-3E42-0B3723ECC1FA}"/>
              </a:ext>
            </a:extLst>
          </p:cNvPr>
          <p:cNvCxnSpPr/>
          <p:nvPr/>
        </p:nvCxnSpPr>
        <p:spPr>
          <a:xfrm>
            <a:off x="4498719" y="341721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04" name="Rovná spojnica 481303">
            <a:extLst>
              <a:ext uri="{FF2B5EF4-FFF2-40B4-BE49-F238E27FC236}">
                <a16:creationId xmlns:a16="http://schemas.microsoft.com/office/drawing/2014/main" id="{4D8EB7E8-09E0-E465-0FF3-B3F442502D57}"/>
              </a:ext>
            </a:extLst>
          </p:cNvPr>
          <p:cNvCxnSpPr/>
          <p:nvPr/>
        </p:nvCxnSpPr>
        <p:spPr>
          <a:xfrm>
            <a:off x="5234004" y="341721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05" name="Rovná spojnica 481304">
            <a:extLst>
              <a:ext uri="{FF2B5EF4-FFF2-40B4-BE49-F238E27FC236}">
                <a16:creationId xmlns:a16="http://schemas.microsoft.com/office/drawing/2014/main" id="{C4CE63F2-1F62-5CA0-6202-E6E201198222}"/>
              </a:ext>
            </a:extLst>
          </p:cNvPr>
          <p:cNvCxnSpPr/>
          <p:nvPr/>
        </p:nvCxnSpPr>
        <p:spPr>
          <a:xfrm>
            <a:off x="5970377" y="341721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06" name="Rovná spojnica 481305">
            <a:extLst>
              <a:ext uri="{FF2B5EF4-FFF2-40B4-BE49-F238E27FC236}">
                <a16:creationId xmlns:a16="http://schemas.microsoft.com/office/drawing/2014/main" id="{254AEB38-7BD3-553C-DF88-C027FCAABB85}"/>
              </a:ext>
            </a:extLst>
          </p:cNvPr>
          <p:cNvCxnSpPr>
            <a:cxnSpLocks/>
          </p:cNvCxnSpPr>
          <p:nvPr/>
        </p:nvCxnSpPr>
        <p:spPr>
          <a:xfrm rot="-5400000">
            <a:off x="4858719" y="305180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07" name="Rovná spojnica 481306">
            <a:extLst>
              <a:ext uri="{FF2B5EF4-FFF2-40B4-BE49-F238E27FC236}">
                <a16:creationId xmlns:a16="http://schemas.microsoft.com/office/drawing/2014/main" id="{2433B89C-69F2-4B1B-289B-FAA6F7592F43}"/>
              </a:ext>
            </a:extLst>
          </p:cNvPr>
          <p:cNvCxnSpPr>
            <a:cxnSpLocks/>
          </p:cNvCxnSpPr>
          <p:nvPr/>
        </p:nvCxnSpPr>
        <p:spPr>
          <a:xfrm rot="-5400000">
            <a:off x="5594004" y="305180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08" name="Rovná spojnica 481307">
            <a:extLst>
              <a:ext uri="{FF2B5EF4-FFF2-40B4-BE49-F238E27FC236}">
                <a16:creationId xmlns:a16="http://schemas.microsoft.com/office/drawing/2014/main" id="{FE9E10C3-D65F-3A18-FFB0-A48CA1314456}"/>
              </a:ext>
            </a:extLst>
          </p:cNvPr>
          <p:cNvCxnSpPr>
            <a:cxnSpLocks/>
          </p:cNvCxnSpPr>
          <p:nvPr/>
        </p:nvCxnSpPr>
        <p:spPr>
          <a:xfrm rot="-5400000">
            <a:off x="6348788" y="305180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12" name="Rovná spojnica 481311">
            <a:extLst>
              <a:ext uri="{FF2B5EF4-FFF2-40B4-BE49-F238E27FC236}">
                <a16:creationId xmlns:a16="http://schemas.microsoft.com/office/drawing/2014/main" id="{10D3A291-9594-E6CC-56DC-702424E2C3D7}"/>
              </a:ext>
            </a:extLst>
          </p:cNvPr>
          <p:cNvCxnSpPr/>
          <p:nvPr/>
        </p:nvCxnSpPr>
        <p:spPr>
          <a:xfrm>
            <a:off x="6696337" y="341721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13" name="Rovná spojnica 481312">
            <a:extLst>
              <a:ext uri="{FF2B5EF4-FFF2-40B4-BE49-F238E27FC236}">
                <a16:creationId xmlns:a16="http://schemas.microsoft.com/office/drawing/2014/main" id="{A80589A9-C7F6-EEB1-2091-72007B8F5895}"/>
              </a:ext>
            </a:extLst>
          </p:cNvPr>
          <p:cNvCxnSpPr/>
          <p:nvPr/>
        </p:nvCxnSpPr>
        <p:spPr>
          <a:xfrm>
            <a:off x="7431622" y="341721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14" name="Rovná spojnica 481313">
            <a:extLst>
              <a:ext uri="{FF2B5EF4-FFF2-40B4-BE49-F238E27FC236}">
                <a16:creationId xmlns:a16="http://schemas.microsoft.com/office/drawing/2014/main" id="{5BCEE52D-0B4B-E4C3-2C55-068DD857E83D}"/>
              </a:ext>
            </a:extLst>
          </p:cNvPr>
          <p:cNvCxnSpPr/>
          <p:nvPr/>
        </p:nvCxnSpPr>
        <p:spPr>
          <a:xfrm>
            <a:off x="8167995" y="341721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15" name="Rovná spojnica 481314">
            <a:extLst>
              <a:ext uri="{FF2B5EF4-FFF2-40B4-BE49-F238E27FC236}">
                <a16:creationId xmlns:a16="http://schemas.microsoft.com/office/drawing/2014/main" id="{11C2B17A-644F-87DD-6272-6CE21B25304B}"/>
              </a:ext>
            </a:extLst>
          </p:cNvPr>
          <p:cNvCxnSpPr>
            <a:cxnSpLocks/>
          </p:cNvCxnSpPr>
          <p:nvPr/>
        </p:nvCxnSpPr>
        <p:spPr>
          <a:xfrm rot="-5400000">
            <a:off x="7056337" y="305180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16" name="Rovná spojnica 481315">
            <a:extLst>
              <a:ext uri="{FF2B5EF4-FFF2-40B4-BE49-F238E27FC236}">
                <a16:creationId xmlns:a16="http://schemas.microsoft.com/office/drawing/2014/main" id="{E8E82DD5-2CE8-1FCB-AE73-0AAF846443DD}"/>
              </a:ext>
            </a:extLst>
          </p:cNvPr>
          <p:cNvCxnSpPr>
            <a:cxnSpLocks/>
          </p:cNvCxnSpPr>
          <p:nvPr/>
        </p:nvCxnSpPr>
        <p:spPr>
          <a:xfrm rot="-5400000">
            <a:off x="7791622" y="305180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17" name="Rovná spojnica 481316">
            <a:extLst>
              <a:ext uri="{FF2B5EF4-FFF2-40B4-BE49-F238E27FC236}">
                <a16:creationId xmlns:a16="http://schemas.microsoft.com/office/drawing/2014/main" id="{5EA2A364-DC1D-B47F-9D76-6D6037667561}"/>
              </a:ext>
            </a:extLst>
          </p:cNvPr>
          <p:cNvCxnSpPr>
            <a:cxnSpLocks/>
          </p:cNvCxnSpPr>
          <p:nvPr/>
        </p:nvCxnSpPr>
        <p:spPr>
          <a:xfrm rot="-5400000">
            <a:off x="8527995" y="305180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18" name="Rovná spojnica 481317">
            <a:extLst>
              <a:ext uri="{FF2B5EF4-FFF2-40B4-BE49-F238E27FC236}">
                <a16:creationId xmlns:a16="http://schemas.microsoft.com/office/drawing/2014/main" id="{25CBB2A3-7F1E-2AAE-CE2C-1BCA941A848F}"/>
              </a:ext>
            </a:extLst>
          </p:cNvPr>
          <p:cNvCxnSpPr>
            <a:cxnSpLocks/>
          </p:cNvCxnSpPr>
          <p:nvPr/>
        </p:nvCxnSpPr>
        <p:spPr>
          <a:xfrm rot="-5400000">
            <a:off x="4140845" y="379441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22" name="Rovná spojnica 481321">
            <a:extLst>
              <a:ext uri="{FF2B5EF4-FFF2-40B4-BE49-F238E27FC236}">
                <a16:creationId xmlns:a16="http://schemas.microsoft.com/office/drawing/2014/main" id="{CADE9CFF-EBC8-03F3-D44D-AF09ABCBC8C7}"/>
              </a:ext>
            </a:extLst>
          </p:cNvPr>
          <p:cNvCxnSpPr/>
          <p:nvPr/>
        </p:nvCxnSpPr>
        <p:spPr>
          <a:xfrm>
            <a:off x="4497149" y="417824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23" name="Rovná spojnica 481322">
            <a:extLst>
              <a:ext uri="{FF2B5EF4-FFF2-40B4-BE49-F238E27FC236}">
                <a16:creationId xmlns:a16="http://schemas.microsoft.com/office/drawing/2014/main" id="{80D76B68-65D0-EE72-DD80-5872B347DF15}"/>
              </a:ext>
            </a:extLst>
          </p:cNvPr>
          <p:cNvCxnSpPr/>
          <p:nvPr/>
        </p:nvCxnSpPr>
        <p:spPr>
          <a:xfrm>
            <a:off x="5232434" y="417824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24" name="Rovná spojnica 481323">
            <a:extLst>
              <a:ext uri="{FF2B5EF4-FFF2-40B4-BE49-F238E27FC236}">
                <a16:creationId xmlns:a16="http://schemas.microsoft.com/office/drawing/2014/main" id="{83070428-15A9-3CE6-C6FA-91126D247243}"/>
              </a:ext>
            </a:extLst>
          </p:cNvPr>
          <p:cNvCxnSpPr/>
          <p:nvPr/>
        </p:nvCxnSpPr>
        <p:spPr>
          <a:xfrm>
            <a:off x="5968807" y="417824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25" name="Rovná spojnica 481324">
            <a:extLst>
              <a:ext uri="{FF2B5EF4-FFF2-40B4-BE49-F238E27FC236}">
                <a16:creationId xmlns:a16="http://schemas.microsoft.com/office/drawing/2014/main" id="{661E6487-DB2B-7090-BDE6-7224D191C634}"/>
              </a:ext>
            </a:extLst>
          </p:cNvPr>
          <p:cNvCxnSpPr>
            <a:cxnSpLocks/>
          </p:cNvCxnSpPr>
          <p:nvPr/>
        </p:nvCxnSpPr>
        <p:spPr>
          <a:xfrm rot="-5400000">
            <a:off x="4857149" y="379441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26" name="Rovná spojnica 481325">
            <a:extLst>
              <a:ext uri="{FF2B5EF4-FFF2-40B4-BE49-F238E27FC236}">
                <a16:creationId xmlns:a16="http://schemas.microsoft.com/office/drawing/2014/main" id="{5CE4459E-4173-3EEF-1F69-5AF70812A8D1}"/>
              </a:ext>
            </a:extLst>
          </p:cNvPr>
          <p:cNvCxnSpPr>
            <a:cxnSpLocks/>
          </p:cNvCxnSpPr>
          <p:nvPr/>
        </p:nvCxnSpPr>
        <p:spPr>
          <a:xfrm rot="-5400000">
            <a:off x="5592434" y="379441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27" name="Rovná spojnica 481326">
            <a:extLst>
              <a:ext uri="{FF2B5EF4-FFF2-40B4-BE49-F238E27FC236}">
                <a16:creationId xmlns:a16="http://schemas.microsoft.com/office/drawing/2014/main" id="{FB6C5DEF-33CD-A14A-78F4-5E4A17B9CB60}"/>
              </a:ext>
            </a:extLst>
          </p:cNvPr>
          <p:cNvCxnSpPr>
            <a:cxnSpLocks/>
          </p:cNvCxnSpPr>
          <p:nvPr/>
        </p:nvCxnSpPr>
        <p:spPr>
          <a:xfrm rot="-5400000">
            <a:off x="6347218" y="379441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1" name="Rovná spojnica 481330">
            <a:extLst>
              <a:ext uri="{FF2B5EF4-FFF2-40B4-BE49-F238E27FC236}">
                <a16:creationId xmlns:a16="http://schemas.microsoft.com/office/drawing/2014/main" id="{5D3A5855-6F85-C44B-B9BA-B4BE4703F65D}"/>
              </a:ext>
            </a:extLst>
          </p:cNvPr>
          <p:cNvCxnSpPr/>
          <p:nvPr/>
        </p:nvCxnSpPr>
        <p:spPr>
          <a:xfrm>
            <a:off x="6694767" y="417824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2" name="Rovná spojnica 481331">
            <a:extLst>
              <a:ext uri="{FF2B5EF4-FFF2-40B4-BE49-F238E27FC236}">
                <a16:creationId xmlns:a16="http://schemas.microsoft.com/office/drawing/2014/main" id="{E3DAF902-549B-47B2-083C-0D4E24B46882}"/>
              </a:ext>
            </a:extLst>
          </p:cNvPr>
          <p:cNvCxnSpPr/>
          <p:nvPr/>
        </p:nvCxnSpPr>
        <p:spPr>
          <a:xfrm>
            <a:off x="7430052" y="417824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3" name="Rovná spojnica 481332">
            <a:extLst>
              <a:ext uri="{FF2B5EF4-FFF2-40B4-BE49-F238E27FC236}">
                <a16:creationId xmlns:a16="http://schemas.microsoft.com/office/drawing/2014/main" id="{A74140B1-1721-819D-FC7C-94595BA41889}"/>
              </a:ext>
            </a:extLst>
          </p:cNvPr>
          <p:cNvCxnSpPr/>
          <p:nvPr/>
        </p:nvCxnSpPr>
        <p:spPr>
          <a:xfrm>
            <a:off x="8166425" y="417824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4" name="Rovná spojnica 481333">
            <a:extLst>
              <a:ext uri="{FF2B5EF4-FFF2-40B4-BE49-F238E27FC236}">
                <a16:creationId xmlns:a16="http://schemas.microsoft.com/office/drawing/2014/main" id="{AA3F4207-7A83-21EE-23B9-75DFBDCE3648}"/>
              </a:ext>
            </a:extLst>
          </p:cNvPr>
          <p:cNvCxnSpPr>
            <a:cxnSpLocks/>
          </p:cNvCxnSpPr>
          <p:nvPr/>
        </p:nvCxnSpPr>
        <p:spPr>
          <a:xfrm rot="-5400000">
            <a:off x="7054767" y="379441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5" name="Rovná spojnica 481334">
            <a:extLst>
              <a:ext uri="{FF2B5EF4-FFF2-40B4-BE49-F238E27FC236}">
                <a16:creationId xmlns:a16="http://schemas.microsoft.com/office/drawing/2014/main" id="{0C577FA1-611E-C390-FB60-D7BC9226E3A9}"/>
              </a:ext>
            </a:extLst>
          </p:cNvPr>
          <p:cNvCxnSpPr>
            <a:cxnSpLocks/>
          </p:cNvCxnSpPr>
          <p:nvPr/>
        </p:nvCxnSpPr>
        <p:spPr>
          <a:xfrm rot="-5400000">
            <a:off x="7790052" y="379441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6" name="Rovná spojnica 481335">
            <a:extLst>
              <a:ext uri="{FF2B5EF4-FFF2-40B4-BE49-F238E27FC236}">
                <a16:creationId xmlns:a16="http://schemas.microsoft.com/office/drawing/2014/main" id="{A4CF9DA7-3927-00B6-2CC6-19824A2FA8D6}"/>
              </a:ext>
            </a:extLst>
          </p:cNvPr>
          <p:cNvCxnSpPr>
            <a:cxnSpLocks/>
          </p:cNvCxnSpPr>
          <p:nvPr/>
        </p:nvCxnSpPr>
        <p:spPr>
          <a:xfrm rot="-5400000">
            <a:off x="8526425" y="379441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7" name="Rovná spojnica 481336">
            <a:extLst>
              <a:ext uri="{FF2B5EF4-FFF2-40B4-BE49-F238E27FC236}">
                <a16:creationId xmlns:a16="http://schemas.microsoft.com/office/drawing/2014/main" id="{6563E53F-5BFE-C17D-A0ED-BBC540C50148}"/>
              </a:ext>
            </a:extLst>
          </p:cNvPr>
          <p:cNvCxnSpPr>
            <a:cxnSpLocks/>
          </p:cNvCxnSpPr>
          <p:nvPr/>
        </p:nvCxnSpPr>
        <p:spPr>
          <a:xfrm rot="-5400000">
            <a:off x="4140845" y="455006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8" name="Rovná spojnica 481337">
            <a:extLst>
              <a:ext uri="{FF2B5EF4-FFF2-40B4-BE49-F238E27FC236}">
                <a16:creationId xmlns:a16="http://schemas.microsoft.com/office/drawing/2014/main" id="{6C93B89B-4689-19AB-A48D-51E8A6B0EDC1}"/>
              </a:ext>
            </a:extLst>
          </p:cNvPr>
          <p:cNvCxnSpPr/>
          <p:nvPr/>
        </p:nvCxnSpPr>
        <p:spPr>
          <a:xfrm>
            <a:off x="4497149" y="492775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9" name="Rovná spojnica 481338">
            <a:extLst>
              <a:ext uri="{FF2B5EF4-FFF2-40B4-BE49-F238E27FC236}">
                <a16:creationId xmlns:a16="http://schemas.microsoft.com/office/drawing/2014/main" id="{43124D3A-38CA-39A2-2F11-3D14F8ED0965}"/>
              </a:ext>
            </a:extLst>
          </p:cNvPr>
          <p:cNvCxnSpPr/>
          <p:nvPr/>
        </p:nvCxnSpPr>
        <p:spPr>
          <a:xfrm>
            <a:off x="5232434" y="492775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0" name="Rovná spojnica 481339">
            <a:extLst>
              <a:ext uri="{FF2B5EF4-FFF2-40B4-BE49-F238E27FC236}">
                <a16:creationId xmlns:a16="http://schemas.microsoft.com/office/drawing/2014/main" id="{BE3E1035-C87A-879D-626A-D2D4664B216C}"/>
              </a:ext>
            </a:extLst>
          </p:cNvPr>
          <p:cNvCxnSpPr/>
          <p:nvPr/>
        </p:nvCxnSpPr>
        <p:spPr>
          <a:xfrm>
            <a:off x="5968807" y="492775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1" name="Rovná spojnica 481340">
            <a:extLst>
              <a:ext uri="{FF2B5EF4-FFF2-40B4-BE49-F238E27FC236}">
                <a16:creationId xmlns:a16="http://schemas.microsoft.com/office/drawing/2014/main" id="{F790BB2D-7C96-BA68-27B2-736FB8698E84}"/>
              </a:ext>
            </a:extLst>
          </p:cNvPr>
          <p:cNvCxnSpPr>
            <a:cxnSpLocks/>
          </p:cNvCxnSpPr>
          <p:nvPr/>
        </p:nvCxnSpPr>
        <p:spPr>
          <a:xfrm rot="-5400000">
            <a:off x="4857149" y="455006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2" name="Rovná spojnica 481341">
            <a:extLst>
              <a:ext uri="{FF2B5EF4-FFF2-40B4-BE49-F238E27FC236}">
                <a16:creationId xmlns:a16="http://schemas.microsoft.com/office/drawing/2014/main" id="{6A17E6A8-097F-7CE9-7CD9-50407466D279}"/>
              </a:ext>
            </a:extLst>
          </p:cNvPr>
          <p:cNvCxnSpPr>
            <a:cxnSpLocks/>
          </p:cNvCxnSpPr>
          <p:nvPr/>
        </p:nvCxnSpPr>
        <p:spPr>
          <a:xfrm rot="-5400000">
            <a:off x="5592434" y="455006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3" name="Rovná spojnica 481342">
            <a:extLst>
              <a:ext uri="{FF2B5EF4-FFF2-40B4-BE49-F238E27FC236}">
                <a16:creationId xmlns:a16="http://schemas.microsoft.com/office/drawing/2014/main" id="{C1E2C135-230D-5F0D-AB2F-D19EAFDE1FA2}"/>
              </a:ext>
            </a:extLst>
          </p:cNvPr>
          <p:cNvCxnSpPr>
            <a:cxnSpLocks/>
          </p:cNvCxnSpPr>
          <p:nvPr/>
        </p:nvCxnSpPr>
        <p:spPr>
          <a:xfrm rot="-5400000">
            <a:off x="6347218" y="455006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4" name="Rovná spojnica 481343">
            <a:extLst>
              <a:ext uri="{FF2B5EF4-FFF2-40B4-BE49-F238E27FC236}">
                <a16:creationId xmlns:a16="http://schemas.microsoft.com/office/drawing/2014/main" id="{83EEC040-2872-07B8-3ED1-57D013CCD07E}"/>
              </a:ext>
            </a:extLst>
          </p:cNvPr>
          <p:cNvCxnSpPr/>
          <p:nvPr/>
        </p:nvCxnSpPr>
        <p:spPr>
          <a:xfrm>
            <a:off x="6694767" y="492775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5" name="Rovná spojnica 481344">
            <a:extLst>
              <a:ext uri="{FF2B5EF4-FFF2-40B4-BE49-F238E27FC236}">
                <a16:creationId xmlns:a16="http://schemas.microsoft.com/office/drawing/2014/main" id="{143FB629-5BD3-6774-6448-3538ED7B5800}"/>
              </a:ext>
            </a:extLst>
          </p:cNvPr>
          <p:cNvCxnSpPr/>
          <p:nvPr/>
        </p:nvCxnSpPr>
        <p:spPr>
          <a:xfrm>
            <a:off x="7430052" y="492775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6" name="Rovná spojnica 481345">
            <a:extLst>
              <a:ext uri="{FF2B5EF4-FFF2-40B4-BE49-F238E27FC236}">
                <a16:creationId xmlns:a16="http://schemas.microsoft.com/office/drawing/2014/main" id="{AF0A72BD-6AC9-071D-3102-F10B6BBD880C}"/>
              </a:ext>
            </a:extLst>
          </p:cNvPr>
          <p:cNvCxnSpPr/>
          <p:nvPr/>
        </p:nvCxnSpPr>
        <p:spPr>
          <a:xfrm>
            <a:off x="8166425" y="492775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7" name="Rovná spojnica 481346">
            <a:extLst>
              <a:ext uri="{FF2B5EF4-FFF2-40B4-BE49-F238E27FC236}">
                <a16:creationId xmlns:a16="http://schemas.microsoft.com/office/drawing/2014/main" id="{2EB6A0B2-1917-4838-907D-B4B4B6FD9513}"/>
              </a:ext>
            </a:extLst>
          </p:cNvPr>
          <p:cNvCxnSpPr>
            <a:cxnSpLocks/>
          </p:cNvCxnSpPr>
          <p:nvPr/>
        </p:nvCxnSpPr>
        <p:spPr>
          <a:xfrm rot="-5400000">
            <a:off x="7054767" y="455006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8" name="Rovná spojnica 481347">
            <a:extLst>
              <a:ext uri="{FF2B5EF4-FFF2-40B4-BE49-F238E27FC236}">
                <a16:creationId xmlns:a16="http://schemas.microsoft.com/office/drawing/2014/main" id="{934324B0-B031-F728-2E5A-AB237865541D}"/>
              </a:ext>
            </a:extLst>
          </p:cNvPr>
          <p:cNvCxnSpPr>
            <a:cxnSpLocks/>
          </p:cNvCxnSpPr>
          <p:nvPr/>
        </p:nvCxnSpPr>
        <p:spPr>
          <a:xfrm rot="-5400000">
            <a:off x="7790052" y="455006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9" name="Rovná spojnica 481348">
            <a:extLst>
              <a:ext uri="{FF2B5EF4-FFF2-40B4-BE49-F238E27FC236}">
                <a16:creationId xmlns:a16="http://schemas.microsoft.com/office/drawing/2014/main" id="{7A80E583-5CCF-925C-85D3-90437A5D93CB}"/>
              </a:ext>
            </a:extLst>
          </p:cNvPr>
          <p:cNvCxnSpPr>
            <a:cxnSpLocks/>
          </p:cNvCxnSpPr>
          <p:nvPr/>
        </p:nvCxnSpPr>
        <p:spPr>
          <a:xfrm rot="-5400000">
            <a:off x="8526425" y="455006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50" name="Rovná spojnica 481349">
            <a:extLst>
              <a:ext uri="{FF2B5EF4-FFF2-40B4-BE49-F238E27FC236}">
                <a16:creationId xmlns:a16="http://schemas.microsoft.com/office/drawing/2014/main" id="{0279ED4E-DF9A-908F-27FE-7402D349D9F4}"/>
              </a:ext>
            </a:extLst>
          </p:cNvPr>
          <p:cNvCxnSpPr/>
          <p:nvPr/>
        </p:nvCxnSpPr>
        <p:spPr>
          <a:xfrm>
            <a:off x="4498725" y="492488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51" name="Rovná spojnica 481350">
            <a:extLst>
              <a:ext uri="{FF2B5EF4-FFF2-40B4-BE49-F238E27FC236}">
                <a16:creationId xmlns:a16="http://schemas.microsoft.com/office/drawing/2014/main" id="{FF2EEDAD-E625-86C3-1F94-E5F2246FF191}"/>
              </a:ext>
            </a:extLst>
          </p:cNvPr>
          <p:cNvCxnSpPr/>
          <p:nvPr/>
        </p:nvCxnSpPr>
        <p:spPr>
          <a:xfrm>
            <a:off x="5234010" y="492488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52" name="Rovná spojnica 481351">
            <a:extLst>
              <a:ext uri="{FF2B5EF4-FFF2-40B4-BE49-F238E27FC236}">
                <a16:creationId xmlns:a16="http://schemas.microsoft.com/office/drawing/2014/main" id="{54D34DD9-8C92-D687-6BDC-1EC0BB12D1B6}"/>
              </a:ext>
            </a:extLst>
          </p:cNvPr>
          <p:cNvCxnSpPr/>
          <p:nvPr/>
        </p:nvCxnSpPr>
        <p:spPr>
          <a:xfrm>
            <a:off x="5970383" y="492488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53" name="Rovná spojnica 481352">
            <a:extLst>
              <a:ext uri="{FF2B5EF4-FFF2-40B4-BE49-F238E27FC236}">
                <a16:creationId xmlns:a16="http://schemas.microsoft.com/office/drawing/2014/main" id="{C8B1B57D-62CE-F1E4-2161-8A778723672E}"/>
              </a:ext>
            </a:extLst>
          </p:cNvPr>
          <p:cNvCxnSpPr/>
          <p:nvPr/>
        </p:nvCxnSpPr>
        <p:spPr>
          <a:xfrm>
            <a:off x="6696343" y="492488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54" name="Rovná spojnica 481353">
            <a:extLst>
              <a:ext uri="{FF2B5EF4-FFF2-40B4-BE49-F238E27FC236}">
                <a16:creationId xmlns:a16="http://schemas.microsoft.com/office/drawing/2014/main" id="{2F48F400-8A9C-6D7C-55BF-87B2A6FB885F}"/>
              </a:ext>
            </a:extLst>
          </p:cNvPr>
          <p:cNvCxnSpPr/>
          <p:nvPr/>
        </p:nvCxnSpPr>
        <p:spPr>
          <a:xfrm>
            <a:off x="7431628" y="492488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55" name="Rovná spojnica 481354">
            <a:extLst>
              <a:ext uri="{FF2B5EF4-FFF2-40B4-BE49-F238E27FC236}">
                <a16:creationId xmlns:a16="http://schemas.microsoft.com/office/drawing/2014/main" id="{E67F22A1-C64D-59EC-E70E-D1A4F1D67BE1}"/>
              </a:ext>
            </a:extLst>
          </p:cNvPr>
          <p:cNvCxnSpPr/>
          <p:nvPr/>
        </p:nvCxnSpPr>
        <p:spPr>
          <a:xfrm>
            <a:off x="8168001" y="492488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56" name="Rovná spojnica 481355">
            <a:extLst>
              <a:ext uri="{FF2B5EF4-FFF2-40B4-BE49-F238E27FC236}">
                <a16:creationId xmlns:a16="http://schemas.microsoft.com/office/drawing/2014/main" id="{15A676CC-697D-0BFB-D97A-13E80FEFC0F9}"/>
              </a:ext>
            </a:extLst>
          </p:cNvPr>
          <p:cNvCxnSpPr>
            <a:cxnSpLocks/>
          </p:cNvCxnSpPr>
          <p:nvPr/>
        </p:nvCxnSpPr>
        <p:spPr>
          <a:xfrm rot="-5400000">
            <a:off x="4140851" y="5308219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60" name="Rovná spojnica 481359">
            <a:extLst>
              <a:ext uri="{FF2B5EF4-FFF2-40B4-BE49-F238E27FC236}">
                <a16:creationId xmlns:a16="http://schemas.microsoft.com/office/drawing/2014/main" id="{A6A28CDE-1F64-9702-D9F7-89902EFA59BE}"/>
              </a:ext>
            </a:extLst>
          </p:cNvPr>
          <p:cNvCxnSpPr/>
          <p:nvPr/>
        </p:nvCxnSpPr>
        <p:spPr>
          <a:xfrm>
            <a:off x="4497155" y="5692046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61" name="Rovná spojnica 481360">
            <a:extLst>
              <a:ext uri="{FF2B5EF4-FFF2-40B4-BE49-F238E27FC236}">
                <a16:creationId xmlns:a16="http://schemas.microsoft.com/office/drawing/2014/main" id="{75CCC462-50A7-442A-D03F-0F4D8B70877D}"/>
              </a:ext>
            </a:extLst>
          </p:cNvPr>
          <p:cNvCxnSpPr/>
          <p:nvPr/>
        </p:nvCxnSpPr>
        <p:spPr>
          <a:xfrm>
            <a:off x="5232440" y="5692046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62" name="Rovná spojnica 481361">
            <a:extLst>
              <a:ext uri="{FF2B5EF4-FFF2-40B4-BE49-F238E27FC236}">
                <a16:creationId xmlns:a16="http://schemas.microsoft.com/office/drawing/2014/main" id="{AEBBB19C-C129-F11E-B457-17A406426324}"/>
              </a:ext>
            </a:extLst>
          </p:cNvPr>
          <p:cNvCxnSpPr/>
          <p:nvPr/>
        </p:nvCxnSpPr>
        <p:spPr>
          <a:xfrm>
            <a:off x="5968813" y="5692046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63" name="Rovná spojnica 481362">
            <a:extLst>
              <a:ext uri="{FF2B5EF4-FFF2-40B4-BE49-F238E27FC236}">
                <a16:creationId xmlns:a16="http://schemas.microsoft.com/office/drawing/2014/main" id="{FDB0D2DC-4A38-89B7-35BA-A02ADE1CD2A4}"/>
              </a:ext>
            </a:extLst>
          </p:cNvPr>
          <p:cNvCxnSpPr>
            <a:cxnSpLocks/>
          </p:cNvCxnSpPr>
          <p:nvPr/>
        </p:nvCxnSpPr>
        <p:spPr>
          <a:xfrm rot="-5400000">
            <a:off x="4857155" y="5308219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64" name="Rovná spojnica 481363">
            <a:extLst>
              <a:ext uri="{FF2B5EF4-FFF2-40B4-BE49-F238E27FC236}">
                <a16:creationId xmlns:a16="http://schemas.microsoft.com/office/drawing/2014/main" id="{EC6F15C4-0657-F3B9-4015-8197783503F2}"/>
              </a:ext>
            </a:extLst>
          </p:cNvPr>
          <p:cNvCxnSpPr>
            <a:cxnSpLocks/>
          </p:cNvCxnSpPr>
          <p:nvPr/>
        </p:nvCxnSpPr>
        <p:spPr>
          <a:xfrm rot="-5400000">
            <a:off x="5592440" y="5308219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65" name="Rovná spojnica 481364">
            <a:extLst>
              <a:ext uri="{FF2B5EF4-FFF2-40B4-BE49-F238E27FC236}">
                <a16:creationId xmlns:a16="http://schemas.microsoft.com/office/drawing/2014/main" id="{832E875A-FD8C-B1B6-4D33-7BEBC028AC71}"/>
              </a:ext>
            </a:extLst>
          </p:cNvPr>
          <p:cNvCxnSpPr>
            <a:cxnSpLocks/>
          </p:cNvCxnSpPr>
          <p:nvPr/>
        </p:nvCxnSpPr>
        <p:spPr>
          <a:xfrm rot="-5400000">
            <a:off x="6347224" y="5308219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69" name="Rovná spojnica 481368">
            <a:extLst>
              <a:ext uri="{FF2B5EF4-FFF2-40B4-BE49-F238E27FC236}">
                <a16:creationId xmlns:a16="http://schemas.microsoft.com/office/drawing/2014/main" id="{14A044E7-8946-A19F-711F-BD09C4951644}"/>
              </a:ext>
            </a:extLst>
          </p:cNvPr>
          <p:cNvCxnSpPr/>
          <p:nvPr/>
        </p:nvCxnSpPr>
        <p:spPr>
          <a:xfrm>
            <a:off x="6694773" y="5692046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0" name="Rovná spojnica 481369">
            <a:extLst>
              <a:ext uri="{FF2B5EF4-FFF2-40B4-BE49-F238E27FC236}">
                <a16:creationId xmlns:a16="http://schemas.microsoft.com/office/drawing/2014/main" id="{9E2DE745-CEC7-8E8B-2BDD-57418C3C03B8}"/>
              </a:ext>
            </a:extLst>
          </p:cNvPr>
          <p:cNvCxnSpPr/>
          <p:nvPr/>
        </p:nvCxnSpPr>
        <p:spPr>
          <a:xfrm>
            <a:off x="7430058" y="5692046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1" name="Rovná spojnica 481370">
            <a:extLst>
              <a:ext uri="{FF2B5EF4-FFF2-40B4-BE49-F238E27FC236}">
                <a16:creationId xmlns:a16="http://schemas.microsoft.com/office/drawing/2014/main" id="{248F54F7-F56A-682B-33A2-D5158E518B7F}"/>
              </a:ext>
            </a:extLst>
          </p:cNvPr>
          <p:cNvCxnSpPr/>
          <p:nvPr/>
        </p:nvCxnSpPr>
        <p:spPr>
          <a:xfrm>
            <a:off x="8166431" y="5692046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2" name="Rovná spojnica 481371">
            <a:extLst>
              <a:ext uri="{FF2B5EF4-FFF2-40B4-BE49-F238E27FC236}">
                <a16:creationId xmlns:a16="http://schemas.microsoft.com/office/drawing/2014/main" id="{C3397EBC-9EFF-4A4E-5055-13D80571F220}"/>
              </a:ext>
            </a:extLst>
          </p:cNvPr>
          <p:cNvCxnSpPr>
            <a:cxnSpLocks/>
          </p:cNvCxnSpPr>
          <p:nvPr/>
        </p:nvCxnSpPr>
        <p:spPr>
          <a:xfrm rot="-5400000">
            <a:off x="7054773" y="5308219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3" name="Rovná spojnica 481372">
            <a:extLst>
              <a:ext uri="{FF2B5EF4-FFF2-40B4-BE49-F238E27FC236}">
                <a16:creationId xmlns:a16="http://schemas.microsoft.com/office/drawing/2014/main" id="{69725521-A1E2-67BE-6539-EB7D8E3C59C6}"/>
              </a:ext>
            </a:extLst>
          </p:cNvPr>
          <p:cNvCxnSpPr>
            <a:cxnSpLocks/>
          </p:cNvCxnSpPr>
          <p:nvPr/>
        </p:nvCxnSpPr>
        <p:spPr>
          <a:xfrm rot="-5400000">
            <a:off x="7790058" y="5308219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4" name="Rovná spojnica 481373">
            <a:extLst>
              <a:ext uri="{FF2B5EF4-FFF2-40B4-BE49-F238E27FC236}">
                <a16:creationId xmlns:a16="http://schemas.microsoft.com/office/drawing/2014/main" id="{95D6BE6A-A094-E73D-9B66-34509E61104F}"/>
              </a:ext>
            </a:extLst>
          </p:cNvPr>
          <p:cNvCxnSpPr>
            <a:cxnSpLocks/>
          </p:cNvCxnSpPr>
          <p:nvPr/>
        </p:nvCxnSpPr>
        <p:spPr>
          <a:xfrm rot="-5400000">
            <a:off x="8526431" y="5308219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5" name="Rovná spojnica 481374">
            <a:extLst>
              <a:ext uri="{FF2B5EF4-FFF2-40B4-BE49-F238E27FC236}">
                <a16:creationId xmlns:a16="http://schemas.microsoft.com/office/drawing/2014/main" id="{4FC77B35-D89C-8A74-53EF-FB7C04918309}"/>
              </a:ext>
            </a:extLst>
          </p:cNvPr>
          <p:cNvCxnSpPr>
            <a:cxnSpLocks/>
          </p:cNvCxnSpPr>
          <p:nvPr/>
        </p:nvCxnSpPr>
        <p:spPr>
          <a:xfrm rot="-5400000">
            <a:off x="4140851" y="607613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6" name="Rovná spojnica 481375">
            <a:extLst>
              <a:ext uri="{FF2B5EF4-FFF2-40B4-BE49-F238E27FC236}">
                <a16:creationId xmlns:a16="http://schemas.microsoft.com/office/drawing/2014/main" id="{6BFB9485-7C17-0D9A-75F0-60EFCD2904DA}"/>
              </a:ext>
            </a:extLst>
          </p:cNvPr>
          <p:cNvCxnSpPr/>
          <p:nvPr/>
        </p:nvCxnSpPr>
        <p:spPr>
          <a:xfrm>
            <a:off x="4497155" y="645996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7" name="Rovná spojnica 481376">
            <a:extLst>
              <a:ext uri="{FF2B5EF4-FFF2-40B4-BE49-F238E27FC236}">
                <a16:creationId xmlns:a16="http://schemas.microsoft.com/office/drawing/2014/main" id="{53686206-E6CA-5F81-34CC-4CCA1BAEBB3E}"/>
              </a:ext>
            </a:extLst>
          </p:cNvPr>
          <p:cNvCxnSpPr/>
          <p:nvPr/>
        </p:nvCxnSpPr>
        <p:spPr>
          <a:xfrm>
            <a:off x="5232440" y="645996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8" name="Rovná spojnica 481377">
            <a:extLst>
              <a:ext uri="{FF2B5EF4-FFF2-40B4-BE49-F238E27FC236}">
                <a16:creationId xmlns:a16="http://schemas.microsoft.com/office/drawing/2014/main" id="{02434C05-1FA2-C6FE-1476-FCAB093D2B83}"/>
              </a:ext>
            </a:extLst>
          </p:cNvPr>
          <p:cNvCxnSpPr/>
          <p:nvPr/>
        </p:nvCxnSpPr>
        <p:spPr>
          <a:xfrm>
            <a:off x="5968813" y="645996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9" name="Rovná spojnica 481378">
            <a:extLst>
              <a:ext uri="{FF2B5EF4-FFF2-40B4-BE49-F238E27FC236}">
                <a16:creationId xmlns:a16="http://schemas.microsoft.com/office/drawing/2014/main" id="{947FAD31-D1F4-C833-E567-E8C07B220089}"/>
              </a:ext>
            </a:extLst>
          </p:cNvPr>
          <p:cNvCxnSpPr>
            <a:cxnSpLocks/>
          </p:cNvCxnSpPr>
          <p:nvPr/>
        </p:nvCxnSpPr>
        <p:spPr>
          <a:xfrm rot="-5400000">
            <a:off x="4857155" y="607613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0" name="Rovná spojnica 481379">
            <a:extLst>
              <a:ext uri="{FF2B5EF4-FFF2-40B4-BE49-F238E27FC236}">
                <a16:creationId xmlns:a16="http://schemas.microsoft.com/office/drawing/2014/main" id="{C8DEF01D-D906-7B1C-4E66-479E998DA8BD}"/>
              </a:ext>
            </a:extLst>
          </p:cNvPr>
          <p:cNvCxnSpPr>
            <a:cxnSpLocks/>
          </p:cNvCxnSpPr>
          <p:nvPr/>
        </p:nvCxnSpPr>
        <p:spPr>
          <a:xfrm rot="-5400000">
            <a:off x="5592440" y="607613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1" name="Rovná spojnica 481380">
            <a:extLst>
              <a:ext uri="{FF2B5EF4-FFF2-40B4-BE49-F238E27FC236}">
                <a16:creationId xmlns:a16="http://schemas.microsoft.com/office/drawing/2014/main" id="{1FE97538-8C9F-7495-2EA3-29FE22738E01}"/>
              </a:ext>
            </a:extLst>
          </p:cNvPr>
          <p:cNvCxnSpPr>
            <a:cxnSpLocks/>
          </p:cNvCxnSpPr>
          <p:nvPr/>
        </p:nvCxnSpPr>
        <p:spPr>
          <a:xfrm rot="-5400000">
            <a:off x="6347224" y="607613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2" name="Rovná spojnica 481381">
            <a:extLst>
              <a:ext uri="{FF2B5EF4-FFF2-40B4-BE49-F238E27FC236}">
                <a16:creationId xmlns:a16="http://schemas.microsoft.com/office/drawing/2014/main" id="{81C20183-33DB-9ABF-FFC9-5C26FC252DAD}"/>
              </a:ext>
            </a:extLst>
          </p:cNvPr>
          <p:cNvCxnSpPr/>
          <p:nvPr/>
        </p:nvCxnSpPr>
        <p:spPr>
          <a:xfrm>
            <a:off x="6694773" y="645996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3" name="Rovná spojnica 481382">
            <a:extLst>
              <a:ext uri="{FF2B5EF4-FFF2-40B4-BE49-F238E27FC236}">
                <a16:creationId xmlns:a16="http://schemas.microsoft.com/office/drawing/2014/main" id="{A6BAF8CF-2A75-300E-BFA5-5124571D417A}"/>
              </a:ext>
            </a:extLst>
          </p:cNvPr>
          <p:cNvCxnSpPr/>
          <p:nvPr/>
        </p:nvCxnSpPr>
        <p:spPr>
          <a:xfrm>
            <a:off x="7430058" y="645996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4" name="Rovná spojnica 481383">
            <a:extLst>
              <a:ext uri="{FF2B5EF4-FFF2-40B4-BE49-F238E27FC236}">
                <a16:creationId xmlns:a16="http://schemas.microsoft.com/office/drawing/2014/main" id="{FE1F7175-F0FE-FF12-AC68-BC2B0DFF8E85}"/>
              </a:ext>
            </a:extLst>
          </p:cNvPr>
          <p:cNvCxnSpPr/>
          <p:nvPr/>
        </p:nvCxnSpPr>
        <p:spPr>
          <a:xfrm>
            <a:off x="8166431" y="645996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5" name="Rovná spojnica 481384">
            <a:extLst>
              <a:ext uri="{FF2B5EF4-FFF2-40B4-BE49-F238E27FC236}">
                <a16:creationId xmlns:a16="http://schemas.microsoft.com/office/drawing/2014/main" id="{7A64DBD9-1504-EF47-848A-CD9E4CA82369}"/>
              </a:ext>
            </a:extLst>
          </p:cNvPr>
          <p:cNvCxnSpPr>
            <a:cxnSpLocks/>
          </p:cNvCxnSpPr>
          <p:nvPr/>
        </p:nvCxnSpPr>
        <p:spPr>
          <a:xfrm rot="-5400000">
            <a:off x="7054773" y="607613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6" name="Rovná spojnica 481385">
            <a:extLst>
              <a:ext uri="{FF2B5EF4-FFF2-40B4-BE49-F238E27FC236}">
                <a16:creationId xmlns:a16="http://schemas.microsoft.com/office/drawing/2014/main" id="{BF832720-1E80-362D-5BEB-68C919052FF8}"/>
              </a:ext>
            </a:extLst>
          </p:cNvPr>
          <p:cNvCxnSpPr>
            <a:cxnSpLocks/>
          </p:cNvCxnSpPr>
          <p:nvPr/>
        </p:nvCxnSpPr>
        <p:spPr>
          <a:xfrm rot="-5400000">
            <a:off x="7790058" y="607613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7" name="Rovná spojnica 481386">
            <a:extLst>
              <a:ext uri="{FF2B5EF4-FFF2-40B4-BE49-F238E27FC236}">
                <a16:creationId xmlns:a16="http://schemas.microsoft.com/office/drawing/2014/main" id="{6FB54BC8-F8B3-116C-B66E-B4BC0895FD45}"/>
              </a:ext>
            </a:extLst>
          </p:cNvPr>
          <p:cNvCxnSpPr>
            <a:cxnSpLocks/>
          </p:cNvCxnSpPr>
          <p:nvPr/>
        </p:nvCxnSpPr>
        <p:spPr>
          <a:xfrm rot="-5400000">
            <a:off x="8526431" y="607613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9" name="Rovná spojovacia šípka 481388">
            <a:extLst>
              <a:ext uri="{FF2B5EF4-FFF2-40B4-BE49-F238E27FC236}">
                <a16:creationId xmlns:a16="http://schemas.microsoft.com/office/drawing/2014/main" id="{00D49992-D3B7-6F2F-0452-8FA44ED9F954}"/>
              </a:ext>
            </a:extLst>
          </p:cNvPr>
          <p:cNvCxnSpPr/>
          <p:nvPr/>
        </p:nvCxnSpPr>
        <p:spPr>
          <a:xfrm flipV="1">
            <a:off x="4509423" y="3417939"/>
            <a:ext cx="2917618" cy="304816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90" name="Rovná spojovacia šípka 481389">
            <a:extLst>
              <a:ext uri="{FF2B5EF4-FFF2-40B4-BE49-F238E27FC236}">
                <a16:creationId xmlns:a16="http://schemas.microsoft.com/office/drawing/2014/main" id="{B867BCD7-8628-492C-D7BC-36CE09F3D0F3}"/>
              </a:ext>
            </a:extLst>
          </p:cNvPr>
          <p:cNvCxnSpPr>
            <a:cxnSpLocks/>
          </p:cNvCxnSpPr>
          <p:nvPr/>
        </p:nvCxnSpPr>
        <p:spPr>
          <a:xfrm flipV="1">
            <a:off x="4486048" y="4948219"/>
            <a:ext cx="4385574" cy="1517162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93" name="Rovná spojovacia šípka 481392">
            <a:extLst>
              <a:ext uri="{FF2B5EF4-FFF2-40B4-BE49-F238E27FC236}">
                <a16:creationId xmlns:a16="http://schemas.microsoft.com/office/drawing/2014/main" id="{B1829996-E2BD-05DB-B824-ACC6EBE56DB1}"/>
              </a:ext>
            </a:extLst>
          </p:cNvPr>
          <p:cNvCxnSpPr>
            <a:cxnSpLocks/>
          </p:cNvCxnSpPr>
          <p:nvPr/>
        </p:nvCxnSpPr>
        <p:spPr>
          <a:xfrm flipV="1">
            <a:off x="4502415" y="2691801"/>
            <a:ext cx="2204803" cy="37702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1396" name="Object 2">
                <a:extLst>
                  <a:ext uri="{FF2B5EF4-FFF2-40B4-BE49-F238E27FC236}">
                    <a16:creationId xmlns:a16="http://schemas.microsoft.com/office/drawing/2014/main" id="{588357FB-E027-9AE3-7EB3-085739B4964D}"/>
                  </a:ext>
                </a:extLst>
              </p:cNvPr>
              <p:cNvSpPr txBox="1"/>
              <p:nvPr/>
            </p:nvSpPr>
            <p:spPr bwMode="auto">
              <a:xfrm>
                <a:off x="6396723" y="2319001"/>
                <a:ext cx="1316088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=(3, 5) 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81396" name="Object 2">
                <a:extLst>
                  <a:ext uri="{FF2B5EF4-FFF2-40B4-BE49-F238E27FC236}">
                    <a16:creationId xmlns:a16="http://schemas.microsoft.com/office/drawing/2014/main" id="{588357FB-E027-9AE3-7EB3-085739B49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96723" y="2319001"/>
                <a:ext cx="1316088" cy="418792"/>
              </a:xfrm>
              <a:prstGeom prst="rect">
                <a:avLst/>
              </a:prstGeom>
              <a:blipFill>
                <a:blip r:embed="rId9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398" name="Object 2">
                <a:extLst>
                  <a:ext uri="{FF2B5EF4-FFF2-40B4-BE49-F238E27FC236}">
                    <a16:creationId xmlns:a16="http://schemas.microsoft.com/office/drawing/2014/main" id="{739DFBF1-1ECD-98EA-201B-7F4A6C421E88}"/>
                  </a:ext>
                </a:extLst>
              </p:cNvPr>
              <p:cNvSpPr txBox="1"/>
              <p:nvPr/>
            </p:nvSpPr>
            <p:spPr bwMode="auto">
              <a:xfrm>
                <a:off x="6990356" y="2998388"/>
                <a:ext cx="1316088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=(4, 4) 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81398" name="Object 2">
                <a:extLst>
                  <a:ext uri="{FF2B5EF4-FFF2-40B4-BE49-F238E27FC236}">
                    <a16:creationId xmlns:a16="http://schemas.microsoft.com/office/drawing/2014/main" id="{739DFBF1-1ECD-98EA-201B-7F4A6C421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90356" y="2998388"/>
                <a:ext cx="1316088" cy="418792"/>
              </a:xfrm>
              <a:prstGeom prst="rect">
                <a:avLst/>
              </a:prstGeom>
              <a:blipFill>
                <a:blip r:embed="rId10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399" name="Object 2">
                <a:extLst>
                  <a:ext uri="{FF2B5EF4-FFF2-40B4-BE49-F238E27FC236}">
                    <a16:creationId xmlns:a16="http://schemas.microsoft.com/office/drawing/2014/main" id="{0A5E61B0-BE09-406B-C38A-7B86D0878DED}"/>
                  </a:ext>
                </a:extLst>
              </p:cNvPr>
              <p:cNvSpPr txBox="1"/>
              <p:nvPr/>
            </p:nvSpPr>
            <p:spPr bwMode="auto">
              <a:xfrm>
                <a:off x="7648400" y="4529512"/>
                <a:ext cx="1316088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=(6, 2) 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81399" name="Object 2">
                <a:extLst>
                  <a:ext uri="{FF2B5EF4-FFF2-40B4-BE49-F238E27FC236}">
                    <a16:creationId xmlns:a16="http://schemas.microsoft.com/office/drawing/2014/main" id="{0A5E61B0-BE09-406B-C38A-7B86D0878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48400" y="4529512"/>
                <a:ext cx="1316088" cy="418792"/>
              </a:xfrm>
              <a:prstGeom prst="rect">
                <a:avLst/>
              </a:prstGeom>
              <a:blipFill>
                <a:blip r:embed="rId11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5">
                <a:extLst>
                  <a:ext uri="{FF2B5EF4-FFF2-40B4-BE49-F238E27FC236}">
                    <a16:creationId xmlns:a16="http://schemas.microsoft.com/office/drawing/2014/main" id="{1F5F17C5-8753-284C-25A8-EF5EF6FC1C8D}"/>
                  </a:ext>
                </a:extLst>
              </p:cNvPr>
              <p:cNvSpPr txBox="1"/>
              <p:nvPr/>
            </p:nvSpPr>
            <p:spPr bwMode="auto">
              <a:xfrm>
                <a:off x="80407" y="2872314"/>
                <a:ext cx="1331842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34</m:t>
                          </m:r>
                          <m: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" name="Object 5">
                <a:extLst>
                  <a:ext uri="{FF2B5EF4-FFF2-40B4-BE49-F238E27FC236}">
                    <a16:creationId xmlns:a16="http://schemas.microsoft.com/office/drawing/2014/main" id="{1F5F17C5-8753-284C-25A8-EF5EF6FC1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407" y="2872314"/>
                <a:ext cx="1331842" cy="50405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5">
                <a:extLst>
                  <a:ext uri="{FF2B5EF4-FFF2-40B4-BE49-F238E27FC236}">
                    <a16:creationId xmlns:a16="http://schemas.microsoft.com/office/drawing/2014/main" id="{179CCEFE-C98B-6FAF-5A44-BC2AA9A0591C}"/>
                  </a:ext>
                </a:extLst>
              </p:cNvPr>
              <p:cNvSpPr txBox="1"/>
              <p:nvPr/>
            </p:nvSpPr>
            <p:spPr bwMode="auto">
              <a:xfrm>
                <a:off x="1511966" y="2871347"/>
                <a:ext cx="1331842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sk-SK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  <m: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" name="Object 5">
                <a:extLst>
                  <a:ext uri="{FF2B5EF4-FFF2-40B4-BE49-F238E27FC236}">
                    <a16:creationId xmlns:a16="http://schemas.microsoft.com/office/drawing/2014/main" id="{179CCEFE-C98B-6FAF-5A44-BC2AA9A05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11966" y="2871347"/>
                <a:ext cx="1331842" cy="50405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5">
                <a:extLst>
                  <a:ext uri="{FF2B5EF4-FFF2-40B4-BE49-F238E27FC236}">
                    <a16:creationId xmlns:a16="http://schemas.microsoft.com/office/drawing/2014/main" id="{4CE75801-22D8-EA84-0106-3AA4D95E4BB9}"/>
                  </a:ext>
                </a:extLst>
              </p:cNvPr>
              <p:cNvSpPr txBox="1"/>
              <p:nvPr/>
            </p:nvSpPr>
            <p:spPr bwMode="auto">
              <a:xfrm>
                <a:off x="3024134" y="2871347"/>
                <a:ext cx="1331842" cy="504056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sk-SK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40</m:t>
                          </m:r>
                          <m: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9" name="Object 5">
                <a:extLst>
                  <a:ext uri="{FF2B5EF4-FFF2-40B4-BE49-F238E27FC236}">
                    <a16:creationId xmlns:a16="http://schemas.microsoft.com/office/drawing/2014/main" id="{4CE75801-22D8-EA84-0106-3AA4D95E4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24134" y="2871347"/>
                <a:ext cx="1331842" cy="50405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2">
                <a:extLst>
                  <a:ext uri="{FF2B5EF4-FFF2-40B4-BE49-F238E27FC236}">
                    <a16:creationId xmlns:a16="http://schemas.microsoft.com/office/drawing/2014/main" id="{BBE8D2E8-4D05-4774-7E4D-91C9FA252DB4}"/>
                  </a:ext>
                </a:extLst>
              </p:cNvPr>
              <p:cNvSpPr txBox="1"/>
              <p:nvPr/>
            </p:nvSpPr>
            <p:spPr bwMode="auto">
              <a:xfrm>
                <a:off x="539551" y="1071585"/>
                <a:ext cx="7416821" cy="48520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Metriky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vo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vektorov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ý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ch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priestoroch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0" baseline="-250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sk-SK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pou</a:t>
                </a:r>
                <a:r>
                  <a:rPr lang="sk-SK" b="0" i="0" dirty="0" err="1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žívané</a:t>
                </a:r>
                <a:r>
                  <a:rPr lang="sk-SK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v strojovom učení</a:t>
                </a:r>
                <a:r>
                  <a:rPr lang="en-US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: </a:t>
                </a:r>
                <a:endParaRPr lang="sk-SK" b="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Object 2">
                <a:extLst>
                  <a:ext uri="{FF2B5EF4-FFF2-40B4-BE49-F238E27FC236}">
                    <a16:creationId xmlns:a16="http://schemas.microsoft.com/office/drawing/2014/main" id="{BBE8D2E8-4D05-4774-7E4D-91C9FA252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1" y="1071585"/>
                <a:ext cx="7416821" cy="485207"/>
              </a:xfrm>
              <a:prstGeom prst="rect">
                <a:avLst/>
              </a:prstGeom>
              <a:blipFill>
                <a:blip r:embed="rId15"/>
                <a:stretch>
                  <a:fillRect l="-247" t="-886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B1591533-56C9-1D92-BDAB-1158A5E4AD5B}"/>
                  </a:ext>
                </a:extLst>
              </p:cNvPr>
              <p:cNvSpPr txBox="1"/>
              <p:nvPr/>
            </p:nvSpPr>
            <p:spPr bwMode="auto">
              <a:xfrm>
                <a:off x="163220" y="3512379"/>
                <a:ext cx="1977838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anhattan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metrika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k-SK" b="0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sk-SK" b="0" dirty="0">
                  <a:solidFill>
                    <a:srgbClr val="FF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B1591533-56C9-1D92-BDAB-1158A5E4A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220" y="3512379"/>
                <a:ext cx="1977838" cy="383178"/>
              </a:xfrm>
              <a:prstGeom prst="rect">
                <a:avLst/>
              </a:prstGeom>
              <a:blipFill>
                <a:blip r:embed="rId16"/>
                <a:stretch>
                  <a:fillRect r="-555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2">
                <a:extLst>
                  <a:ext uri="{FF2B5EF4-FFF2-40B4-BE49-F238E27FC236}">
                    <a16:creationId xmlns:a16="http://schemas.microsoft.com/office/drawing/2014/main" id="{89418ACD-5FD2-5FCD-A434-5E3C14176385}"/>
                  </a:ext>
                </a:extLst>
              </p:cNvPr>
              <p:cNvSpPr txBox="1"/>
              <p:nvPr/>
            </p:nvSpPr>
            <p:spPr bwMode="auto">
              <a:xfrm>
                <a:off x="163220" y="4990264"/>
                <a:ext cx="1977838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sk-SK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Č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eby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š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evova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metrika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k-SK" b="0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sk-SK" b="0" dirty="0">
                  <a:solidFill>
                    <a:srgbClr val="FF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19" name="Object 2">
                <a:extLst>
                  <a:ext uri="{FF2B5EF4-FFF2-40B4-BE49-F238E27FC236}">
                    <a16:creationId xmlns:a16="http://schemas.microsoft.com/office/drawing/2014/main" id="{89418ACD-5FD2-5FCD-A434-5E3C14176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220" y="4990264"/>
                <a:ext cx="1977838" cy="383178"/>
              </a:xfrm>
              <a:prstGeom prst="rect">
                <a:avLst/>
              </a:prstGeom>
              <a:blipFill>
                <a:blip r:embed="rId17"/>
                <a:stretch>
                  <a:fillRect l="-926" r="-10802" b="-1612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ine 2">
            <a:extLst>
              <a:ext uri="{FF2B5EF4-FFF2-40B4-BE49-F238E27FC236}">
                <a16:creationId xmlns:a16="http://schemas.microsoft.com/office/drawing/2014/main" id="{961175E0-EF08-663A-F19E-DF4F57CD9E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763725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DD71879E-BA93-B662-8292-CA2B55A83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264367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Norma,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energia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a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metrika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939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bject 2">
                <a:extLst>
                  <a:ext uri="{FF2B5EF4-FFF2-40B4-BE49-F238E27FC236}">
                    <a16:creationId xmlns:a16="http://schemas.microsoft.com/office/drawing/2014/main" id="{F45FA984-1139-F0E1-A1E4-6FCD180A9EEE}"/>
                  </a:ext>
                </a:extLst>
              </p:cNvPr>
              <p:cNvSpPr txBox="1"/>
              <p:nvPr/>
            </p:nvSpPr>
            <p:spPr bwMode="auto">
              <a:xfrm>
                <a:off x="163220" y="1830396"/>
                <a:ext cx="1977838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uklidov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á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metrika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k-SK" b="0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sk-SK" b="0" dirty="0">
                  <a:solidFill>
                    <a:srgbClr val="FF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30" name="Object 2">
                <a:extLst>
                  <a:ext uri="{FF2B5EF4-FFF2-40B4-BE49-F238E27FC236}">
                    <a16:creationId xmlns:a16="http://schemas.microsoft.com/office/drawing/2014/main" id="{F45FA984-1139-F0E1-A1E4-6FCD180A9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220" y="1830396"/>
                <a:ext cx="1977838" cy="383178"/>
              </a:xfrm>
              <a:prstGeom prst="rect">
                <a:avLst/>
              </a:prstGeom>
              <a:blipFill>
                <a:blip r:embed="rId2"/>
                <a:stretch>
                  <a:fillRect r="-185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4314EC42-F9AD-4FE1-F09A-00D4047B5C27}"/>
                  </a:ext>
                </a:extLst>
              </p:cNvPr>
              <p:cNvSpPr txBox="1"/>
              <p:nvPr/>
            </p:nvSpPr>
            <p:spPr bwMode="auto">
              <a:xfrm>
                <a:off x="235228" y="3922669"/>
                <a:ext cx="3308742" cy="4915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4314EC42-F9AD-4FE1-F09A-00D4047B5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5228" y="3922669"/>
                <a:ext cx="3308742" cy="4915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8A0A669D-6582-55F0-649E-5151C9C2A947}"/>
                  </a:ext>
                </a:extLst>
              </p:cNvPr>
              <p:cNvSpPr txBox="1"/>
              <p:nvPr/>
            </p:nvSpPr>
            <p:spPr bwMode="auto">
              <a:xfrm>
                <a:off x="225372" y="5507648"/>
                <a:ext cx="3672408" cy="4649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8A0A669D-6582-55F0-649E-5151C9C2A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372" y="5507648"/>
                <a:ext cx="3672408" cy="464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102B0713-ACCE-310A-9E9B-234112BB1E80}"/>
                  </a:ext>
                </a:extLst>
              </p:cNvPr>
              <p:cNvSpPr txBox="1"/>
              <p:nvPr/>
            </p:nvSpPr>
            <p:spPr bwMode="auto">
              <a:xfrm>
                <a:off x="235228" y="2367837"/>
                <a:ext cx="4032448" cy="5402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sk-SK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u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v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u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v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102B0713-ACCE-310A-9E9B-234112BB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5228" y="2367837"/>
                <a:ext cx="4032448" cy="5402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Rovná spojnica 9">
            <a:extLst>
              <a:ext uri="{FF2B5EF4-FFF2-40B4-BE49-F238E27FC236}">
                <a16:creationId xmlns:a16="http://schemas.microsoft.com/office/drawing/2014/main" id="{DF89E921-BD99-A488-6284-4092A0653884}"/>
              </a:ext>
            </a:extLst>
          </p:cNvPr>
          <p:cNvCxnSpPr>
            <a:cxnSpLocks/>
          </p:cNvCxnSpPr>
          <p:nvPr/>
        </p:nvCxnSpPr>
        <p:spPr>
          <a:xfrm rot="-5400000">
            <a:off x="4142415" y="2296157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nica 10">
            <a:extLst>
              <a:ext uri="{FF2B5EF4-FFF2-40B4-BE49-F238E27FC236}">
                <a16:creationId xmlns:a16="http://schemas.microsoft.com/office/drawing/2014/main" id="{80D2888F-6E48-FDF9-7336-9B5592BE1EA7}"/>
              </a:ext>
            </a:extLst>
          </p:cNvPr>
          <p:cNvCxnSpPr/>
          <p:nvPr/>
        </p:nvCxnSpPr>
        <p:spPr>
          <a:xfrm>
            <a:off x="4498719" y="191683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nica 11">
            <a:extLst>
              <a:ext uri="{FF2B5EF4-FFF2-40B4-BE49-F238E27FC236}">
                <a16:creationId xmlns:a16="http://schemas.microsoft.com/office/drawing/2014/main" id="{C7AD0BFD-23C8-33F5-6335-18FBB7AED69D}"/>
              </a:ext>
            </a:extLst>
          </p:cNvPr>
          <p:cNvCxnSpPr/>
          <p:nvPr/>
        </p:nvCxnSpPr>
        <p:spPr>
          <a:xfrm>
            <a:off x="5218719" y="191683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>
            <a:extLst>
              <a:ext uri="{FF2B5EF4-FFF2-40B4-BE49-F238E27FC236}">
                <a16:creationId xmlns:a16="http://schemas.microsoft.com/office/drawing/2014/main" id="{C165A5DD-E8EB-094F-6109-DD4E2F7852D5}"/>
              </a:ext>
            </a:extLst>
          </p:cNvPr>
          <p:cNvCxnSpPr/>
          <p:nvPr/>
        </p:nvCxnSpPr>
        <p:spPr>
          <a:xfrm>
            <a:off x="5954004" y="191713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nica 13">
            <a:extLst>
              <a:ext uri="{FF2B5EF4-FFF2-40B4-BE49-F238E27FC236}">
                <a16:creationId xmlns:a16="http://schemas.microsoft.com/office/drawing/2014/main" id="{67CEDFD5-C850-152A-CB74-816030760581}"/>
              </a:ext>
            </a:extLst>
          </p:cNvPr>
          <p:cNvCxnSpPr/>
          <p:nvPr/>
        </p:nvCxnSpPr>
        <p:spPr>
          <a:xfrm>
            <a:off x="4498719" y="267998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nica 14">
            <a:extLst>
              <a:ext uri="{FF2B5EF4-FFF2-40B4-BE49-F238E27FC236}">
                <a16:creationId xmlns:a16="http://schemas.microsoft.com/office/drawing/2014/main" id="{AAC1BC6B-D29D-82B4-0D83-D4F24B72BA65}"/>
              </a:ext>
            </a:extLst>
          </p:cNvPr>
          <p:cNvCxnSpPr/>
          <p:nvPr/>
        </p:nvCxnSpPr>
        <p:spPr>
          <a:xfrm>
            <a:off x="5234004" y="267998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nica 15">
            <a:extLst>
              <a:ext uri="{FF2B5EF4-FFF2-40B4-BE49-F238E27FC236}">
                <a16:creationId xmlns:a16="http://schemas.microsoft.com/office/drawing/2014/main" id="{8C8A4914-A209-BEF6-A049-6F885EDF236E}"/>
              </a:ext>
            </a:extLst>
          </p:cNvPr>
          <p:cNvCxnSpPr/>
          <p:nvPr/>
        </p:nvCxnSpPr>
        <p:spPr>
          <a:xfrm>
            <a:off x="5970377" y="267998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ovná spojnica 21">
            <a:extLst>
              <a:ext uri="{FF2B5EF4-FFF2-40B4-BE49-F238E27FC236}">
                <a16:creationId xmlns:a16="http://schemas.microsoft.com/office/drawing/2014/main" id="{22A6E303-7695-717D-C89C-6C865185873D}"/>
              </a:ext>
            </a:extLst>
          </p:cNvPr>
          <p:cNvCxnSpPr>
            <a:cxnSpLocks/>
          </p:cNvCxnSpPr>
          <p:nvPr/>
        </p:nvCxnSpPr>
        <p:spPr>
          <a:xfrm rot="-5400000">
            <a:off x="4858719" y="2296157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ovná spojnica 22">
            <a:extLst>
              <a:ext uri="{FF2B5EF4-FFF2-40B4-BE49-F238E27FC236}">
                <a16:creationId xmlns:a16="http://schemas.microsoft.com/office/drawing/2014/main" id="{5FC97B26-FF88-DAFC-58AF-9D07F2E24BD2}"/>
              </a:ext>
            </a:extLst>
          </p:cNvPr>
          <p:cNvCxnSpPr>
            <a:cxnSpLocks/>
          </p:cNvCxnSpPr>
          <p:nvPr/>
        </p:nvCxnSpPr>
        <p:spPr>
          <a:xfrm rot="-5400000">
            <a:off x="5594004" y="2296157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ovná spojnica 28">
            <a:extLst>
              <a:ext uri="{FF2B5EF4-FFF2-40B4-BE49-F238E27FC236}">
                <a16:creationId xmlns:a16="http://schemas.microsoft.com/office/drawing/2014/main" id="{54208A58-7C0C-B5CE-664D-F01C8BE5DE6C}"/>
              </a:ext>
            </a:extLst>
          </p:cNvPr>
          <p:cNvCxnSpPr>
            <a:cxnSpLocks/>
          </p:cNvCxnSpPr>
          <p:nvPr/>
        </p:nvCxnSpPr>
        <p:spPr>
          <a:xfrm rot="-5400000">
            <a:off x="6348788" y="2296157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0" name="Rovná spojnica 481289">
            <a:extLst>
              <a:ext uri="{FF2B5EF4-FFF2-40B4-BE49-F238E27FC236}">
                <a16:creationId xmlns:a16="http://schemas.microsoft.com/office/drawing/2014/main" id="{7D213057-5F41-5AE3-0C5E-5F9B8B909FC8}"/>
              </a:ext>
            </a:extLst>
          </p:cNvPr>
          <p:cNvCxnSpPr/>
          <p:nvPr/>
        </p:nvCxnSpPr>
        <p:spPr>
          <a:xfrm>
            <a:off x="6696337" y="191683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1" name="Rovná spojnica 481290">
            <a:extLst>
              <a:ext uri="{FF2B5EF4-FFF2-40B4-BE49-F238E27FC236}">
                <a16:creationId xmlns:a16="http://schemas.microsoft.com/office/drawing/2014/main" id="{F59A9036-141D-21B1-F6C5-809874E33195}"/>
              </a:ext>
            </a:extLst>
          </p:cNvPr>
          <p:cNvCxnSpPr/>
          <p:nvPr/>
        </p:nvCxnSpPr>
        <p:spPr>
          <a:xfrm>
            <a:off x="7416337" y="191683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2" name="Rovná spojnica 481291">
            <a:extLst>
              <a:ext uri="{FF2B5EF4-FFF2-40B4-BE49-F238E27FC236}">
                <a16:creationId xmlns:a16="http://schemas.microsoft.com/office/drawing/2014/main" id="{4E37015E-C3E0-1332-3AD8-E433A6E9B69D}"/>
              </a:ext>
            </a:extLst>
          </p:cNvPr>
          <p:cNvCxnSpPr/>
          <p:nvPr/>
        </p:nvCxnSpPr>
        <p:spPr>
          <a:xfrm>
            <a:off x="8151622" y="191713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3" name="Rovná spojnica 481292">
            <a:extLst>
              <a:ext uri="{FF2B5EF4-FFF2-40B4-BE49-F238E27FC236}">
                <a16:creationId xmlns:a16="http://schemas.microsoft.com/office/drawing/2014/main" id="{772C02C2-B099-232F-2CFF-AC4260D760C8}"/>
              </a:ext>
            </a:extLst>
          </p:cNvPr>
          <p:cNvCxnSpPr/>
          <p:nvPr/>
        </p:nvCxnSpPr>
        <p:spPr>
          <a:xfrm>
            <a:off x="6696337" y="267998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4" name="Rovná spojnica 481293">
            <a:extLst>
              <a:ext uri="{FF2B5EF4-FFF2-40B4-BE49-F238E27FC236}">
                <a16:creationId xmlns:a16="http://schemas.microsoft.com/office/drawing/2014/main" id="{CA482116-3178-9CDF-7737-41995E42D166}"/>
              </a:ext>
            </a:extLst>
          </p:cNvPr>
          <p:cNvCxnSpPr/>
          <p:nvPr/>
        </p:nvCxnSpPr>
        <p:spPr>
          <a:xfrm>
            <a:off x="7431622" y="267998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5" name="Rovná spojnica 481294">
            <a:extLst>
              <a:ext uri="{FF2B5EF4-FFF2-40B4-BE49-F238E27FC236}">
                <a16:creationId xmlns:a16="http://schemas.microsoft.com/office/drawing/2014/main" id="{43EF84C2-A4AF-6FC3-83E8-764401526DD6}"/>
              </a:ext>
            </a:extLst>
          </p:cNvPr>
          <p:cNvCxnSpPr/>
          <p:nvPr/>
        </p:nvCxnSpPr>
        <p:spPr>
          <a:xfrm>
            <a:off x="8167995" y="267998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6" name="Rovná spojnica 481295">
            <a:extLst>
              <a:ext uri="{FF2B5EF4-FFF2-40B4-BE49-F238E27FC236}">
                <a16:creationId xmlns:a16="http://schemas.microsoft.com/office/drawing/2014/main" id="{EB0EA03E-C661-7ADB-59ED-747ECB297F76}"/>
              </a:ext>
            </a:extLst>
          </p:cNvPr>
          <p:cNvCxnSpPr>
            <a:cxnSpLocks/>
          </p:cNvCxnSpPr>
          <p:nvPr/>
        </p:nvCxnSpPr>
        <p:spPr>
          <a:xfrm rot="-5400000">
            <a:off x="7056337" y="2296157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7" name="Rovná spojnica 481296">
            <a:extLst>
              <a:ext uri="{FF2B5EF4-FFF2-40B4-BE49-F238E27FC236}">
                <a16:creationId xmlns:a16="http://schemas.microsoft.com/office/drawing/2014/main" id="{41A6A19E-5922-8F06-E96F-31831FE3E9B9}"/>
              </a:ext>
            </a:extLst>
          </p:cNvPr>
          <p:cNvCxnSpPr>
            <a:cxnSpLocks/>
          </p:cNvCxnSpPr>
          <p:nvPr/>
        </p:nvCxnSpPr>
        <p:spPr>
          <a:xfrm rot="-5400000">
            <a:off x="7791622" y="2296157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8" name="Rovná spojnica 481297">
            <a:extLst>
              <a:ext uri="{FF2B5EF4-FFF2-40B4-BE49-F238E27FC236}">
                <a16:creationId xmlns:a16="http://schemas.microsoft.com/office/drawing/2014/main" id="{6BC0F8B1-1567-616D-A5AF-6BDE7F21A8FE}"/>
              </a:ext>
            </a:extLst>
          </p:cNvPr>
          <p:cNvCxnSpPr>
            <a:cxnSpLocks/>
          </p:cNvCxnSpPr>
          <p:nvPr/>
        </p:nvCxnSpPr>
        <p:spPr>
          <a:xfrm rot="-5400000">
            <a:off x="8527995" y="2296157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9" name="Rovná spojnica 481298">
            <a:extLst>
              <a:ext uri="{FF2B5EF4-FFF2-40B4-BE49-F238E27FC236}">
                <a16:creationId xmlns:a16="http://schemas.microsoft.com/office/drawing/2014/main" id="{D3E6489D-0A32-BC73-3040-1AAE452AA5CB}"/>
              </a:ext>
            </a:extLst>
          </p:cNvPr>
          <p:cNvCxnSpPr>
            <a:cxnSpLocks/>
          </p:cNvCxnSpPr>
          <p:nvPr/>
        </p:nvCxnSpPr>
        <p:spPr>
          <a:xfrm rot="-5400000">
            <a:off x="4142415" y="305180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03" name="Rovná spojnica 481302">
            <a:extLst>
              <a:ext uri="{FF2B5EF4-FFF2-40B4-BE49-F238E27FC236}">
                <a16:creationId xmlns:a16="http://schemas.microsoft.com/office/drawing/2014/main" id="{507E7E27-899C-D15F-3E42-0B3723ECC1FA}"/>
              </a:ext>
            </a:extLst>
          </p:cNvPr>
          <p:cNvCxnSpPr/>
          <p:nvPr/>
        </p:nvCxnSpPr>
        <p:spPr>
          <a:xfrm>
            <a:off x="4498719" y="341721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04" name="Rovná spojnica 481303">
            <a:extLst>
              <a:ext uri="{FF2B5EF4-FFF2-40B4-BE49-F238E27FC236}">
                <a16:creationId xmlns:a16="http://schemas.microsoft.com/office/drawing/2014/main" id="{4D8EB7E8-09E0-E465-0FF3-B3F442502D57}"/>
              </a:ext>
            </a:extLst>
          </p:cNvPr>
          <p:cNvCxnSpPr/>
          <p:nvPr/>
        </p:nvCxnSpPr>
        <p:spPr>
          <a:xfrm>
            <a:off x="5234004" y="341721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05" name="Rovná spojnica 481304">
            <a:extLst>
              <a:ext uri="{FF2B5EF4-FFF2-40B4-BE49-F238E27FC236}">
                <a16:creationId xmlns:a16="http://schemas.microsoft.com/office/drawing/2014/main" id="{C4CE63F2-1F62-5CA0-6202-E6E201198222}"/>
              </a:ext>
            </a:extLst>
          </p:cNvPr>
          <p:cNvCxnSpPr/>
          <p:nvPr/>
        </p:nvCxnSpPr>
        <p:spPr>
          <a:xfrm>
            <a:off x="5970377" y="341721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06" name="Rovná spojnica 481305">
            <a:extLst>
              <a:ext uri="{FF2B5EF4-FFF2-40B4-BE49-F238E27FC236}">
                <a16:creationId xmlns:a16="http://schemas.microsoft.com/office/drawing/2014/main" id="{254AEB38-7BD3-553C-DF88-C027FCAABB85}"/>
              </a:ext>
            </a:extLst>
          </p:cNvPr>
          <p:cNvCxnSpPr>
            <a:cxnSpLocks/>
          </p:cNvCxnSpPr>
          <p:nvPr/>
        </p:nvCxnSpPr>
        <p:spPr>
          <a:xfrm rot="-5400000">
            <a:off x="4858719" y="305180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07" name="Rovná spojnica 481306">
            <a:extLst>
              <a:ext uri="{FF2B5EF4-FFF2-40B4-BE49-F238E27FC236}">
                <a16:creationId xmlns:a16="http://schemas.microsoft.com/office/drawing/2014/main" id="{2433B89C-69F2-4B1B-289B-FAA6F7592F43}"/>
              </a:ext>
            </a:extLst>
          </p:cNvPr>
          <p:cNvCxnSpPr>
            <a:cxnSpLocks/>
          </p:cNvCxnSpPr>
          <p:nvPr/>
        </p:nvCxnSpPr>
        <p:spPr>
          <a:xfrm rot="-5400000">
            <a:off x="5594004" y="305180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08" name="Rovná spojnica 481307">
            <a:extLst>
              <a:ext uri="{FF2B5EF4-FFF2-40B4-BE49-F238E27FC236}">
                <a16:creationId xmlns:a16="http://schemas.microsoft.com/office/drawing/2014/main" id="{FE9E10C3-D65F-3A18-FFB0-A48CA1314456}"/>
              </a:ext>
            </a:extLst>
          </p:cNvPr>
          <p:cNvCxnSpPr>
            <a:cxnSpLocks/>
          </p:cNvCxnSpPr>
          <p:nvPr/>
        </p:nvCxnSpPr>
        <p:spPr>
          <a:xfrm rot="-5400000">
            <a:off x="6348788" y="305180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12" name="Rovná spojnica 481311">
            <a:extLst>
              <a:ext uri="{FF2B5EF4-FFF2-40B4-BE49-F238E27FC236}">
                <a16:creationId xmlns:a16="http://schemas.microsoft.com/office/drawing/2014/main" id="{10D3A291-9594-E6CC-56DC-702424E2C3D7}"/>
              </a:ext>
            </a:extLst>
          </p:cNvPr>
          <p:cNvCxnSpPr/>
          <p:nvPr/>
        </p:nvCxnSpPr>
        <p:spPr>
          <a:xfrm>
            <a:off x="6696337" y="341721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13" name="Rovná spojnica 481312">
            <a:extLst>
              <a:ext uri="{FF2B5EF4-FFF2-40B4-BE49-F238E27FC236}">
                <a16:creationId xmlns:a16="http://schemas.microsoft.com/office/drawing/2014/main" id="{A80589A9-C7F6-EEB1-2091-72007B8F5895}"/>
              </a:ext>
            </a:extLst>
          </p:cNvPr>
          <p:cNvCxnSpPr/>
          <p:nvPr/>
        </p:nvCxnSpPr>
        <p:spPr>
          <a:xfrm>
            <a:off x="7431622" y="341721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14" name="Rovná spojnica 481313">
            <a:extLst>
              <a:ext uri="{FF2B5EF4-FFF2-40B4-BE49-F238E27FC236}">
                <a16:creationId xmlns:a16="http://schemas.microsoft.com/office/drawing/2014/main" id="{5BCEE52D-0B4B-E4C3-2C55-068DD857E83D}"/>
              </a:ext>
            </a:extLst>
          </p:cNvPr>
          <p:cNvCxnSpPr/>
          <p:nvPr/>
        </p:nvCxnSpPr>
        <p:spPr>
          <a:xfrm>
            <a:off x="8167995" y="341721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15" name="Rovná spojnica 481314">
            <a:extLst>
              <a:ext uri="{FF2B5EF4-FFF2-40B4-BE49-F238E27FC236}">
                <a16:creationId xmlns:a16="http://schemas.microsoft.com/office/drawing/2014/main" id="{11C2B17A-644F-87DD-6272-6CE21B25304B}"/>
              </a:ext>
            </a:extLst>
          </p:cNvPr>
          <p:cNvCxnSpPr>
            <a:cxnSpLocks/>
          </p:cNvCxnSpPr>
          <p:nvPr/>
        </p:nvCxnSpPr>
        <p:spPr>
          <a:xfrm rot="-5400000">
            <a:off x="7056337" y="305180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16" name="Rovná spojnica 481315">
            <a:extLst>
              <a:ext uri="{FF2B5EF4-FFF2-40B4-BE49-F238E27FC236}">
                <a16:creationId xmlns:a16="http://schemas.microsoft.com/office/drawing/2014/main" id="{E8E82DD5-2CE8-1FCB-AE73-0AAF846443DD}"/>
              </a:ext>
            </a:extLst>
          </p:cNvPr>
          <p:cNvCxnSpPr>
            <a:cxnSpLocks/>
          </p:cNvCxnSpPr>
          <p:nvPr/>
        </p:nvCxnSpPr>
        <p:spPr>
          <a:xfrm rot="-5400000">
            <a:off x="7791622" y="305180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17" name="Rovná spojnica 481316">
            <a:extLst>
              <a:ext uri="{FF2B5EF4-FFF2-40B4-BE49-F238E27FC236}">
                <a16:creationId xmlns:a16="http://schemas.microsoft.com/office/drawing/2014/main" id="{5EA2A364-DC1D-B47F-9D76-6D6037667561}"/>
              </a:ext>
            </a:extLst>
          </p:cNvPr>
          <p:cNvCxnSpPr>
            <a:cxnSpLocks/>
          </p:cNvCxnSpPr>
          <p:nvPr/>
        </p:nvCxnSpPr>
        <p:spPr>
          <a:xfrm rot="-5400000">
            <a:off x="8527995" y="305180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18" name="Rovná spojnica 481317">
            <a:extLst>
              <a:ext uri="{FF2B5EF4-FFF2-40B4-BE49-F238E27FC236}">
                <a16:creationId xmlns:a16="http://schemas.microsoft.com/office/drawing/2014/main" id="{25CBB2A3-7F1E-2AAE-CE2C-1BCA941A848F}"/>
              </a:ext>
            </a:extLst>
          </p:cNvPr>
          <p:cNvCxnSpPr>
            <a:cxnSpLocks/>
          </p:cNvCxnSpPr>
          <p:nvPr/>
        </p:nvCxnSpPr>
        <p:spPr>
          <a:xfrm rot="-5400000">
            <a:off x="4140845" y="379441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22" name="Rovná spojnica 481321">
            <a:extLst>
              <a:ext uri="{FF2B5EF4-FFF2-40B4-BE49-F238E27FC236}">
                <a16:creationId xmlns:a16="http://schemas.microsoft.com/office/drawing/2014/main" id="{CADE9CFF-EBC8-03F3-D44D-AF09ABCBC8C7}"/>
              </a:ext>
            </a:extLst>
          </p:cNvPr>
          <p:cNvCxnSpPr/>
          <p:nvPr/>
        </p:nvCxnSpPr>
        <p:spPr>
          <a:xfrm>
            <a:off x="4497149" y="417824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23" name="Rovná spojnica 481322">
            <a:extLst>
              <a:ext uri="{FF2B5EF4-FFF2-40B4-BE49-F238E27FC236}">
                <a16:creationId xmlns:a16="http://schemas.microsoft.com/office/drawing/2014/main" id="{80D76B68-65D0-EE72-DD80-5872B347DF15}"/>
              </a:ext>
            </a:extLst>
          </p:cNvPr>
          <p:cNvCxnSpPr/>
          <p:nvPr/>
        </p:nvCxnSpPr>
        <p:spPr>
          <a:xfrm>
            <a:off x="5232434" y="417824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24" name="Rovná spojnica 481323">
            <a:extLst>
              <a:ext uri="{FF2B5EF4-FFF2-40B4-BE49-F238E27FC236}">
                <a16:creationId xmlns:a16="http://schemas.microsoft.com/office/drawing/2014/main" id="{83070428-15A9-3CE6-C6FA-91126D247243}"/>
              </a:ext>
            </a:extLst>
          </p:cNvPr>
          <p:cNvCxnSpPr/>
          <p:nvPr/>
        </p:nvCxnSpPr>
        <p:spPr>
          <a:xfrm>
            <a:off x="5968807" y="417824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25" name="Rovná spojnica 481324">
            <a:extLst>
              <a:ext uri="{FF2B5EF4-FFF2-40B4-BE49-F238E27FC236}">
                <a16:creationId xmlns:a16="http://schemas.microsoft.com/office/drawing/2014/main" id="{661E6487-DB2B-7090-BDE6-7224D191C634}"/>
              </a:ext>
            </a:extLst>
          </p:cNvPr>
          <p:cNvCxnSpPr>
            <a:cxnSpLocks/>
          </p:cNvCxnSpPr>
          <p:nvPr/>
        </p:nvCxnSpPr>
        <p:spPr>
          <a:xfrm rot="-5400000">
            <a:off x="4857149" y="379441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26" name="Rovná spojnica 481325">
            <a:extLst>
              <a:ext uri="{FF2B5EF4-FFF2-40B4-BE49-F238E27FC236}">
                <a16:creationId xmlns:a16="http://schemas.microsoft.com/office/drawing/2014/main" id="{5CE4459E-4173-3EEF-1F69-5AF70812A8D1}"/>
              </a:ext>
            </a:extLst>
          </p:cNvPr>
          <p:cNvCxnSpPr>
            <a:cxnSpLocks/>
          </p:cNvCxnSpPr>
          <p:nvPr/>
        </p:nvCxnSpPr>
        <p:spPr>
          <a:xfrm rot="-5400000">
            <a:off x="5592434" y="379441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27" name="Rovná spojnica 481326">
            <a:extLst>
              <a:ext uri="{FF2B5EF4-FFF2-40B4-BE49-F238E27FC236}">
                <a16:creationId xmlns:a16="http://schemas.microsoft.com/office/drawing/2014/main" id="{FB6C5DEF-33CD-A14A-78F4-5E4A17B9CB60}"/>
              </a:ext>
            </a:extLst>
          </p:cNvPr>
          <p:cNvCxnSpPr>
            <a:cxnSpLocks/>
          </p:cNvCxnSpPr>
          <p:nvPr/>
        </p:nvCxnSpPr>
        <p:spPr>
          <a:xfrm rot="-5400000">
            <a:off x="6347218" y="379441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1" name="Rovná spojnica 481330">
            <a:extLst>
              <a:ext uri="{FF2B5EF4-FFF2-40B4-BE49-F238E27FC236}">
                <a16:creationId xmlns:a16="http://schemas.microsoft.com/office/drawing/2014/main" id="{5D3A5855-6F85-C44B-B9BA-B4BE4703F65D}"/>
              </a:ext>
            </a:extLst>
          </p:cNvPr>
          <p:cNvCxnSpPr/>
          <p:nvPr/>
        </p:nvCxnSpPr>
        <p:spPr>
          <a:xfrm>
            <a:off x="6694767" y="417824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2" name="Rovná spojnica 481331">
            <a:extLst>
              <a:ext uri="{FF2B5EF4-FFF2-40B4-BE49-F238E27FC236}">
                <a16:creationId xmlns:a16="http://schemas.microsoft.com/office/drawing/2014/main" id="{E3DAF902-549B-47B2-083C-0D4E24B46882}"/>
              </a:ext>
            </a:extLst>
          </p:cNvPr>
          <p:cNvCxnSpPr/>
          <p:nvPr/>
        </p:nvCxnSpPr>
        <p:spPr>
          <a:xfrm>
            <a:off x="7430052" y="417824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3" name="Rovná spojnica 481332">
            <a:extLst>
              <a:ext uri="{FF2B5EF4-FFF2-40B4-BE49-F238E27FC236}">
                <a16:creationId xmlns:a16="http://schemas.microsoft.com/office/drawing/2014/main" id="{A74140B1-1721-819D-FC7C-94595BA41889}"/>
              </a:ext>
            </a:extLst>
          </p:cNvPr>
          <p:cNvCxnSpPr/>
          <p:nvPr/>
        </p:nvCxnSpPr>
        <p:spPr>
          <a:xfrm>
            <a:off x="8166425" y="417824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4" name="Rovná spojnica 481333">
            <a:extLst>
              <a:ext uri="{FF2B5EF4-FFF2-40B4-BE49-F238E27FC236}">
                <a16:creationId xmlns:a16="http://schemas.microsoft.com/office/drawing/2014/main" id="{AA3F4207-7A83-21EE-23B9-75DFBDCE3648}"/>
              </a:ext>
            </a:extLst>
          </p:cNvPr>
          <p:cNvCxnSpPr>
            <a:cxnSpLocks/>
          </p:cNvCxnSpPr>
          <p:nvPr/>
        </p:nvCxnSpPr>
        <p:spPr>
          <a:xfrm rot="-5400000">
            <a:off x="7054767" y="379441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5" name="Rovná spojnica 481334">
            <a:extLst>
              <a:ext uri="{FF2B5EF4-FFF2-40B4-BE49-F238E27FC236}">
                <a16:creationId xmlns:a16="http://schemas.microsoft.com/office/drawing/2014/main" id="{0C577FA1-611E-C390-FB60-D7BC9226E3A9}"/>
              </a:ext>
            </a:extLst>
          </p:cNvPr>
          <p:cNvCxnSpPr>
            <a:cxnSpLocks/>
          </p:cNvCxnSpPr>
          <p:nvPr/>
        </p:nvCxnSpPr>
        <p:spPr>
          <a:xfrm rot="-5400000">
            <a:off x="7790052" y="379441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6" name="Rovná spojnica 481335">
            <a:extLst>
              <a:ext uri="{FF2B5EF4-FFF2-40B4-BE49-F238E27FC236}">
                <a16:creationId xmlns:a16="http://schemas.microsoft.com/office/drawing/2014/main" id="{A4CF9DA7-3927-00B6-2CC6-19824A2FA8D6}"/>
              </a:ext>
            </a:extLst>
          </p:cNvPr>
          <p:cNvCxnSpPr>
            <a:cxnSpLocks/>
          </p:cNvCxnSpPr>
          <p:nvPr/>
        </p:nvCxnSpPr>
        <p:spPr>
          <a:xfrm rot="-5400000">
            <a:off x="8526425" y="379441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7" name="Rovná spojnica 481336">
            <a:extLst>
              <a:ext uri="{FF2B5EF4-FFF2-40B4-BE49-F238E27FC236}">
                <a16:creationId xmlns:a16="http://schemas.microsoft.com/office/drawing/2014/main" id="{6563E53F-5BFE-C17D-A0ED-BBC540C50148}"/>
              </a:ext>
            </a:extLst>
          </p:cNvPr>
          <p:cNvCxnSpPr>
            <a:cxnSpLocks/>
          </p:cNvCxnSpPr>
          <p:nvPr/>
        </p:nvCxnSpPr>
        <p:spPr>
          <a:xfrm rot="-5400000">
            <a:off x="4140845" y="455006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8" name="Rovná spojnica 481337">
            <a:extLst>
              <a:ext uri="{FF2B5EF4-FFF2-40B4-BE49-F238E27FC236}">
                <a16:creationId xmlns:a16="http://schemas.microsoft.com/office/drawing/2014/main" id="{6C93B89B-4689-19AB-A48D-51E8A6B0EDC1}"/>
              </a:ext>
            </a:extLst>
          </p:cNvPr>
          <p:cNvCxnSpPr/>
          <p:nvPr/>
        </p:nvCxnSpPr>
        <p:spPr>
          <a:xfrm>
            <a:off x="4497149" y="492775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9" name="Rovná spojnica 481338">
            <a:extLst>
              <a:ext uri="{FF2B5EF4-FFF2-40B4-BE49-F238E27FC236}">
                <a16:creationId xmlns:a16="http://schemas.microsoft.com/office/drawing/2014/main" id="{43124D3A-38CA-39A2-2F11-3D14F8ED0965}"/>
              </a:ext>
            </a:extLst>
          </p:cNvPr>
          <p:cNvCxnSpPr/>
          <p:nvPr/>
        </p:nvCxnSpPr>
        <p:spPr>
          <a:xfrm>
            <a:off x="5232434" y="492775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0" name="Rovná spojnica 481339">
            <a:extLst>
              <a:ext uri="{FF2B5EF4-FFF2-40B4-BE49-F238E27FC236}">
                <a16:creationId xmlns:a16="http://schemas.microsoft.com/office/drawing/2014/main" id="{BE3E1035-C87A-879D-626A-D2D4664B216C}"/>
              </a:ext>
            </a:extLst>
          </p:cNvPr>
          <p:cNvCxnSpPr/>
          <p:nvPr/>
        </p:nvCxnSpPr>
        <p:spPr>
          <a:xfrm>
            <a:off x="5968807" y="492775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1" name="Rovná spojnica 481340">
            <a:extLst>
              <a:ext uri="{FF2B5EF4-FFF2-40B4-BE49-F238E27FC236}">
                <a16:creationId xmlns:a16="http://schemas.microsoft.com/office/drawing/2014/main" id="{F790BB2D-7C96-BA68-27B2-736FB8698E84}"/>
              </a:ext>
            </a:extLst>
          </p:cNvPr>
          <p:cNvCxnSpPr>
            <a:cxnSpLocks/>
          </p:cNvCxnSpPr>
          <p:nvPr/>
        </p:nvCxnSpPr>
        <p:spPr>
          <a:xfrm rot="-5400000">
            <a:off x="4857149" y="455006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2" name="Rovná spojnica 481341">
            <a:extLst>
              <a:ext uri="{FF2B5EF4-FFF2-40B4-BE49-F238E27FC236}">
                <a16:creationId xmlns:a16="http://schemas.microsoft.com/office/drawing/2014/main" id="{6A17E6A8-097F-7CE9-7CD9-50407466D279}"/>
              </a:ext>
            </a:extLst>
          </p:cNvPr>
          <p:cNvCxnSpPr>
            <a:cxnSpLocks/>
          </p:cNvCxnSpPr>
          <p:nvPr/>
        </p:nvCxnSpPr>
        <p:spPr>
          <a:xfrm rot="-5400000">
            <a:off x="5592434" y="455006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3" name="Rovná spojnica 481342">
            <a:extLst>
              <a:ext uri="{FF2B5EF4-FFF2-40B4-BE49-F238E27FC236}">
                <a16:creationId xmlns:a16="http://schemas.microsoft.com/office/drawing/2014/main" id="{C1E2C135-230D-5F0D-AB2F-D19EAFDE1FA2}"/>
              </a:ext>
            </a:extLst>
          </p:cNvPr>
          <p:cNvCxnSpPr>
            <a:cxnSpLocks/>
          </p:cNvCxnSpPr>
          <p:nvPr/>
        </p:nvCxnSpPr>
        <p:spPr>
          <a:xfrm rot="-5400000">
            <a:off x="6347218" y="455006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4" name="Rovná spojnica 481343">
            <a:extLst>
              <a:ext uri="{FF2B5EF4-FFF2-40B4-BE49-F238E27FC236}">
                <a16:creationId xmlns:a16="http://schemas.microsoft.com/office/drawing/2014/main" id="{83EEC040-2872-07B8-3ED1-57D013CCD07E}"/>
              </a:ext>
            </a:extLst>
          </p:cNvPr>
          <p:cNvCxnSpPr/>
          <p:nvPr/>
        </p:nvCxnSpPr>
        <p:spPr>
          <a:xfrm>
            <a:off x="6694767" y="492775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5" name="Rovná spojnica 481344">
            <a:extLst>
              <a:ext uri="{FF2B5EF4-FFF2-40B4-BE49-F238E27FC236}">
                <a16:creationId xmlns:a16="http://schemas.microsoft.com/office/drawing/2014/main" id="{143FB629-5BD3-6774-6448-3538ED7B5800}"/>
              </a:ext>
            </a:extLst>
          </p:cNvPr>
          <p:cNvCxnSpPr/>
          <p:nvPr/>
        </p:nvCxnSpPr>
        <p:spPr>
          <a:xfrm>
            <a:off x="7430052" y="492775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6" name="Rovná spojnica 481345">
            <a:extLst>
              <a:ext uri="{FF2B5EF4-FFF2-40B4-BE49-F238E27FC236}">
                <a16:creationId xmlns:a16="http://schemas.microsoft.com/office/drawing/2014/main" id="{AF0A72BD-6AC9-071D-3102-F10B6BBD880C}"/>
              </a:ext>
            </a:extLst>
          </p:cNvPr>
          <p:cNvCxnSpPr/>
          <p:nvPr/>
        </p:nvCxnSpPr>
        <p:spPr>
          <a:xfrm>
            <a:off x="8166425" y="492775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7" name="Rovná spojnica 481346">
            <a:extLst>
              <a:ext uri="{FF2B5EF4-FFF2-40B4-BE49-F238E27FC236}">
                <a16:creationId xmlns:a16="http://schemas.microsoft.com/office/drawing/2014/main" id="{2EB6A0B2-1917-4838-907D-B4B4B6FD9513}"/>
              </a:ext>
            </a:extLst>
          </p:cNvPr>
          <p:cNvCxnSpPr>
            <a:cxnSpLocks/>
          </p:cNvCxnSpPr>
          <p:nvPr/>
        </p:nvCxnSpPr>
        <p:spPr>
          <a:xfrm rot="-5400000">
            <a:off x="7054767" y="455006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8" name="Rovná spojnica 481347">
            <a:extLst>
              <a:ext uri="{FF2B5EF4-FFF2-40B4-BE49-F238E27FC236}">
                <a16:creationId xmlns:a16="http://schemas.microsoft.com/office/drawing/2014/main" id="{934324B0-B031-F728-2E5A-AB237865541D}"/>
              </a:ext>
            </a:extLst>
          </p:cNvPr>
          <p:cNvCxnSpPr>
            <a:cxnSpLocks/>
          </p:cNvCxnSpPr>
          <p:nvPr/>
        </p:nvCxnSpPr>
        <p:spPr>
          <a:xfrm rot="-5400000">
            <a:off x="7790052" y="455006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9" name="Rovná spojnica 481348">
            <a:extLst>
              <a:ext uri="{FF2B5EF4-FFF2-40B4-BE49-F238E27FC236}">
                <a16:creationId xmlns:a16="http://schemas.microsoft.com/office/drawing/2014/main" id="{7A80E583-5CCF-925C-85D3-90437A5D93CB}"/>
              </a:ext>
            </a:extLst>
          </p:cNvPr>
          <p:cNvCxnSpPr>
            <a:cxnSpLocks/>
          </p:cNvCxnSpPr>
          <p:nvPr/>
        </p:nvCxnSpPr>
        <p:spPr>
          <a:xfrm rot="-5400000">
            <a:off x="8526425" y="455006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50" name="Rovná spojnica 481349">
            <a:extLst>
              <a:ext uri="{FF2B5EF4-FFF2-40B4-BE49-F238E27FC236}">
                <a16:creationId xmlns:a16="http://schemas.microsoft.com/office/drawing/2014/main" id="{0279ED4E-DF9A-908F-27FE-7402D349D9F4}"/>
              </a:ext>
            </a:extLst>
          </p:cNvPr>
          <p:cNvCxnSpPr/>
          <p:nvPr/>
        </p:nvCxnSpPr>
        <p:spPr>
          <a:xfrm>
            <a:off x="4498725" y="492488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51" name="Rovná spojnica 481350">
            <a:extLst>
              <a:ext uri="{FF2B5EF4-FFF2-40B4-BE49-F238E27FC236}">
                <a16:creationId xmlns:a16="http://schemas.microsoft.com/office/drawing/2014/main" id="{FF2EEDAD-E625-86C3-1F94-E5F2246FF191}"/>
              </a:ext>
            </a:extLst>
          </p:cNvPr>
          <p:cNvCxnSpPr/>
          <p:nvPr/>
        </p:nvCxnSpPr>
        <p:spPr>
          <a:xfrm>
            <a:off x="5234010" y="492488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52" name="Rovná spojnica 481351">
            <a:extLst>
              <a:ext uri="{FF2B5EF4-FFF2-40B4-BE49-F238E27FC236}">
                <a16:creationId xmlns:a16="http://schemas.microsoft.com/office/drawing/2014/main" id="{54D34DD9-8C92-D687-6BDC-1EC0BB12D1B6}"/>
              </a:ext>
            </a:extLst>
          </p:cNvPr>
          <p:cNvCxnSpPr/>
          <p:nvPr/>
        </p:nvCxnSpPr>
        <p:spPr>
          <a:xfrm>
            <a:off x="5970383" y="492488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53" name="Rovná spojnica 481352">
            <a:extLst>
              <a:ext uri="{FF2B5EF4-FFF2-40B4-BE49-F238E27FC236}">
                <a16:creationId xmlns:a16="http://schemas.microsoft.com/office/drawing/2014/main" id="{C8B1B57D-62CE-F1E4-2161-8A778723672E}"/>
              </a:ext>
            </a:extLst>
          </p:cNvPr>
          <p:cNvCxnSpPr/>
          <p:nvPr/>
        </p:nvCxnSpPr>
        <p:spPr>
          <a:xfrm>
            <a:off x="6696343" y="492488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54" name="Rovná spojnica 481353">
            <a:extLst>
              <a:ext uri="{FF2B5EF4-FFF2-40B4-BE49-F238E27FC236}">
                <a16:creationId xmlns:a16="http://schemas.microsoft.com/office/drawing/2014/main" id="{2F48F400-8A9C-6D7C-55BF-87B2A6FB885F}"/>
              </a:ext>
            </a:extLst>
          </p:cNvPr>
          <p:cNvCxnSpPr/>
          <p:nvPr/>
        </p:nvCxnSpPr>
        <p:spPr>
          <a:xfrm>
            <a:off x="7431628" y="492488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55" name="Rovná spojnica 481354">
            <a:extLst>
              <a:ext uri="{FF2B5EF4-FFF2-40B4-BE49-F238E27FC236}">
                <a16:creationId xmlns:a16="http://schemas.microsoft.com/office/drawing/2014/main" id="{E67F22A1-C64D-59EC-E70E-D1A4F1D67BE1}"/>
              </a:ext>
            </a:extLst>
          </p:cNvPr>
          <p:cNvCxnSpPr/>
          <p:nvPr/>
        </p:nvCxnSpPr>
        <p:spPr>
          <a:xfrm>
            <a:off x="8168001" y="492488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56" name="Rovná spojnica 481355">
            <a:extLst>
              <a:ext uri="{FF2B5EF4-FFF2-40B4-BE49-F238E27FC236}">
                <a16:creationId xmlns:a16="http://schemas.microsoft.com/office/drawing/2014/main" id="{15A676CC-697D-0BFB-D97A-13E80FEFC0F9}"/>
              </a:ext>
            </a:extLst>
          </p:cNvPr>
          <p:cNvCxnSpPr>
            <a:cxnSpLocks/>
          </p:cNvCxnSpPr>
          <p:nvPr/>
        </p:nvCxnSpPr>
        <p:spPr>
          <a:xfrm rot="-5400000">
            <a:off x="4140851" y="5308219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60" name="Rovná spojnica 481359">
            <a:extLst>
              <a:ext uri="{FF2B5EF4-FFF2-40B4-BE49-F238E27FC236}">
                <a16:creationId xmlns:a16="http://schemas.microsoft.com/office/drawing/2014/main" id="{A6A28CDE-1F64-9702-D9F7-89902EFA59BE}"/>
              </a:ext>
            </a:extLst>
          </p:cNvPr>
          <p:cNvCxnSpPr/>
          <p:nvPr/>
        </p:nvCxnSpPr>
        <p:spPr>
          <a:xfrm>
            <a:off x="4497155" y="5692046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61" name="Rovná spojnica 481360">
            <a:extLst>
              <a:ext uri="{FF2B5EF4-FFF2-40B4-BE49-F238E27FC236}">
                <a16:creationId xmlns:a16="http://schemas.microsoft.com/office/drawing/2014/main" id="{75CCC462-50A7-442A-D03F-0F4D8B70877D}"/>
              </a:ext>
            </a:extLst>
          </p:cNvPr>
          <p:cNvCxnSpPr/>
          <p:nvPr/>
        </p:nvCxnSpPr>
        <p:spPr>
          <a:xfrm>
            <a:off x="5232440" y="5692046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62" name="Rovná spojnica 481361">
            <a:extLst>
              <a:ext uri="{FF2B5EF4-FFF2-40B4-BE49-F238E27FC236}">
                <a16:creationId xmlns:a16="http://schemas.microsoft.com/office/drawing/2014/main" id="{AEBBB19C-C129-F11E-B457-17A406426324}"/>
              </a:ext>
            </a:extLst>
          </p:cNvPr>
          <p:cNvCxnSpPr/>
          <p:nvPr/>
        </p:nvCxnSpPr>
        <p:spPr>
          <a:xfrm>
            <a:off x="5968813" y="5692046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63" name="Rovná spojnica 481362">
            <a:extLst>
              <a:ext uri="{FF2B5EF4-FFF2-40B4-BE49-F238E27FC236}">
                <a16:creationId xmlns:a16="http://schemas.microsoft.com/office/drawing/2014/main" id="{FDB0D2DC-4A38-89B7-35BA-A02ADE1CD2A4}"/>
              </a:ext>
            </a:extLst>
          </p:cNvPr>
          <p:cNvCxnSpPr>
            <a:cxnSpLocks/>
          </p:cNvCxnSpPr>
          <p:nvPr/>
        </p:nvCxnSpPr>
        <p:spPr>
          <a:xfrm rot="-5400000">
            <a:off x="4857155" y="5308219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64" name="Rovná spojnica 481363">
            <a:extLst>
              <a:ext uri="{FF2B5EF4-FFF2-40B4-BE49-F238E27FC236}">
                <a16:creationId xmlns:a16="http://schemas.microsoft.com/office/drawing/2014/main" id="{EC6F15C4-0657-F3B9-4015-8197783503F2}"/>
              </a:ext>
            </a:extLst>
          </p:cNvPr>
          <p:cNvCxnSpPr>
            <a:cxnSpLocks/>
          </p:cNvCxnSpPr>
          <p:nvPr/>
        </p:nvCxnSpPr>
        <p:spPr>
          <a:xfrm rot="-5400000">
            <a:off x="5592440" y="5308219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65" name="Rovná spojnica 481364">
            <a:extLst>
              <a:ext uri="{FF2B5EF4-FFF2-40B4-BE49-F238E27FC236}">
                <a16:creationId xmlns:a16="http://schemas.microsoft.com/office/drawing/2014/main" id="{832E875A-FD8C-B1B6-4D33-7BEBC028AC71}"/>
              </a:ext>
            </a:extLst>
          </p:cNvPr>
          <p:cNvCxnSpPr>
            <a:cxnSpLocks/>
          </p:cNvCxnSpPr>
          <p:nvPr/>
        </p:nvCxnSpPr>
        <p:spPr>
          <a:xfrm rot="-5400000">
            <a:off x="6347224" y="5308219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69" name="Rovná spojnica 481368">
            <a:extLst>
              <a:ext uri="{FF2B5EF4-FFF2-40B4-BE49-F238E27FC236}">
                <a16:creationId xmlns:a16="http://schemas.microsoft.com/office/drawing/2014/main" id="{14A044E7-8946-A19F-711F-BD09C4951644}"/>
              </a:ext>
            </a:extLst>
          </p:cNvPr>
          <p:cNvCxnSpPr/>
          <p:nvPr/>
        </p:nvCxnSpPr>
        <p:spPr>
          <a:xfrm>
            <a:off x="6694773" y="5692046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0" name="Rovná spojnica 481369">
            <a:extLst>
              <a:ext uri="{FF2B5EF4-FFF2-40B4-BE49-F238E27FC236}">
                <a16:creationId xmlns:a16="http://schemas.microsoft.com/office/drawing/2014/main" id="{9E2DE745-CEC7-8E8B-2BDD-57418C3C03B8}"/>
              </a:ext>
            </a:extLst>
          </p:cNvPr>
          <p:cNvCxnSpPr/>
          <p:nvPr/>
        </p:nvCxnSpPr>
        <p:spPr>
          <a:xfrm>
            <a:off x="7430058" y="5692046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1" name="Rovná spojnica 481370">
            <a:extLst>
              <a:ext uri="{FF2B5EF4-FFF2-40B4-BE49-F238E27FC236}">
                <a16:creationId xmlns:a16="http://schemas.microsoft.com/office/drawing/2014/main" id="{248F54F7-F56A-682B-33A2-D5158E518B7F}"/>
              </a:ext>
            </a:extLst>
          </p:cNvPr>
          <p:cNvCxnSpPr/>
          <p:nvPr/>
        </p:nvCxnSpPr>
        <p:spPr>
          <a:xfrm>
            <a:off x="8166431" y="5692046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2" name="Rovná spojnica 481371">
            <a:extLst>
              <a:ext uri="{FF2B5EF4-FFF2-40B4-BE49-F238E27FC236}">
                <a16:creationId xmlns:a16="http://schemas.microsoft.com/office/drawing/2014/main" id="{C3397EBC-9EFF-4A4E-5055-13D80571F220}"/>
              </a:ext>
            </a:extLst>
          </p:cNvPr>
          <p:cNvCxnSpPr>
            <a:cxnSpLocks/>
          </p:cNvCxnSpPr>
          <p:nvPr/>
        </p:nvCxnSpPr>
        <p:spPr>
          <a:xfrm rot="-5400000">
            <a:off x="7054773" y="5308219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3" name="Rovná spojnica 481372">
            <a:extLst>
              <a:ext uri="{FF2B5EF4-FFF2-40B4-BE49-F238E27FC236}">
                <a16:creationId xmlns:a16="http://schemas.microsoft.com/office/drawing/2014/main" id="{69725521-A1E2-67BE-6539-EB7D8E3C59C6}"/>
              </a:ext>
            </a:extLst>
          </p:cNvPr>
          <p:cNvCxnSpPr>
            <a:cxnSpLocks/>
          </p:cNvCxnSpPr>
          <p:nvPr/>
        </p:nvCxnSpPr>
        <p:spPr>
          <a:xfrm rot="-5400000">
            <a:off x="7790058" y="5308219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4" name="Rovná spojnica 481373">
            <a:extLst>
              <a:ext uri="{FF2B5EF4-FFF2-40B4-BE49-F238E27FC236}">
                <a16:creationId xmlns:a16="http://schemas.microsoft.com/office/drawing/2014/main" id="{95D6BE6A-A094-E73D-9B66-34509E61104F}"/>
              </a:ext>
            </a:extLst>
          </p:cNvPr>
          <p:cNvCxnSpPr>
            <a:cxnSpLocks/>
          </p:cNvCxnSpPr>
          <p:nvPr/>
        </p:nvCxnSpPr>
        <p:spPr>
          <a:xfrm rot="-5400000">
            <a:off x="8526431" y="5308219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5" name="Rovná spojnica 481374">
            <a:extLst>
              <a:ext uri="{FF2B5EF4-FFF2-40B4-BE49-F238E27FC236}">
                <a16:creationId xmlns:a16="http://schemas.microsoft.com/office/drawing/2014/main" id="{4FC77B35-D89C-8A74-53EF-FB7C04918309}"/>
              </a:ext>
            </a:extLst>
          </p:cNvPr>
          <p:cNvCxnSpPr>
            <a:cxnSpLocks/>
          </p:cNvCxnSpPr>
          <p:nvPr/>
        </p:nvCxnSpPr>
        <p:spPr>
          <a:xfrm rot="-5400000">
            <a:off x="4140851" y="607613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6" name="Rovná spojnica 481375">
            <a:extLst>
              <a:ext uri="{FF2B5EF4-FFF2-40B4-BE49-F238E27FC236}">
                <a16:creationId xmlns:a16="http://schemas.microsoft.com/office/drawing/2014/main" id="{6BFB9485-7C17-0D9A-75F0-60EFCD2904DA}"/>
              </a:ext>
            </a:extLst>
          </p:cNvPr>
          <p:cNvCxnSpPr/>
          <p:nvPr/>
        </p:nvCxnSpPr>
        <p:spPr>
          <a:xfrm>
            <a:off x="4497155" y="645996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7" name="Rovná spojnica 481376">
            <a:extLst>
              <a:ext uri="{FF2B5EF4-FFF2-40B4-BE49-F238E27FC236}">
                <a16:creationId xmlns:a16="http://schemas.microsoft.com/office/drawing/2014/main" id="{53686206-E6CA-5F81-34CC-4CCA1BAEBB3E}"/>
              </a:ext>
            </a:extLst>
          </p:cNvPr>
          <p:cNvCxnSpPr/>
          <p:nvPr/>
        </p:nvCxnSpPr>
        <p:spPr>
          <a:xfrm>
            <a:off x="5232440" y="645996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8" name="Rovná spojnica 481377">
            <a:extLst>
              <a:ext uri="{FF2B5EF4-FFF2-40B4-BE49-F238E27FC236}">
                <a16:creationId xmlns:a16="http://schemas.microsoft.com/office/drawing/2014/main" id="{02434C05-1FA2-C6FE-1476-FCAB093D2B83}"/>
              </a:ext>
            </a:extLst>
          </p:cNvPr>
          <p:cNvCxnSpPr/>
          <p:nvPr/>
        </p:nvCxnSpPr>
        <p:spPr>
          <a:xfrm>
            <a:off x="5968813" y="645996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9" name="Rovná spojnica 481378">
            <a:extLst>
              <a:ext uri="{FF2B5EF4-FFF2-40B4-BE49-F238E27FC236}">
                <a16:creationId xmlns:a16="http://schemas.microsoft.com/office/drawing/2014/main" id="{947FAD31-D1F4-C833-E567-E8C07B220089}"/>
              </a:ext>
            </a:extLst>
          </p:cNvPr>
          <p:cNvCxnSpPr>
            <a:cxnSpLocks/>
          </p:cNvCxnSpPr>
          <p:nvPr/>
        </p:nvCxnSpPr>
        <p:spPr>
          <a:xfrm rot="-5400000">
            <a:off x="4857155" y="607613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0" name="Rovná spojnica 481379">
            <a:extLst>
              <a:ext uri="{FF2B5EF4-FFF2-40B4-BE49-F238E27FC236}">
                <a16:creationId xmlns:a16="http://schemas.microsoft.com/office/drawing/2014/main" id="{C8DEF01D-D906-7B1C-4E66-479E998DA8BD}"/>
              </a:ext>
            </a:extLst>
          </p:cNvPr>
          <p:cNvCxnSpPr>
            <a:cxnSpLocks/>
          </p:cNvCxnSpPr>
          <p:nvPr/>
        </p:nvCxnSpPr>
        <p:spPr>
          <a:xfrm rot="-5400000">
            <a:off x="5592440" y="607613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1" name="Rovná spojnica 481380">
            <a:extLst>
              <a:ext uri="{FF2B5EF4-FFF2-40B4-BE49-F238E27FC236}">
                <a16:creationId xmlns:a16="http://schemas.microsoft.com/office/drawing/2014/main" id="{1FE97538-8C9F-7495-2EA3-29FE22738E01}"/>
              </a:ext>
            </a:extLst>
          </p:cNvPr>
          <p:cNvCxnSpPr>
            <a:cxnSpLocks/>
          </p:cNvCxnSpPr>
          <p:nvPr/>
        </p:nvCxnSpPr>
        <p:spPr>
          <a:xfrm rot="-5400000">
            <a:off x="6347224" y="607613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2" name="Rovná spojnica 481381">
            <a:extLst>
              <a:ext uri="{FF2B5EF4-FFF2-40B4-BE49-F238E27FC236}">
                <a16:creationId xmlns:a16="http://schemas.microsoft.com/office/drawing/2014/main" id="{81C20183-33DB-9ABF-FFC9-5C26FC252DAD}"/>
              </a:ext>
            </a:extLst>
          </p:cNvPr>
          <p:cNvCxnSpPr/>
          <p:nvPr/>
        </p:nvCxnSpPr>
        <p:spPr>
          <a:xfrm>
            <a:off x="6694773" y="645996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3" name="Rovná spojnica 481382">
            <a:extLst>
              <a:ext uri="{FF2B5EF4-FFF2-40B4-BE49-F238E27FC236}">
                <a16:creationId xmlns:a16="http://schemas.microsoft.com/office/drawing/2014/main" id="{A6BAF8CF-2A75-300E-BFA5-5124571D417A}"/>
              </a:ext>
            </a:extLst>
          </p:cNvPr>
          <p:cNvCxnSpPr/>
          <p:nvPr/>
        </p:nvCxnSpPr>
        <p:spPr>
          <a:xfrm>
            <a:off x="7430058" y="645996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4" name="Rovná spojnica 481383">
            <a:extLst>
              <a:ext uri="{FF2B5EF4-FFF2-40B4-BE49-F238E27FC236}">
                <a16:creationId xmlns:a16="http://schemas.microsoft.com/office/drawing/2014/main" id="{FE1F7175-F0FE-FF12-AC68-BC2B0DFF8E85}"/>
              </a:ext>
            </a:extLst>
          </p:cNvPr>
          <p:cNvCxnSpPr/>
          <p:nvPr/>
        </p:nvCxnSpPr>
        <p:spPr>
          <a:xfrm>
            <a:off x="8166431" y="645996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5" name="Rovná spojnica 481384">
            <a:extLst>
              <a:ext uri="{FF2B5EF4-FFF2-40B4-BE49-F238E27FC236}">
                <a16:creationId xmlns:a16="http://schemas.microsoft.com/office/drawing/2014/main" id="{7A64DBD9-1504-EF47-848A-CD9E4CA82369}"/>
              </a:ext>
            </a:extLst>
          </p:cNvPr>
          <p:cNvCxnSpPr>
            <a:cxnSpLocks/>
          </p:cNvCxnSpPr>
          <p:nvPr/>
        </p:nvCxnSpPr>
        <p:spPr>
          <a:xfrm rot="-5400000">
            <a:off x="7054773" y="607613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6" name="Rovná spojnica 481385">
            <a:extLst>
              <a:ext uri="{FF2B5EF4-FFF2-40B4-BE49-F238E27FC236}">
                <a16:creationId xmlns:a16="http://schemas.microsoft.com/office/drawing/2014/main" id="{BF832720-1E80-362D-5BEB-68C919052FF8}"/>
              </a:ext>
            </a:extLst>
          </p:cNvPr>
          <p:cNvCxnSpPr>
            <a:cxnSpLocks/>
          </p:cNvCxnSpPr>
          <p:nvPr/>
        </p:nvCxnSpPr>
        <p:spPr>
          <a:xfrm rot="-5400000">
            <a:off x="7790058" y="607613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7" name="Rovná spojnica 481386">
            <a:extLst>
              <a:ext uri="{FF2B5EF4-FFF2-40B4-BE49-F238E27FC236}">
                <a16:creationId xmlns:a16="http://schemas.microsoft.com/office/drawing/2014/main" id="{6FB54BC8-F8B3-116C-B66E-B4BC0895FD45}"/>
              </a:ext>
            </a:extLst>
          </p:cNvPr>
          <p:cNvCxnSpPr>
            <a:cxnSpLocks/>
          </p:cNvCxnSpPr>
          <p:nvPr/>
        </p:nvCxnSpPr>
        <p:spPr>
          <a:xfrm rot="-5400000">
            <a:off x="8526431" y="607613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9" name="Rovná spojovacia šípka 481388">
            <a:extLst>
              <a:ext uri="{FF2B5EF4-FFF2-40B4-BE49-F238E27FC236}">
                <a16:creationId xmlns:a16="http://schemas.microsoft.com/office/drawing/2014/main" id="{00D49992-D3B7-6F2F-0452-8FA44ED9F954}"/>
              </a:ext>
            </a:extLst>
          </p:cNvPr>
          <p:cNvCxnSpPr/>
          <p:nvPr/>
        </p:nvCxnSpPr>
        <p:spPr>
          <a:xfrm flipV="1">
            <a:off x="4509423" y="3417939"/>
            <a:ext cx="2917618" cy="304816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90" name="Rovná spojovacia šípka 481389">
            <a:extLst>
              <a:ext uri="{FF2B5EF4-FFF2-40B4-BE49-F238E27FC236}">
                <a16:creationId xmlns:a16="http://schemas.microsoft.com/office/drawing/2014/main" id="{B867BCD7-8628-492C-D7BC-36CE09F3D0F3}"/>
              </a:ext>
            </a:extLst>
          </p:cNvPr>
          <p:cNvCxnSpPr>
            <a:cxnSpLocks/>
          </p:cNvCxnSpPr>
          <p:nvPr/>
        </p:nvCxnSpPr>
        <p:spPr>
          <a:xfrm flipV="1">
            <a:off x="4486048" y="4948219"/>
            <a:ext cx="4385574" cy="1517162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93" name="Rovná spojovacia šípka 481392">
            <a:extLst>
              <a:ext uri="{FF2B5EF4-FFF2-40B4-BE49-F238E27FC236}">
                <a16:creationId xmlns:a16="http://schemas.microsoft.com/office/drawing/2014/main" id="{B1829996-E2BD-05DB-B824-ACC6EBE56DB1}"/>
              </a:ext>
            </a:extLst>
          </p:cNvPr>
          <p:cNvCxnSpPr>
            <a:cxnSpLocks/>
          </p:cNvCxnSpPr>
          <p:nvPr/>
        </p:nvCxnSpPr>
        <p:spPr>
          <a:xfrm flipV="1">
            <a:off x="4502415" y="2691801"/>
            <a:ext cx="2204803" cy="37702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1396" name="Object 2">
                <a:extLst>
                  <a:ext uri="{FF2B5EF4-FFF2-40B4-BE49-F238E27FC236}">
                    <a16:creationId xmlns:a16="http://schemas.microsoft.com/office/drawing/2014/main" id="{588357FB-E027-9AE3-7EB3-085739B4964D}"/>
                  </a:ext>
                </a:extLst>
              </p:cNvPr>
              <p:cNvSpPr txBox="1"/>
              <p:nvPr/>
            </p:nvSpPr>
            <p:spPr bwMode="auto">
              <a:xfrm>
                <a:off x="6396723" y="2319001"/>
                <a:ext cx="1316088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=(3, 5) 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81396" name="Object 2">
                <a:extLst>
                  <a:ext uri="{FF2B5EF4-FFF2-40B4-BE49-F238E27FC236}">
                    <a16:creationId xmlns:a16="http://schemas.microsoft.com/office/drawing/2014/main" id="{588357FB-E027-9AE3-7EB3-085739B49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96723" y="2319001"/>
                <a:ext cx="1316088" cy="418792"/>
              </a:xfrm>
              <a:prstGeom prst="rect">
                <a:avLst/>
              </a:prstGeom>
              <a:blipFill>
                <a:blip r:embed="rId9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398" name="Object 2">
                <a:extLst>
                  <a:ext uri="{FF2B5EF4-FFF2-40B4-BE49-F238E27FC236}">
                    <a16:creationId xmlns:a16="http://schemas.microsoft.com/office/drawing/2014/main" id="{739DFBF1-1ECD-98EA-201B-7F4A6C421E88}"/>
                  </a:ext>
                </a:extLst>
              </p:cNvPr>
              <p:cNvSpPr txBox="1"/>
              <p:nvPr/>
            </p:nvSpPr>
            <p:spPr bwMode="auto">
              <a:xfrm>
                <a:off x="6990356" y="2998388"/>
                <a:ext cx="1316088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=(4, 4) 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81398" name="Object 2">
                <a:extLst>
                  <a:ext uri="{FF2B5EF4-FFF2-40B4-BE49-F238E27FC236}">
                    <a16:creationId xmlns:a16="http://schemas.microsoft.com/office/drawing/2014/main" id="{739DFBF1-1ECD-98EA-201B-7F4A6C421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90356" y="2998388"/>
                <a:ext cx="1316088" cy="418792"/>
              </a:xfrm>
              <a:prstGeom prst="rect">
                <a:avLst/>
              </a:prstGeom>
              <a:blipFill>
                <a:blip r:embed="rId10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399" name="Object 2">
                <a:extLst>
                  <a:ext uri="{FF2B5EF4-FFF2-40B4-BE49-F238E27FC236}">
                    <a16:creationId xmlns:a16="http://schemas.microsoft.com/office/drawing/2014/main" id="{0A5E61B0-BE09-406B-C38A-7B86D0878DED}"/>
                  </a:ext>
                </a:extLst>
              </p:cNvPr>
              <p:cNvSpPr txBox="1"/>
              <p:nvPr/>
            </p:nvSpPr>
            <p:spPr bwMode="auto">
              <a:xfrm>
                <a:off x="7648400" y="4529512"/>
                <a:ext cx="1316088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=(6, 2) 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81399" name="Object 2">
                <a:extLst>
                  <a:ext uri="{FF2B5EF4-FFF2-40B4-BE49-F238E27FC236}">
                    <a16:creationId xmlns:a16="http://schemas.microsoft.com/office/drawing/2014/main" id="{0A5E61B0-BE09-406B-C38A-7B86D0878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48400" y="4529512"/>
                <a:ext cx="1316088" cy="418792"/>
              </a:xfrm>
              <a:prstGeom prst="rect">
                <a:avLst/>
              </a:prstGeom>
              <a:blipFill>
                <a:blip r:embed="rId11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5">
                <a:extLst>
                  <a:ext uri="{FF2B5EF4-FFF2-40B4-BE49-F238E27FC236}">
                    <a16:creationId xmlns:a16="http://schemas.microsoft.com/office/drawing/2014/main" id="{1F5F17C5-8753-284C-25A8-EF5EF6FC1C8D}"/>
                  </a:ext>
                </a:extLst>
              </p:cNvPr>
              <p:cNvSpPr txBox="1"/>
              <p:nvPr/>
            </p:nvSpPr>
            <p:spPr bwMode="auto">
              <a:xfrm>
                <a:off x="80407" y="2872314"/>
                <a:ext cx="1331842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34</m:t>
                          </m:r>
                          <m: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" name="Object 5">
                <a:extLst>
                  <a:ext uri="{FF2B5EF4-FFF2-40B4-BE49-F238E27FC236}">
                    <a16:creationId xmlns:a16="http://schemas.microsoft.com/office/drawing/2014/main" id="{1F5F17C5-8753-284C-25A8-EF5EF6FC1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407" y="2872314"/>
                <a:ext cx="1331842" cy="50405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5">
                <a:extLst>
                  <a:ext uri="{FF2B5EF4-FFF2-40B4-BE49-F238E27FC236}">
                    <a16:creationId xmlns:a16="http://schemas.microsoft.com/office/drawing/2014/main" id="{179CCEFE-C98B-6FAF-5A44-BC2AA9A0591C}"/>
                  </a:ext>
                </a:extLst>
              </p:cNvPr>
              <p:cNvSpPr txBox="1"/>
              <p:nvPr/>
            </p:nvSpPr>
            <p:spPr bwMode="auto">
              <a:xfrm>
                <a:off x="1511966" y="2871347"/>
                <a:ext cx="1331842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sk-SK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  <m: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" name="Object 5">
                <a:extLst>
                  <a:ext uri="{FF2B5EF4-FFF2-40B4-BE49-F238E27FC236}">
                    <a16:creationId xmlns:a16="http://schemas.microsoft.com/office/drawing/2014/main" id="{179CCEFE-C98B-6FAF-5A44-BC2AA9A05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11966" y="2871347"/>
                <a:ext cx="1331842" cy="50405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5">
                <a:extLst>
                  <a:ext uri="{FF2B5EF4-FFF2-40B4-BE49-F238E27FC236}">
                    <a16:creationId xmlns:a16="http://schemas.microsoft.com/office/drawing/2014/main" id="{4CE75801-22D8-EA84-0106-3AA4D95E4BB9}"/>
                  </a:ext>
                </a:extLst>
              </p:cNvPr>
              <p:cNvSpPr txBox="1"/>
              <p:nvPr/>
            </p:nvSpPr>
            <p:spPr bwMode="auto">
              <a:xfrm>
                <a:off x="3024134" y="2871347"/>
                <a:ext cx="1331842" cy="504056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sk-SK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40</m:t>
                          </m:r>
                          <m: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9" name="Object 5">
                <a:extLst>
                  <a:ext uri="{FF2B5EF4-FFF2-40B4-BE49-F238E27FC236}">
                    <a16:creationId xmlns:a16="http://schemas.microsoft.com/office/drawing/2014/main" id="{4CE75801-22D8-EA84-0106-3AA4D95E4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24134" y="2871347"/>
                <a:ext cx="1331842" cy="50405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Line 2">
            <a:extLst>
              <a:ext uri="{FF2B5EF4-FFF2-40B4-BE49-F238E27FC236}">
                <a16:creationId xmlns:a16="http://schemas.microsoft.com/office/drawing/2014/main" id="{0E52CE78-9E66-D49F-93D4-64E15FAE9A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220" y="3415593"/>
            <a:ext cx="3600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7E287E48-344A-1E08-1ECE-2C451F52CF0D}"/>
                  </a:ext>
                </a:extLst>
              </p:cNvPr>
              <p:cNvSpPr txBox="1"/>
              <p:nvPr/>
            </p:nvSpPr>
            <p:spPr bwMode="auto">
              <a:xfrm>
                <a:off x="539551" y="1071585"/>
                <a:ext cx="7416821" cy="48520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Metriky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vo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vektorov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ý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ch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priestoroch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0" baseline="-250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sk-SK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pou</a:t>
                </a:r>
                <a:r>
                  <a:rPr lang="sk-SK" b="0" i="0" dirty="0" err="1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žívané</a:t>
                </a:r>
                <a:r>
                  <a:rPr lang="sk-SK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v strojovom učení</a:t>
                </a:r>
                <a:r>
                  <a:rPr lang="en-US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: </a:t>
                </a:r>
                <a:endParaRPr lang="sk-SK" b="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7E287E48-344A-1E08-1ECE-2C451F52C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1" y="1071585"/>
                <a:ext cx="7416821" cy="485207"/>
              </a:xfrm>
              <a:prstGeom prst="rect">
                <a:avLst/>
              </a:prstGeom>
              <a:blipFill>
                <a:blip r:embed="rId15"/>
                <a:stretch>
                  <a:fillRect l="-247" t="-886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bject 2">
                <a:extLst>
                  <a:ext uri="{FF2B5EF4-FFF2-40B4-BE49-F238E27FC236}">
                    <a16:creationId xmlns:a16="http://schemas.microsoft.com/office/drawing/2014/main" id="{2B8EBFF1-3DE4-8E5A-D6D5-154CFDB5B1F4}"/>
                  </a:ext>
                </a:extLst>
              </p:cNvPr>
              <p:cNvSpPr txBox="1"/>
              <p:nvPr/>
            </p:nvSpPr>
            <p:spPr bwMode="auto">
              <a:xfrm>
                <a:off x="163219" y="3512379"/>
                <a:ext cx="2464561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anhattan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metrika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k-SK" b="0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sk-SK" b="0" dirty="0">
                  <a:solidFill>
                    <a:srgbClr val="FF0000"/>
                  </a:solidFill>
                </a:endParaRPr>
              </a:p>
              <a:p>
                <a:endParaRPr lang="sk-SK" b="1" dirty="0"/>
              </a:p>
            </p:txBody>
          </p:sp>
        </mc:Choice>
        <mc:Fallback>
          <p:sp>
            <p:nvSpPr>
              <p:cNvPr id="19" name="Object 2">
                <a:extLst>
                  <a:ext uri="{FF2B5EF4-FFF2-40B4-BE49-F238E27FC236}">
                    <a16:creationId xmlns:a16="http://schemas.microsoft.com/office/drawing/2014/main" id="{2B8EBFF1-3DE4-8E5A-D6D5-154CFDB5B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219" y="3512379"/>
                <a:ext cx="2464561" cy="38317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2">
                <a:extLst>
                  <a:ext uri="{FF2B5EF4-FFF2-40B4-BE49-F238E27FC236}">
                    <a16:creationId xmlns:a16="http://schemas.microsoft.com/office/drawing/2014/main" id="{8879B49F-C315-C3D0-764B-9D756DF9749E}"/>
                  </a:ext>
                </a:extLst>
              </p:cNvPr>
              <p:cNvSpPr txBox="1"/>
              <p:nvPr/>
            </p:nvSpPr>
            <p:spPr bwMode="auto">
              <a:xfrm>
                <a:off x="163220" y="4990264"/>
                <a:ext cx="1977838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sk-SK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Č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eby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š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evova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metrika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k-SK" b="0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sk-SK" b="0" dirty="0">
                  <a:solidFill>
                    <a:srgbClr val="FF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20" name="Object 2">
                <a:extLst>
                  <a:ext uri="{FF2B5EF4-FFF2-40B4-BE49-F238E27FC236}">
                    <a16:creationId xmlns:a16="http://schemas.microsoft.com/office/drawing/2014/main" id="{8879B49F-C315-C3D0-764B-9D756DF97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220" y="4990264"/>
                <a:ext cx="1977838" cy="383178"/>
              </a:xfrm>
              <a:prstGeom prst="rect">
                <a:avLst/>
              </a:prstGeom>
              <a:blipFill>
                <a:blip r:embed="rId17"/>
                <a:stretch>
                  <a:fillRect l="-926" r="-10802" b="-1612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ine 2">
            <a:extLst>
              <a:ext uri="{FF2B5EF4-FFF2-40B4-BE49-F238E27FC236}">
                <a16:creationId xmlns:a16="http://schemas.microsoft.com/office/drawing/2014/main" id="{85144D13-6592-C511-F550-9D5B946C13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763725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68BD095C-F421-0447-17E9-F12003431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264367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Norma,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energia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a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metrika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72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bject 2">
                <a:extLst>
                  <a:ext uri="{FF2B5EF4-FFF2-40B4-BE49-F238E27FC236}">
                    <a16:creationId xmlns:a16="http://schemas.microsoft.com/office/drawing/2014/main" id="{F45FA984-1139-F0E1-A1E4-6FCD180A9EEE}"/>
                  </a:ext>
                </a:extLst>
              </p:cNvPr>
              <p:cNvSpPr txBox="1"/>
              <p:nvPr/>
            </p:nvSpPr>
            <p:spPr bwMode="auto">
              <a:xfrm>
                <a:off x="163220" y="1830396"/>
                <a:ext cx="1977838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uklidov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á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metrika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k-SK" b="0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sk-SK" b="0" dirty="0">
                  <a:solidFill>
                    <a:srgbClr val="FF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30" name="Object 2">
                <a:extLst>
                  <a:ext uri="{FF2B5EF4-FFF2-40B4-BE49-F238E27FC236}">
                    <a16:creationId xmlns:a16="http://schemas.microsoft.com/office/drawing/2014/main" id="{F45FA984-1139-F0E1-A1E4-6FCD180A9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220" y="1830396"/>
                <a:ext cx="1977838" cy="383178"/>
              </a:xfrm>
              <a:prstGeom prst="rect">
                <a:avLst/>
              </a:prstGeom>
              <a:blipFill>
                <a:blip r:embed="rId2"/>
                <a:stretch>
                  <a:fillRect r="-185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4314EC42-F9AD-4FE1-F09A-00D4047B5C27}"/>
                  </a:ext>
                </a:extLst>
              </p:cNvPr>
              <p:cNvSpPr txBox="1"/>
              <p:nvPr/>
            </p:nvSpPr>
            <p:spPr bwMode="auto">
              <a:xfrm>
                <a:off x="235228" y="3922669"/>
                <a:ext cx="3308742" cy="4915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4314EC42-F9AD-4FE1-F09A-00D4047B5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5228" y="3922669"/>
                <a:ext cx="3308742" cy="4915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8A0A669D-6582-55F0-649E-5151C9C2A947}"/>
                  </a:ext>
                </a:extLst>
              </p:cNvPr>
              <p:cNvSpPr txBox="1"/>
              <p:nvPr/>
            </p:nvSpPr>
            <p:spPr bwMode="auto">
              <a:xfrm>
                <a:off x="225372" y="5507648"/>
                <a:ext cx="3672408" cy="4649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8A0A669D-6582-55F0-649E-5151C9C2A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372" y="5507648"/>
                <a:ext cx="3672408" cy="464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102B0713-ACCE-310A-9E9B-234112BB1E80}"/>
                  </a:ext>
                </a:extLst>
              </p:cNvPr>
              <p:cNvSpPr txBox="1"/>
              <p:nvPr/>
            </p:nvSpPr>
            <p:spPr bwMode="auto">
              <a:xfrm>
                <a:off x="235228" y="2367837"/>
                <a:ext cx="4032448" cy="5402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sk-SK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u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v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u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v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102B0713-ACCE-310A-9E9B-234112BB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5228" y="2367837"/>
                <a:ext cx="4032448" cy="5402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Rovná spojnica 9">
            <a:extLst>
              <a:ext uri="{FF2B5EF4-FFF2-40B4-BE49-F238E27FC236}">
                <a16:creationId xmlns:a16="http://schemas.microsoft.com/office/drawing/2014/main" id="{DF89E921-BD99-A488-6284-4092A0653884}"/>
              </a:ext>
            </a:extLst>
          </p:cNvPr>
          <p:cNvCxnSpPr>
            <a:cxnSpLocks/>
          </p:cNvCxnSpPr>
          <p:nvPr/>
        </p:nvCxnSpPr>
        <p:spPr>
          <a:xfrm rot="-5400000">
            <a:off x="4142415" y="2296157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nica 10">
            <a:extLst>
              <a:ext uri="{FF2B5EF4-FFF2-40B4-BE49-F238E27FC236}">
                <a16:creationId xmlns:a16="http://schemas.microsoft.com/office/drawing/2014/main" id="{80D2888F-6E48-FDF9-7336-9B5592BE1EA7}"/>
              </a:ext>
            </a:extLst>
          </p:cNvPr>
          <p:cNvCxnSpPr/>
          <p:nvPr/>
        </p:nvCxnSpPr>
        <p:spPr>
          <a:xfrm>
            <a:off x="4498719" y="191683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nica 11">
            <a:extLst>
              <a:ext uri="{FF2B5EF4-FFF2-40B4-BE49-F238E27FC236}">
                <a16:creationId xmlns:a16="http://schemas.microsoft.com/office/drawing/2014/main" id="{C7AD0BFD-23C8-33F5-6335-18FBB7AED69D}"/>
              </a:ext>
            </a:extLst>
          </p:cNvPr>
          <p:cNvCxnSpPr/>
          <p:nvPr/>
        </p:nvCxnSpPr>
        <p:spPr>
          <a:xfrm>
            <a:off x="5218719" y="191683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>
            <a:extLst>
              <a:ext uri="{FF2B5EF4-FFF2-40B4-BE49-F238E27FC236}">
                <a16:creationId xmlns:a16="http://schemas.microsoft.com/office/drawing/2014/main" id="{C165A5DD-E8EB-094F-6109-DD4E2F7852D5}"/>
              </a:ext>
            </a:extLst>
          </p:cNvPr>
          <p:cNvCxnSpPr/>
          <p:nvPr/>
        </p:nvCxnSpPr>
        <p:spPr>
          <a:xfrm>
            <a:off x="5954004" y="191713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nica 13">
            <a:extLst>
              <a:ext uri="{FF2B5EF4-FFF2-40B4-BE49-F238E27FC236}">
                <a16:creationId xmlns:a16="http://schemas.microsoft.com/office/drawing/2014/main" id="{67CEDFD5-C850-152A-CB74-816030760581}"/>
              </a:ext>
            </a:extLst>
          </p:cNvPr>
          <p:cNvCxnSpPr/>
          <p:nvPr/>
        </p:nvCxnSpPr>
        <p:spPr>
          <a:xfrm>
            <a:off x="4498719" y="267998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nica 14">
            <a:extLst>
              <a:ext uri="{FF2B5EF4-FFF2-40B4-BE49-F238E27FC236}">
                <a16:creationId xmlns:a16="http://schemas.microsoft.com/office/drawing/2014/main" id="{AAC1BC6B-D29D-82B4-0D83-D4F24B72BA65}"/>
              </a:ext>
            </a:extLst>
          </p:cNvPr>
          <p:cNvCxnSpPr/>
          <p:nvPr/>
        </p:nvCxnSpPr>
        <p:spPr>
          <a:xfrm>
            <a:off x="5234004" y="267998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nica 15">
            <a:extLst>
              <a:ext uri="{FF2B5EF4-FFF2-40B4-BE49-F238E27FC236}">
                <a16:creationId xmlns:a16="http://schemas.microsoft.com/office/drawing/2014/main" id="{8C8A4914-A209-BEF6-A049-6F885EDF236E}"/>
              </a:ext>
            </a:extLst>
          </p:cNvPr>
          <p:cNvCxnSpPr/>
          <p:nvPr/>
        </p:nvCxnSpPr>
        <p:spPr>
          <a:xfrm>
            <a:off x="5970377" y="267998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ovná spojnica 21">
            <a:extLst>
              <a:ext uri="{FF2B5EF4-FFF2-40B4-BE49-F238E27FC236}">
                <a16:creationId xmlns:a16="http://schemas.microsoft.com/office/drawing/2014/main" id="{22A6E303-7695-717D-C89C-6C865185873D}"/>
              </a:ext>
            </a:extLst>
          </p:cNvPr>
          <p:cNvCxnSpPr>
            <a:cxnSpLocks/>
          </p:cNvCxnSpPr>
          <p:nvPr/>
        </p:nvCxnSpPr>
        <p:spPr>
          <a:xfrm rot="-5400000">
            <a:off x="4858719" y="2296157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ovná spojnica 22">
            <a:extLst>
              <a:ext uri="{FF2B5EF4-FFF2-40B4-BE49-F238E27FC236}">
                <a16:creationId xmlns:a16="http://schemas.microsoft.com/office/drawing/2014/main" id="{5FC97B26-FF88-DAFC-58AF-9D07F2E24BD2}"/>
              </a:ext>
            </a:extLst>
          </p:cNvPr>
          <p:cNvCxnSpPr>
            <a:cxnSpLocks/>
          </p:cNvCxnSpPr>
          <p:nvPr/>
        </p:nvCxnSpPr>
        <p:spPr>
          <a:xfrm rot="-5400000">
            <a:off x="5594004" y="2296157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ovná spojnica 28">
            <a:extLst>
              <a:ext uri="{FF2B5EF4-FFF2-40B4-BE49-F238E27FC236}">
                <a16:creationId xmlns:a16="http://schemas.microsoft.com/office/drawing/2014/main" id="{54208A58-7C0C-B5CE-664D-F01C8BE5DE6C}"/>
              </a:ext>
            </a:extLst>
          </p:cNvPr>
          <p:cNvCxnSpPr>
            <a:cxnSpLocks/>
          </p:cNvCxnSpPr>
          <p:nvPr/>
        </p:nvCxnSpPr>
        <p:spPr>
          <a:xfrm rot="-5400000">
            <a:off x="6348788" y="2296157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0" name="Rovná spojnica 481289">
            <a:extLst>
              <a:ext uri="{FF2B5EF4-FFF2-40B4-BE49-F238E27FC236}">
                <a16:creationId xmlns:a16="http://schemas.microsoft.com/office/drawing/2014/main" id="{7D213057-5F41-5AE3-0C5E-5F9B8B909FC8}"/>
              </a:ext>
            </a:extLst>
          </p:cNvPr>
          <p:cNvCxnSpPr/>
          <p:nvPr/>
        </p:nvCxnSpPr>
        <p:spPr>
          <a:xfrm>
            <a:off x="6696337" y="191683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1" name="Rovná spojnica 481290">
            <a:extLst>
              <a:ext uri="{FF2B5EF4-FFF2-40B4-BE49-F238E27FC236}">
                <a16:creationId xmlns:a16="http://schemas.microsoft.com/office/drawing/2014/main" id="{F59A9036-141D-21B1-F6C5-809874E33195}"/>
              </a:ext>
            </a:extLst>
          </p:cNvPr>
          <p:cNvCxnSpPr/>
          <p:nvPr/>
        </p:nvCxnSpPr>
        <p:spPr>
          <a:xfrm>
            <a:off x="7416337" y="191683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2" name="Rovná spojnica 481291">
            <a:extLst>
              <a:ext uri="{FF2B5EF4-FFF2-40B4-BE49-F238E27FC236}">
                <a16:creationId xmlns:a16="http://schemas.microsoft.com/office/drawing/2014/main" id="{4E37015E-C3E0-1332-3AD8-E433A6E9B69D}"/>
              </a:ext>
            </a:extLst>
          </p:cNvPr>
          <p:cNvCxnSpPr/>
          <p:nvPr/>
        </p:nvCxnSpPr>
        <p:spPr>
          <a:xfrm>
            <a:off x="8151622" y="191713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3" name="Rovná spojnica 481292">
            <a:extLst>
              <a:ext uri="{FF2B5EF4-FFF2-40B4-BE49-F238E27FC236}">
                <a16:creationId xmlns:a16="http://schemas.microsoft.com/office/drawing/2014/main" id="{772C02C2-B099-232F-2CFF-AC4260D760C8}"/>
              </a:ext>
            </a:extLst>
          </p:cNvPr>
          <p:cNvCxnSpPr/>
          <p:nvPr/>
        </p:nvCxnSpPr>
        <p:spPr>
          <a:xfrm>
            <a:off x="6696337" y="267998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4" name="Rovná spojnica 481293">
            <a:extLst>
              <a:ext uri="{FF2B5EF4-FFF2-40B4-BE49-F238E27FC236}">
                <a16:creationId xmlns:a16="http://schemas.microsoft.com/office/drawing/2014/main" id="{CA482116-3178-9CDF-7737-41995E42D166}"/>
              </a:ext>
            </a:extLst>
          </p:cNvPr>
          <p:cNvCxnSpPr/>
          <p:nvPr/>
        </p:nvCxnSpPr>
        <p:spPr>
          <a:xfrm>
            <a:off x="7431622" y="267998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5" name="Rovná spojnica 481294">
            <a:extLst>
              <a:ext uri="{FF2B5EF4-FFF2-40B4-BE49-F238E27FC236}">
                <a16:creationId xmlns:a16="http://schemas.microsoft.com/office/drawing/2014/main" id="{43EF84C2-A4AF-6FC3-83E8-764401526DD6}"/>
              </a:ext>
            </a:extLst>
          </p:cNvPr>
          <p:cNvCxnSpPr/>
          <p:nvPr/>
        </p:nvCxnSpPr>
        <p:spPr>
          <a:xfrm>
            <a:off x="8167995" y="267998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6" name="Rovná spojnica 481295">
            <a:extLst>
              <a:ext uri="{FF2B5EF4-FFF2-40B4-BE49-F238E27FC236}">
                <a16:creationId xmlns:a16="http://schemas.microsoft.com/office/drawing/2014/main" id="{EB0EA03E-C661-7ADB-59ED-747ECB297F76}"/>
              </a:ext>
            </a:extLst>
          </p:cNvPr>
          <p:cNvCxnSpPr>
            <a:cxnSpLocks/>
          </p:cNvCxnSpPr>
          <p:nvPr/>
        </p:nvCxnSpPr>
        <p:spPr>
          <a:xfrm rot="-5400000">
            <a:off x="7056337" y="2296157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7" name="Rovná spojnica 481296">
            <a:extLst>
              <a:ext uri="{FF2B5EF4-FFF2-40B4-BE49-F238E27FC236}">
                <a16:creationId xmlns:a16="http://schemas.microsoft.com/office/drawing/2014/main" id="{41A6A19E-5922-8F06-E96F-31831FE3E9B9}"/>
              </a:ext>
            </a:extLst>
          </p:cNvPr>
          <p:cNvCxnSpPr>
            <a:cxnSpLocks/>
          </p:cNvCxnSpPr>
          <p:nvPr/>
        </p:nvCxnSpPr>
        <p:spPr>
          <a:xfrm rot="-5400000">
            <a:off x="7791622" y="2296157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8" name="Rovná spojnica 481297">
            <a:extLst>
              <a:ext uri="{FF2B5EF4-FFF2-40B4-BE49-F238E27FC236}">
                <a16:creationId xmlns:a16="http://schemas.microsoft.com/office/drawing/2014/main" id="{6BC0F8B1-1567-616D-A5AF-6BDE7F21A8FE}"/>
              </a:ext>
            </a:extLst>
          </p:cNvPr>
          <p:cNvCxnSpPr>
            <a:cxnSpLocks/>
          </p:cNvCxnSpPr>
          <p:nvPr/>
        </p:nvCxnSpPr>
        <p:spPr>
          <a:xfrm rot="-5400000">
            <a:off x="8527995" y="2296157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9" name="Rovná spojnica 481298">
            <a:extLst>
              <a:ext uri="{FF2B5EF4-FFF2-40B4-BE49-F238E27FC236}">
                <a16:creationId xmlns:a16="http://schemas.microsoft.com/office/drawing/2014/main" id="{D3E6489D-0A32-BC73-3040-1AAE452AA5CB}"/>
              </a:ext>
            </a:extLst>
          </p:cNvPr>
          <p:cNvCxnSpPr>
            <a:cxnSpLocks/>
          </p:cNvCxnSpPr>
          <p:nvPr/>
        </p:nvCxnSpPr>
        <p:spPr>
          <a:xfrm rot="-5400000">
            <a:off x="4142415" y="305180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03" name="Rovná spojnica 481302">
            <a:extLst>
              <a:ext uri="{FF2B5EF4-FFF2-40B4-BE49-F238E27FC236}">
                <a16:creationId xmlns:a16="http://schemas.microsoft.com/office/drawing/2014/main" id="{507E7E27-899C-D15F-3E42-0B3723ECC1FA}"/>
              </a:ext>
            </a:extLst>
          </p:cNvPr>
          <p:cNvCxnSpPr/>
          <p:nvPr/>
        </p:nvCxnSpPr>
        <p:spPr>
          <a:xfrm>
            <a:off x="4498719" y="341721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04" name="Rovná spojnica 481303">
            <a:extLst>
              <a:ext uri="{FF2B5EF4-FFF2-40B4-BE49-F238E27FC236}">
                <a16:creationId xmlns:a16="http://schemas.microsoft.com/office/drawing/2014/main" id="{4D8EB7E8-09E0-E465-0FF3-B3F442502D57}"/>
              </a:ext>
            </a:extLst>
          </p:cNvPr>
          <p:cNvCxnSpPr/>
          <p:nvPr/>
        </p:nvCxnSpPr>
        <p:spPr>
          <a:xfrm>
            <a:off x="5234004" y="341721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05" name="Rovná spojnica 481304">
            <a:extLst>
              <a:ext uri="{FF2B5EF4-FFF2-40B4-BE49-F238E27FC236}">
                <a16:creationId xmlns:a16="http://schemas.microsoft.com/office/drawing/2014/main" id="{C4CE63F2-1F62-5CA0-6202-E6E201198222}"/>
              </a:ext>
            </a:extLst>
          </p:cNvPr>
          <p:cNvCxnSpPr/>
          <p:nvPr/>
        </p:nvCxnSpPr>
        <p:spPr>
          <a:xfrm>
            <a:off x="5970377" y="341721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06" name="Rovná spojnica 481305">
            <a:extLst>
              <a:ext uri="{FF2B5EF4-FFF2-40B4-BE49-F238E27FC236}">
                <a16:creationId xmlns:a16="http://schemas.microsoft.com/office/drawing/2014/main" id="{254AEB38-7BD3-553C-DF88-C027FCAABB85}"/>
              </a:ext>
            </a:extLst>
          </p:cNvPr>
          <p:cNvCxnSpPr>
            <a:cxnSpLocks/>
          </p:cNvCxnSpPr>
          <p:nvPr/>
        </p:nvCxnSpPr>
        <p:spPr>
          <a:xfrm rot="-5400000">
            <a:off x="4858719" y="305180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07" name="Rovná spojnica 481306">
            <a:extLst>
              <a:ext uri="{FF2B5EF4-FFF2-40B4-BE49-F238E27FC236}">
                <a16:creationId xmlns:a16="http://schemas.microsoft.com/office/drawing/2014/main" id="{2433B89C-69F2-4B1B-289B-FAA6F7592F43}"/>
              </a:ext>
            </a:extLst>
          </p:cNvPr>
          <p:cNvCxnSpPr>
            <a:cxnSpLocks/>
          </p:cNvCxnSpPr>
          <p:nvPr/>
        </p:nvCxnSpPr>
        <p:spPr>
          <a:xfrm rot="-5400000">
            <a:off x="5594004" y="305180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08" name="Rovná spojnica 481307">
            <a:extLst>
              <a:ext uri="{FF2B5EF4-FFF2-40B4-BE49-F238E27FC236}">
                <a16:creationId xmlns:a16="http://schemas.microsoft.com/office/drawing/2014/main" id="{FE9E10C3-D65F-3A18-FFB0-A48CA1314456}"/>
              </a:ext>
            </a:extLst>
          </p:cNvPr>
          <p:cNvCxnSpPr>
            <a:cxnSpLocks/>
          </p:cNvCxnSpPr>
          <p:nvPr/>
        </p:nvCxnSpPr>
        <p:spPr>
          <a:xfrm rot="-5400000">
            <a:off x="6348788" y="3051802"/>
            <a:ext cx="720000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1312" name="Rovná spojnica 481311">
            <a:extLst>
              <a:ext uri="{FF2B5EF4-FFF2-40B4-BE49-F238E27FC236}">
                <a16:creationId xmlns:a16="http://schemas.microsoft.com/office/drawing/2014/main" id="{10D3A291-9594-E6CC-56DC-702424E2C3D7}"/>
              </a:ext>
            </a:extLst>
          </p:cNvPr>
          <p:cNvCxnSpPr/>
          <p:nvPr/>
        </p:nvCxnSpPr>
        <p:spPr>
          <a:xfrm>
            <a:off x="6696337" y="341721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13" name="Rovná spojnica 481312">
            <a:extLst>
              <a:ext uri="{FF2B5EF4-FFF2-40B4-BE49-F238E27FC236}">
                <a16:creationId xmlns:a16="http://schemas.microsoft.com/office/drawing/2014/main" id="{A80589A9-C7F6-EEB1-2091-72007B8F5895}"/>
              </a:ext>
            </a:extLst>
          </p:cNvPr>
          <p:cNvCxnSpPr/>
          <p:nvPr/>
        </p:nvCxnSpPr>
        <p:spPr>
          <a:xfrm>
            <a:off x="7431622" y="341721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14" name="Rovná spojnica 481313">
            <a:extLst>
              <a:ext uri="{FF2B5EF4-FFF2-40B4-BE49-F238E27FC236}">
                <a16:creationId xmlns:a16="http://schemas.microsoft.com/office/drawing/2014/main" id="{5BCEE52D-0B4B-E4C3-2C55-068DD857E83D}"/>
              </a:ext>
            </a:extLst>
          </p:cNvPr>
          <p:cNvCxnSpPr/>
          <p:nvPr/>
        </p:nvCxnSpPr>
        <p:spPr>
          <a:xfrm>
            <a:off x="8167995" y="341721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15" name="Rovná spojnica 481314">
            <a:extLst>
              <a:ext uri="{FF2B5EF4-FFF2-40B4-BE49-F238E27FC236}">
                <a16:creationId xmlns:a16="http://schemas.microsoft.com/office/drawing/2014/main" id="{11C2B17A-644F-87DD-6272-6CE21B25304B}"/>
              </a:ext>
            </a:extLst>
          </p:cNvPr>
          <p:cNvCxnSpPr>
            <a:cxnSpLocks/>
          </p:cNvCxnSpPr>
          <p:nvPr/>
        </p:nvCxnSpPr>
        <p:spPr>
          <a:xfrm rot="-5400000">
            <a:off x="7056337" y="305180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16" name="Rovná spojnica 481315">
            <a:extLst>
              <a:ext uri="{FF2B5EF4-FFF2-40B4-BE49-F238E27FC236}">
                <a16:creationId xmlns:a16="http://schemas.microsoft.com/office/drawing/2014/main" id="{E8E82DD5-2CE8-1FCB-AE73-0AAF846443DD}"/>
              </a:ext>
            </a:extLst>
          </p:cNvPr>
          <p:cNvCxnSpPr>
            <a:cxnSpLocks/>
          </p:cNvCxnSpPr>
          <p:nvPr/>
        </p:nvCxnSpPr>
        <p:spPr>
          <a:xfrm rot="-5400000">
            <a:off x="7791622" y="305180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17" name="Rovná spojnica 481316">
            <a:extLst>
              <a:ext uri="{FF2B5EF4-FFF2-40B4-BE49-F238E27FC236}">
                <a16:creationId xmlns:a16="http://schemas.microsoft.com/office/drawing/2014/main" id="{5EA2A364-DC1D-B47F-9D76-6D6037667561}"/>
              </a:ext>
            </a:extLst>
          </p:cNvPr>
          <p:cNvCxnSpPr>
            <a:cxnSpLocks/>
          </p:cNvCxnSpPr>
          <p:nvPr/>
        </p:nvCxnSpPr>
        <p:spPr>
          <a:xfrm rot="-5400000">
            <a:off x="8527995" y="305180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18" name="Rovná spojnica 481317">
            <a:extLst>
              <a:ext uri="{FF2B5EF4-FFF2-40B4-BE49-F238E27FC236}">
                <a16:creationId xmlns:a16="http://schemas.microsoft.com/office/drawing/2014/main" id="{25CBB2A3-7F1E-2AAE-CE2C-1BCA941A848F}"/>
              </a:ext>
            </a:extLst>
          </p:cNvPr>
          <p:cNvCxnSpPr>
            <a:cxnSpLocks/>
          </p:cNvCxnSpPr>
          <p:nvPr/>
        </p:nvCxnSpPr>
        <p:spPr>
          <a:xfrm rot="-5400000">
            <a:off x="4140845" y="379441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22" name="Rovná spojnica 481321">
            <a:extLst>
              <a:ext uri="{FF2B5EF4-FFF2-40B4-BE49-F238E27FC236}">
                <a16:creationId xmlns:a16="http://schemas.microsoft.com/office/drawing/2014/main" id="{CADE9CFF-EBC8-03F3-D44D-AF09ABCBC8C7}"/>
              </a:ext>
            </a:extLst>
          </p:cNvPr>
          <p:cNvCxnSpPr/>
          <p:nvPr/>
        </p:nvCxnSpPr>
        <p:spPr>
          <a:xfrm>
            <a:off x="4497149" y="417824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23" name="Rovná spojnica 481322">
            <a:extLst>
              <a:ext uri="{FF2B5EF4-FFF2-40B4-BE49-F238E27FC236}">
                <a16:creationId xmlns:a16="http://schemas.microsoft.com/office/drawing/2014/main" id="{80D76B68-65D0-EE72-DD80-5872B347DF15}"/>
              </a:ext>
            </a:extLst>
          </p:cNvPr>
          <p:cNvCxnSpPr/>
          <p:nvPr/>
        </p:nvCxnSpPr>
        <p:spPr>
          <a:xfrm>
            <a:off x="5232434" y="417824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24" name="Rovná spojnica 481323">
            <a:extLst>
              <a:ext uri="{FF2B5EF4-FFF2-40B4-BE49-F238E27FC236}">
                <a16:creationId xmlns:a16="http://schemas.microsoft.com/office/drawing/2014/main" id="{83070428-15A9-3CE6-C6FA-91126D247243}"/>
              </a:ext>
            </a:extLst>
          </p:cNvPr>
          <p:cNvCxnSpPr/>
          <p:nvPr/>
        </p:nvCxnSpPr>
        <p:spPr>
          <a:xfrm>
            <a:off x="5968807" y="417824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25" name="Rovná spojnica 481324">
            <a:extLst>
              <a:ext uri="{FF2B5EF4-FFF2-40B4-BE49-F238E27FC236}">
                <a16:creationId xmlns:a16="http://schemas.microsoft.com/office/drawing/2014/main" id="{661E6487-DB2B-7090-BDE6-7224D191C634}"/>
              </a:ext>
            </a:extLst>
          </p:cNvPr>
          <p:cNvCxnSpPr>
            <a:cxnSpLocks/>
          </p:cNvCxnSpPr>
          <p:nvPr/>
        </p:nvCxnSpPr>
        <p:spPr>
          <a:xfrm rot="-5400000">
            <a:off x="4857149" y="379441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26" name="Rovná spojnica 481325">
            <a:extLst>
              <a:ext uri="{FF2B5EF4-FFF2-40B4-BE49-F238E27FC236}">
                <a16:creationId xmlns:a16="http://schemas.microsoft.com/office/drawing/2014/main" id="{5CE4459E-4173-3EEF-1F69-5AF70812A8D1}"/>
              </a:ext>
            </a:extLst>
          </p:cNvPr>
          <p:cNvCxnSpPr>
            <a:cxnSpLocks/>
          </p:cNvCxnSpPr>
          <p:nvPr/>
        </p:nvCxnSpPr>
        <p:spPr>
          <a:xfrm rot="-5400000">
            <a:off x="5592434" y="379441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27" name="Rovná spojnica 481326">
            <a:extLst>
              <a:ext uri="{FF2B5EF4-FFF2-40B4-BE49-F238E27FC236}">
                <a16:creationId xmlns:a16="http://schemas.microsoft.com/office/drawing/2014/main" id="{FB6C5DEF-33CD-A14A-78F4-5E4A17B9CB60}"/>
              </a:ext>
            </a:extLst>
          </p:cNvPr>
          <p:cNvCxnSpPr>
            <a:cxnSpLocks/>
          </p:cNvCxnSpPr>
          <p:nvPr/>
        </p:nvCxnSpPr>
        <p:spPr>
          <a:xfrm rot="-5400000">
            <a:off x="6347218" y="3794415"/>
            <a:ext cx="720000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1331" name="Rovná spojnica 481330">
            <a:extLst>
              <a:ext uri="{FF2B5EF4-FFF2-40B4-BE49-F238E27FC236}">
                <a16:creationId xmlns:a16="http://schemas.microsoft.com/office/drawing/2014/main" id="{5D3A5855-6F85-C44B-B9BA-B4BE4703F65D}"/>
              </a:ext>
            </a:extLst>
          </p:cNvPr>
          <p:cNvCxnSpPr/>
          <p:nvPr/>
        </p:nvCxnSpPr>
        <p:spPr>
          <a:xfrm>
            <a:off x="6694767" y="417824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2" name="Rovná spojnica 481331">
            <a:extLst>
              <a:ext uri="{FF2B5EF4-FFF2-40B4-BE49-F238E27FC236}">
                <a16:creationId xmlns:a16="http://schemas.microsoft.com/office/drawing/2014/main" id="{E3DAF902-549B-47B2-083C-0D4E24B46882}"/>
              </a:ext>
            </a:extLst>
          </p:cNvPr>
          <p:cNvCxnSpPr/>
          <p:nvPr/>
        </p:nvCxnSpPr>
        <p:spPr>
          <a:xfrm>
            <a:off x="7430052" y="417824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3" name="Rovná spojnica 481332">
            <a:extLst>
              <a:ext uri="{FF2B5EF4-FFF2-40B4-BE49-F238E27FC236}">
                <a16:creationId xmlns:a16="http://schemas.microsoft.com/office/drawing/2014/main" id="{A74140B1-1721-819D-FC7C-94595BA41889}"/>
              </a:ext>
            </a:extLst>
          </p:cNvPr>
          <p:cNvCxnSpPr/>
          <p:nvPr/>
        </p:nvCxnSpPr>
        <p:spPr>
          <a:xfrm>
            <a:off x="8166425" y="417824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4" name="Rovná spojnica 481333">
            <a:extLst>
              <a:ext uri="{FF2B5EF4-FFF2-40B4-BE49-F238E27FC236}">
                <a16:creationId xmlns:a16="http://schemas.microsoft.com/office/drawing/2014/main" id="{AA3F4207-7A83-21EE-23B9-75DFBDCE3648}"/>
              </a:ext>
            </a:extLst>
          </p:cNvPr>
          <p:cNvCxnSpPr>
            <a:cxnSpLocks/>
          </p:cNvCxnSpPr>
          <p:nvPr/>
        </p:nvCxnSpPr>
        <p:spPr>
          <a:xfrm rot="-5400000">
            <a:off x="7054767" y="379441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5" name="Rovná spojnica 481334">
            <a:extLst>
              <a:ext uri="{FF2B5EF4-FFF2-40B4-BE49-F238E27FC236}">
                <a16:creationId xmlns:a16="http://schemas.microsoft.com/office/drawing/2014/main" id="{0C577FA1-611E-C390-FB60-D7BC9226E3A9}"/>
              </a:ext>
            </a:extLst>
          </p:cNvPr>
          <p:cNvCxnSpPr>
            <a:cxnSpLocks/>
          </p:cNvCxnSpPr>
          <p:nvPr/>
        </p:nvCxnSpPr>
        <p:spPr>
          <a:xfrm rot="-5400000">
            <a:off x="7790052" y="379441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6" name="Rovná spojnica 481335">
            <a:extLst>
              <a:ext uri="{FF2B5EF4-FFF2-40B4-BE49-F238E27FC236}">
                <a16:creationId xmlns:a16="http://schemas.microsoft.com/office/drawing/2014/main" id="{A4CF9DA7-3927-00B6-2CC6-19824A2FA8D6}"/>
              </a:ext>
            </a:extLst>
          </p:cNvPr>
          <p:cNvCxnSpPr>
            <a:cxnSpLocks/>
          </p:cNvCxnSpPr>
          <p:nvPr/>
        </p:nvCxnSpPr>
        <p:spPr>
          <a:xfrm rot="-5400000">
            <a:off x="8526425" y="379441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7" name="Rovná spojnica 481336">
            <a:extLst>
              <a:ext uri="{FF2B5EF4-FFF2-40B4-BE49-F238E27FC236}">
                <a16:creationId xmlns:a16="http://schemas.microsoft.com/office/drawing/2014/main" id="{6563E53F-5BFE-C17D-A0ED-BBC540C50148}"/>
              </a:ext>
            </a:extLst>
          </p:cNvPr>
          <p:cNvCxnSpPr>
            <a:cxnSpLocks/>
          </p:cNvCxnSpPr>
          <p:nvPr/>
        </p:nvCxnSpPr>
        <p:spPr>
          <a:xfrm rot="-5400000">
            <a:off x="4140845" y="455006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8" name="Rovná spojnica 481337">
            <a:extLst>
              <a:ext uri="{FF2B5EF4-FFF2-40B4-BE49-F238E27FC236}">
                <a16:creationId xmlns:a16="http://schemas.microsoft.com/office/drawing/2014/main" id="{6C93B89B-4689-19AB-A48D-51E8A6B0EDC1}"/>
              </a:ext>
            </a:extLst>
          </p:cNvPr>
          <p:cNvCxnSpPr/>
          <p:nvPr/>
        </p:nvCxnSpPr>
        <p:spPr>
          <a:xfrm>
            <a:off x="4497149" y="492775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9" name="Rovná spojnica 481338">
            <a:extLst>
              <a:ext uri="{FF2B5EF4-FFF2-40B4-BE49-F238E27FC236}">
                <a16:creationId xmlns:a16="http://schemas.microsoft.com/office/drawing/2014/main" id="{43124D3A-38CA-39A2-2F11-3D14F8ED0965}"/>
              </a:ext>
            </a:extLst>
          </p:cNvPr>
          <p:cNvCxnSpPr/>
          <p:nvPr/>
        </p:nvCxnSpPr>
        <p:spPr>
          <a:xfrm>
            <a:off x="5232434" y="492775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0" name="Rovná spojnica 481339">
            <a:extLst>
              <a:ext uri="{FF2B5EF4-FFF2-40B4-BE49-F238E27FC236}">
                <a16:creationId xmlns:a16="http://schemas.microsoft.com/office/drawing/2014/main" id="{BE3E1035-C87A-879D-626A-D2D4664B216C}"/>
              </a:ext>
            </a:extLst>
          </p:cNvPr>
          <p:cNvCxnSpPr/>
          <p:nvPr/>
        </p:nvCxnSpPr>
        <p:spPr>
          <a:xfrm>
            <a:off x="5968807" y="492775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1" name="Rovná spojnica 481340">
            <a:extLst>
              <a:ext uri="{FF2B5EF4-FFF2-40B4-BE49-F238E27FC236}">
                <a16:creationId xmlns:a16="http://schemas.microsoft.com/office/drawing/2014/main" id="{F790BB2D-7C96-BA68-27B2-736FB8698E84}"/>
              </a:ext>
            </a:extLst>
          </p:cNvPr>
          <p:cNvCxnSpPr>
            <a:cxnSpLocks/>
          </p:cNvCxnSpPr>
          <p:nvPr/>
        </p:nvCxnSpPr>
        <p:spPr>
          <a:xfrm rot="-5400000">
            <a:off x="4857149" y="455006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2" name="Rovná spojnica 481341">
            <a:extLst>
              <a:ext uri="{FF2B5EF4-FFF2-40B4-BE49-F238E27FC236}">
                <a16:creationId xmlns:a16="http://schemas.microsoft.com/office/drawing/2014/main" id="{6A17E6A8-097F-7CE9-7CD9-50407466D279}"/>
              </a:ext>
            </a:extLst>
          </p:cNvPr>
          <p:cNvCxnSpPr>
            <a:cxnSpLocks/>
          </p:cNvCxnSpPr>
          <p:nvPr/>
        </p:nvCxnSpPr>
        <p:spPr>
          <a:xfrm rot="-5400000">
            <a:off x="5592434" y="455006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3" name="Rovná spojnica 481342">
            <a:extLst>
              <a:ext uri="{FF2B5EF4-FFF2-40B4-BE49-F238E27FC236}">
                <a16:creationId xmlns:a16="http://schemas.microsoft.com/office/drawing/2014/main" id="{C1E2C135-230D-5F0D-AB2F-D19EAFDE1FA2}"/>
              </a:ext>
            </a:extLst>
          </p:cNvPr>
          <p:cNvCxnSpPr>
            <a:cxnSpLocks/>
          </p:cNvCxnSpPr>
          <p:nvPr/>
        </p:nvCxnSpPr>
        <p:spPr>
          <a:xfrm rot="-5400000">
            <a:off x="6347218" y="4550060"/>
            <a:ext cx="720000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1344" name="Rovná spojnica 481343">
            <a:extLst>
              <a:ext uri="{FF2B5EF4-FFF2-40B4-BE49-F238E27FC236}">
                <a16:creationId xmlns:a16="http://schemas.microsoft.com/office/drawing/2014/main" id="{83EEC040-2872-07B8-3ED1-57D013CCD07E}"/>
              </a:ext>
            </a:extLst>
          </p:cNvPr>
          <p:cNvCxnSpPr/>
          <p:nvPr/>
        </p:nvCxnSpPr>
        <p:spPr>
          <a:xfrm>
            <a:off x="6694767" y="492775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5" name="Rovná spojnica 481344">
            <a:extLst>
              <a:ext uri="{FF2B5EF4-FFF2-40B4-BE49-F238E27FC236}">
                <a16:creationId xmlns:a16="http://schemas.microsoft.com/office/drawing/2014/main" id="{143FB629-5BD3-6774-6448-3538ED7B5800}"/>
              </a:ext>
            </a:extLst>
          </p:cNvPr>
          <p:cNvCxnSpPr/>
          <p:nvPr/>
        </p:nvCxnSpPr>
        <p:spPr>
          <a:xfrm>
            <a:off x="7430052" y="492775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6" name="Rovná spojnica 481345">
            <a:extLst>
              <a:ext uri="{FF2B5EF4-FFF2-40B4-BE49-F238E27FC236}">
                <a16:creationId xmlns:a16="http://schemas.microsoft.com/office/drawing/2014/main" id="{AF0A72BD-6AC9-071D-3102-F10B6BBD880C}"/>
              </a:ext>
            </a:extLst>
          </p:cNvPr>
          <p:cNvCxnSpPr/>
          <p:nvPr/>
        </p:nvCxnSpPr>
        <p:spPr>
          <a:xfrm>
            <a:off x="8166425" y="492775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7" name="Rovná spojnica 481346">
            <a:extLst>
              <a:ext uri="{FF2B5EF4-FFF2-40B4-BE49-F238E27FC236}">
                <a16:creationId xmlns:a16="http://schemas.microsoft.com/office/drawing/2014/main" id="{2EB6A0B2-1917-4838-907D-B4B4B6FD9513}"/>
              </a:ext>
            </a:extLst>
          </p:cNvPr>
          <p:cNvCxnSpPr>
            <a:cxnSpLocks/>
          </p:cNvCxnSpPr>
          <p:nvPr/>
        </p:nvCxnSpPr>
        <p:spPr>
          <a:xfrm rot="-5400000">
            <a:off x="7054767" y="455006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8" name="Rovná spojnica 481347">
            <a:extLst>
              <a:ext uri="{FF2B5EF4-FFF2-40B4-BE49-F238E27FC236}">
                <a16:creationId xmlns:a16="http://schemas.microsoft.com/office/drawing/2014/main" id="{934324B0-B031-F728-2E5A-AB237865541D}"/>
              </a:ext>
            </a:extLst>
          </p:cNvPr>
          <p:cNvCxnSpPr>
            <a:cxnSpLocks/>
          </p:cNvCxnSpPr>
          <p:nvPr/>
        </p:nvCxnSpPr>
        <p:spPr>
          <a:xfrm rot="-5400000">
            <a:off x="7790052" y="455006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9" name="Rovná spojnica 481348">
            <a:extLst>
              <a:ext uri="{FF2B5EF4-FFF2-40B4-BE49-F238E27FC236}">
                <a16:creationId xmlns:a16="http://schemas.microsoft.com/office/drawing/2014/main" id="{7A80E583-5CCF-925C-85D3-90437A5D93CB}"/>
              </a:ext>
            </a:extLst>
          </p:cNvPr>
          <p:cNvCxnSpPr>
            <a:cxnSpLocks/>
          </p:cNvCxnSpPr>
          <p:nvPr/>
        </p:nvCxnSpPr>
        <p:spPr>
          <a:xfrm rot="-5400000">
            <a:off x="8526425" y="455006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50" name="Rovná spojnica 481349">
            <a:extLst>
              <a:ext uri="{FF2B5EF4-FFF2-40B4-BE49-F238E27FC236}">
                <a16:creationId xmlns:a16="http://schemas.microsoft.com/office/drawing/2014/main" id="{0279ED4E-DF9A-908F-27FE-7402D349D9F4}"/>
              </a:ext>
            </a:extLst>
          </p:cNvPr>
          <p:cNvCxnSpPr/>
          <p:nvPr/>
        </p:nvCxnSpPr>
        <p:spPr>
          <a:xfrm>
            <a:off x="4498725" y="492488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51" name="Rovná spojnica 481350">
            <a:extLst>
              <a:ext uri="{FF2B5EF4-FFF2-40B4-BE49-F238E27FC236}">
                <a16:creationId xmlns:a16="http://schemas.microsoft.com/office/drawing/2014/main" id="{FF2EEDAD-E625-86C3-1F94-E5F2246FF191}"/>
              </a:ext>
            </a:extLst>
          </p:cNvPr>
          <p:cNvCxnSpPr/>
          <p:nvPr/>
        </p:nvCxnSpPr>
        <p:spPr>
          <a:xfrm>
            <a:off x="5234010" y="492488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52" name="Rovná spojnica 481351">
            <a:extLst>
              <a:ext uri="{FF2B5EF4-FFF2-40B4-BE49-F238E27FC236}">
                <a16:creationId xmlns:a16="http://schemas.microsoft.com/office/drawing/2014/main" id="{54D34DD9-8C92-D687-6BDC-1EC0BB12D1B6}"/>
              </a:ext>
            </a:extLst>
          </p:cNvPr>
          <p:cNvCxnSpPr/>
          <p:nvPr/>
        </p:nvCxnSpPr>
        <p:spPr>
          <a:xfrm>
            <a:off x="5970383" y="492488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53" name="Rovná spojnica 481352">
            <a:extLst>
              <a:ext uri="{FF2B5EF4-FFF2-40B4-BE49-F238E27FC236}">
                <a16:creationId xmlns:a16="http://schemas.microsoft.com/office/drawing/2014/main" id="{C8B1B57D-62CE-F1E4-2161-8A778723672E}"/>
              </a:ext>
            </a:extLst>
          </p:cNvPr>
          <p:cNvCxnSpPr/>
          <p:nvPr/>
        </p:nvCxnSpPr>
        <p:spPr>
          <a:xfrm>
            <a:off x="6696343" y="492488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54" name="Rovná spojnica 481353">
            <a:extLst>
              <a:ext uri="{FF2B5EF4-FFF2-40B4-BE49-F238E27FC236}">
                <a16:creationId xmlns:a16="http://schemas.microsoft.com/office/drawing/2014/main" id="{2F48F400-8A9C-6D7C-55BF-87B2A6FB885F}"/>
              </a:ext>
            </a:extLst>
          </p:cNvPr>
          <p:cNvCxnSpPr/>
          <p:nvPr/>
        </p:nvCxnSpPr>
        <p:spPr>
          <a:xfrm>
            <a:off x="7431628" y="492488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55" name="Rovná spojnica 481354">
            <a:extLst>
              <a:ext uri="{FF2B5EF4-FFF2-40B4-BE49-F238E27FC236}">
                <a16:creationId xmlns:a16="http://schemas.microsoft.com/office/drawing/2014/main" id="{E67F22A1-C64D-59EC-E70E-D1A4F1D67BE1}"/>
              </a:ext>
            </a:extLst>
          </p:cNvPr>
          <p:cNvCxnSpPr/>
          <p:nvPr/>
        </p:nvCxnSpPr>
        <p:spPr>
          <a:xfrm>
            <a:off x="8168001" y="492488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56" name="Rovná spojnica 481355">
            <a:extLst>
              <a:ext uri="{FF2B5EF4-FFF2-40B4-BE49-F238E27FC236}">
                <a16:creationId xmlns:a16="http://schemas.microsoft.com/office/drawing/2014/main" id="{15A676CC-697D-0BFB-D97A-13E80FEFC0F9}"/>
              </a:ext>
            </a:extLst>
          </p:cNvPr>
          <p:cNvCxnSpPr>
            <a:cxnSpLocks/>
          </p:cNvCxnSpPr>
          <p:nvPr/>
        </p:nvCxnSpPr>
        <p:spPr>
          <a:xfrm rot="-5400000">
            <a:off x="4140851" y="5308219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60" name="Rovná spojnica 481359">
            <a:extLst>
              <a:ext uri="{FF2B5EF4-FFF2-40B4-BE49-F238E27FC236}">
                <a16:creationId xmlns:a16="http://schemas.microsoft.com/office/drawing/2014/main" id="{A6A28CDE-1F64-9702-D9F7-89902EFA59BE}"/>
              </a:ext>
            </a:extLst>
          </p:cNvPr>
          <p:cNvCxnSpPr/>
          <p:nvPr/>
        </p:nvCxnSpPr>
        <p:spPr>
          <a:xfrm>
            <a:off x="4497155" y="5692046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61" name="Rovná spojnica 481360">
            <a:extLst>
              <a:ext uri="{FF2B5EF4-FFF2-40B4-BE49-F238E27FC236}">
                <a16:creationId xmlns:a16="http://schemas.microsoft.com/office/drawing/2014/main" id="{75CCC462-50A7-442A-D03F-0F4D8B70877D}"/>
              </a:ext>
            </a:extLst>
          </p:cNvPr>
          <p:cNvCxnSpPr/>
          <p:nvPr/>
        </p:nvCxnSpPr>
        <p:spPr>
          <a:xfrm>
            <a:off x="5232440" y="5692046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62" name="Rovná spojnica 481361">
            <a:extLst>
              <a:ext uri="{FF2B5EF4-FFF2-40B4-BE49-F238E27FC236}">
                <a16:creationId xmlns:a16="http://schemas.microsoft.com/office/drawing/2014/main" id="{AEBBB19C-C129-F11E-B457-17A406426324}"/>
              </a:ext>
            </a:extLst>
          </p:cNvPr>
          <p:cNvCxnSpPr/>
          <p:nvPr/>
        </p:nvCxnSpPr>
        <p:spPr>
          <a:xfrm>
            <a:off x="5968813" y="5692046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63" name="Rovná spojnica 481362">
            <a:extLst>
              <a:ext uri="{FF2B5EF4-FFF2-40B4-BE49-F238E27FC236}">
                <a16:creationId xmlns:a16="http://schemas.microsoft.com/office/drawing/2014/main" id="{FDB0D2DC-4A38-89B7-35BA-A02ADE1CD2A4}"/>
              </a:ext>
            </a:extLst>
          </p:cNvPr>
          <p:cNvCxnSpPr>
            <a:cxnSpLocks/>
          </p:cNvCxnSpPr>
          <p:nvPr/>
        </p:nvCxnSpPr>
        <p:spPr>
          <a:xfrm rot="-5400000">
            <a:off x="4857155" y="5308219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64" name="Rovná spojnica 481363">
            <a:extLst>
              <a:ext uri="{FF2B5EF4-FFF2-40B4-BE49-F238E27FC236}">
                <a16:creationId xmlns:a16="http://schemas.microsoft.com/office/drawing/2014/main" id="{EC6F15C4-0657-F3B9-4015-8197783503F2}"/>
              </a:ext>
            </a:extLst>
          </p:cNvPr>
          <p:cNvCxnSpPr>
            <a:cxnSpLocks/>
          </p:cNvCxnSpPr>
          <p:nvPr/>
        </p:nvCxnSpPr>
        <p:spPr>
          <a:xfrm rot="-5400000">
            <a:off x="5592440" y="5308219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65" name="Rovná spojnica 481364">
            <a:extLst>
              <a:ext uri="{FF2B5EF4-FFF2-40B4-BE49-F238E27FC236}">
                <a16:creationId xmlns:a16="http://schemas.microsoft.com/office/drawing/2014/main" id="{832E875A-FD8C-B1B6-4D33-7BEBC028AC71}"/>
              </a:ext>
            </a:extLst>
          </p:cNvPr>
          <p:cNvCxnSpPr>
            <a:cxnSpLocks/>
          </p:cNvCxnSpPr>
          <p:nvPr/>
        </p:nvCxnSpPr>
        <p:spPr>
          <a:xfrm rot="-5400000">
            <a:off x="6347224" y="5308219"/>
            <a:ext cx="720000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1369" name="Rovná spojnica 481368">
            <a:extLst>
              <a:ext uri="{FF2B5EF4-FFF2-40B4-BE49-F238E27FC236}">
                <a16:creationId xmlns:a16="http://schemas.microsoft.com/office/drawing/2014/main" id="{14A044E7-8946-A19F-711F-BD09C4951644}"/>
              </a:ext>
            </a:extLst>
          </p:cNvPr>
          <p:cNvCxnSpPr/>
          <p:nvPr/>
        </p:nvCxnSpPr>
        <p:spPr>
          <a:xfrm>
            <a:off x="6694773" y="5692046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0" name="Rovná spojnica 481369">
            <a:extLst>
              <a:ext uri="{FF2B5EF4-FFF2-40B4-BE49-F238E27FC236}">
                <a16:creationId xmlns:a16="http://schemas.microsoft.com/office/drawing/2014/main" id="{9E2DE745-CEC7-8E8B-2BDD-57418C3C03B8}"/>
              </a:ext>
            </a:extLst>
          </p:cNvPr>
          <p:cNvCxnSpPr/>
          <p:nvPr/>
        </p:nvCxnSpPr>
        <p:spPr>
          <a:xfrm>
            <a:off x="7430058" y="5692046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1" name="Rovná spojnica 481370">
            <a:extLst>
              <a:ext uri="{FF2B5EF4-FFF2-40B4-BE49-F238E27FC236}">
                <a16:creationId xmlns:a16="http://schemas.microsoft.com/office/drawing/2014/main" id="{248F54F7-F56A-682B-33A2-D5158E518B7F}"/>
              </a:ext>
            </a:extLst>
          </p:cNvPr>
          <p:cNvCxnSpPr/>
          <p:nvPr/>
        </p:nvCxnSpPr>
        <p:spPr>
          <a:xfrm>
            <a:off x="8166431" y="5692046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2" name="Rovná spojnica 481371">
            <a:extLst>
              <a:ext uri="{FF2B5EF4-FFF2-40B4-BE49-F238E27FC236}">
                <a16:creationId xmlns:a16="http://schemas.microsoft.com/office/drawing/2014/main" id="{C3397EBC-9EFF-4A4E-5055-13D80571F220}"/>
              </a:ext>
            </a:extLst>
          </p:cNvPr>
          <p:cNvCxnSpPr>
            <a:cxnSpLocks/>
          </p:cNvCxnSpPr>
          <p:nvPr/>
        </p:nvCxnSpPr>
        <p:spPr>
          <a:xfrm rot="-5400000">
            <a:off x="7054773" y="5308219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3" name="Rovná spojnica 481372">
            <a:extLst>
              <a:ext uri="{FF2B5EF4-FFF2-40B4-BE49-F238E27FC236}">
                <a16:creationId xmlns:a16="http://schemas.microsoft.com/office/drawing/2014/main" id="{69725521-A1E2-67BE-6539-EB7D8E3C59C6}"/>
              </a:ext>
            </a:extLst>
          </p:cNvPr>
          <p:cNvCxnSpPr>
            <a:cxnSpLocks/>
          </p:cNvCxnSpPr>
          <p:nvPr/>
        </p:nvCxnSpPr>
        <p:spPr>
          <a:xfrm rot="-5400000">
            <a:off x="7790058" y="5308219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4" name="Rovná spojnica 481373">
            <a:extLst>
              <a:ext uri="{FF2B5EF4-FFF2-40B4-BE49-F238E27FC236}">
                <a16:creationId xmlns:a16="http://schemas.microsoft.com/office/drawing/2014/main" id="{95D6BE6A-A094-E73D-9B66-34509E61104F}"/>
              </a:ext>
            </a:extLst>
          </p:cNvPr>
          <p:cNvCxnSpPr>
            <a:cxnSpLocks/>
          </p:cNvCxnSpPr>
          <p:nvPr/>
        </p:nvCxnSpPr>
        <p:spPr>
          <a:xfrm rot="-5400000">
            <a:off x="8526431" y="5308219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5" name="Rovná spojnica 481374">
            <a:extLst>
              <a:ext uri="{FF2B5EF4-FFF2-40B4-BE49-F238E27FC236}">
                <a16:creationId xmlns:a16="http://schemas.microsoft.com/office/drawing/2014/main" id="{4FC77B35-D89C-8A74-53EF-FB7C04918309}"/>
              </a:ext>
            </a:extLst>
          </p:cNvPr>
          <p:cNvCxnSpPr>
            <a:cxnSpLocks/>
          </p:cNvCxnSpPr>
          <p:nvPr/>
        </p:nvCxnSpPr>
        <p:spPr>
          <a:xfrm rot="-5400000">
            <a:off x="4140851" y="607613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6" name="Rovná spojnica 481375">
            <a:extLst>
              <a:ext uri="{FF2B5EF4-FFF2-40B4-BE49-F238E27FC236}">
                <a16:creationId xmlns:a16="http://schemas.microsoft.com/office/drawing/2014/main" id="{6BFB9485-7C17-0D9A-75F0-60EFCD2904DA}"/>
              </a:ext>
            </a:extLst>
          </p:cNvPr>
          <p:cNvCxnSpPr/>
          <p:nvPr/>
        </p:nvCxnSpPr>
        <p:spPr>
          <a:xfrm>
            <a:off x="4486048" y="6459965"/>
            <a:ext cx="720000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1377" name="Rovná spojnica 481376">
            <a:extLst>
              <a:ext uri="{FF2B5EF4-FFF2-40B4-BE49-F238E27FC236}">
                <a16:creationId xmlns:a16="http://schemas.microsoft.com/office/drawing/2014/main" id="{53686206-E6CA-5F81-34CC-4CCA1BAEBB3E}"/>
              </a:ext>
            </a:extLst>
          </p:cNvPr>
          <p:cNvCxnSpPr/>
          <p:nvPr/>
        </p:nvCxnSpPr>
        <p:spPr>
          <a:xfrm>
            <a:off x="5232440" y="6459965"/>
            <a:ext cx="720000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1378" name="Rovná spojnica 481377">
            <a:extLst>
              <a:ext uri="{FF2B5EF4-FFF2-40B4-BE49-F238E27FC236}">
                <a16:creationId xmlns:a16="http://schemas.microsoft.com/office/drawing/2014/main" id="{02434C05-1FA2-C6FE-1476-FCAB093D2B83}"/>
              </a:ext>
            </a:extLst>
          </p:cNvPr>
          <p:cNvCxnSpPr/>
          <p:nvPr/>
        </p:nvCxnSpPr>
        <p:spPr>
          <a:xfrm>
            <a:off x="5968813" y="6459965"/>
            <a:ext cx="720000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1379" name="Rovná spojnica 481378">
            <a:extLst>
              <a:ext uri="{FF2B5EF4-FFF2-40B4-BE49-F238E27FC236}">
                <a16:creationId xmlns:a16="http://schemas.microsoft.com/office/drawing/2014/main" id="{947FAD31-D1F4-C833-E567-E8C07B220089}"/>
              </a:ext>
            </a:extLst>
          </p:cNvPr>
          <p:cNvCxnSpPr>
            <a:cxnSpLocks/>
          </p:cNvCxnSpPr>
          <p:nvPr/>
        </p:nvCxnSpPr>
        <p:spPr>
          <a:xfrm rot="-5400000">
            <a:off x="4857155" y="607613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0" name="Rovná spojnica 481379">
            <a:extLst>
              <a:ext uri="{FF2B5EF4-FFF2-40B4-BE49-F238E27FC236}">
                <a16:creationId xmlns:a16="http://schemas.microsoft.com/office/drawing/2014/main" id="{C8DEF01D-D906-7B1C-4E66-479E998DA8BD}"/>
              </a:ext>
            </a:extLst>
          </p:cNvPr>
          <p:cNvCxnSpPr>
            <a:cxnSpLocks/>
          </p:cNvCxnSpPr>
          <p:nvPr/>
        </p:nvCxnSpPr>
        <p:spPr>
          <a:xfrm rot="-5400000">
            <a:off x="5592440" y="607613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1" name="Rovná spojnica 481380">
            <a:extLst>
              <a:ext uri="{FF2B5EF4-FFF2-40B4-BE49-F238E27FC236}">
                <a16:creationId xmlns:a16="http://schemas.microsoft.com/office/drawing/2014/main" id="{1FE97538-8C9F-7495-2EA3-29FE22738E01}"/>
              </a:ext>
            </a:extLst>
          </p:cNvPr>
          <p:cNvCxnSpPr>
            <a:cxnSpLocks/>
          </p:cNvCxnSpPr>
          <p:nvPr/>
        </p:nvCxnSpPr>
        <p:spPr>
          <a:xfrm rot="-5400000">
            <a:off x="6347224" y="6076138"/>
            <a:ext cx="720000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1382" name="Rovná spojnica 481381">
            <a:extLst>
              <a:ext uri="{FF2B5EF4-FFF2-40B4-BE49-F238E27FC236}">
                <a16:creationId xmlns:a16="http://schemas.microsoft.com/office/drawing/2014/main" id="{81C20183-33DB-9ABF-FFC9-5C26FC252DAD}"/>
              </a:ext>
            </a:extLst>
          </p:cNvPr>
          <p:cNvCxnSpPr/>
          <p:nvPr/>
        </p:nvCxnSpPr>
        <p:spPr>
          <a:xfrm>
            <a:off x="6694773" y="645996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3" name="Rovná spojnica 481382">
            <a:extLst>
              <a:ext uri="{FF2B5EF4-FFF2-40B4-BE49-F238E27FC236}">
                <a16:creationId xmlns:a16="http://schemas.microsoft.com/office/drawing/2014/main" id="{A6BAF8CF-2A75-300E-BFA5-5124571D417A}"/>
              </a:ext>
            </a:extLst>
          </p:cNvPr>
          <p:cNvCxnSpPr/>
          <p:nvPr/>
        </p:nvCxnSpPr>
        <p:spPr>
          <a:xfrm>
            <a:off x="7430058" y="645996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4" name="Rovná spojnica 481383">
            <a:extLst>
              <a:ext uri="{FF2B5EF4-FFF2-40B4-BE49-F238E27FC236}">
                <a16:creationId xmlns:a16="http://schemas.microsoft.com/office/drawing/2014/main" id="{FE1F7175-F0FE-FF12-AC68-BC2B0DFF8E85}"/>
              </a:ext>
            </a:extLst>
          </p:cNvPr>
          <p:cNvCxnSpPr/>
          <p:nvPr/>
        </p:nvCxnSpPr>
        <p:spPr>
          <a:xfrm>
            <a:off x="8166431" y="645996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5" name="Rovná spojnica 481384">
            <a:extLst>
              <a:ext uri="{FF2B5EF4-FFF2-40B4-BE49-F238E27FC236}">
                <a16:creationId xmlns:a16="http://schemas.microsoft.com/office/drawing/2014/main" id="{7A64DBD9-1504-EF47-848A-CD9E4CA82369}"/>
              </a:ext>
            </a:extLst>
          </p:cNvPr>
          <p:cNvCxnSpPr>
            <a:cxnSpLocks/>
          </p:cNvCxnSpPr>
          <p:nvPr/>
        </p:nvCxnSpPr>
        <p:spPr>
          <a:xfrm rot="-5400000">
            <a:off x="7054773" y="607613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6" name="Rovná spojnica 481385">
            <a:extLst>
              <a:ext uri="{FF2B5EF4-FFF2-40B4-BE49-F238E27FC236}">
                <a16:creationId xmlns:a16="http://schemas.microsoft.com/office/drawing/2014/main" id="{BF832720-1E80-362D-5BEB-68C919052FF8}"/>
              </a:ext>
            </a:extLst>
          </p:cNvPr>
          <p:cNvCxnSpPr>
            <a:cxnSpLocks/>
          </p:cNvCxnSpPr>
          <p:nvPr/>
        </p:nvCxnSpPr>
        <p:spPr>
          <a:xfrm rot="-5400000">
            <a:off x="7790058" y="607613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7" name="Rovná spojnica 481386">
            <a:extLst>
              <a:ext uri="{FF2B5EF4-FFF2-40B4-BE49-F238E27FC236}">
                <a16:creationId xmlns:a16="http://schemas.microsoft.com/office/drawing/2014/main" id="{6FB54BC8-F8B3-116C-B66E-B4BC0895FD45}"/>
              </a:ext>
            </a:extLst>
          </p:cNvPr>
          <p:cNvCxnSpPr>
            <a:cxnSpLocks/>
          </p:cNvCxnSpPr>
          <p:nvPr/>
        </p:nvCxnSpPr>
        <p:spPr>
          <a:xfrm rot="-5400000">
            <a:off x="8526431" y="607613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9" name="Rovná spojovacia šípka 481388">
            <a:extLst>
              <a:ext uri="{FF2B5EF4-FFF2-40B4-BE49-F238E27FC236}">
                <a16:creationId xmlns:a16="http://schemas.microsoft.com/office/drawing/2014/main" id="{00D49992-D3B7-6F2F-0452-8FA44ED9F954}"/>
              </a:ext>
            </a:extLst>
          </p:cNvPr>
          <p:cNvCxnSpPr/>
          <p:nvPr/>
        </p:nvCxnSpPr>
        <p:spPr>
          <a:xfrm flipV="1">
            <a:off x="4509423" y="3417939"/>
            <a:ext cx="2917618" cy="304816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90" name="Rovná spojovacia šípka 481389">
            <a:extLst>
              <a:ext uri="{FF2B5EF4-FFF2-40B4-BE49-F238E27FC236}">
                <a16:creationId xmlns:a16="http://schemas.microsoft.com/office/drawing/2014/main" id="{B867BCD7-8628-492C-D7BC-36CE09F3D0F3}"/>
              </a:ext>
            </a:extLst>
          </p:cNvPr>
          <p:cNvCxnSpPr>
            <a:cxnSpLocks/>
          </p:cNvCxnSpPr>
          <p:nvPr/>
        </p:nvCxnSpPr>
        <p:spPr>
          <a:xfrm flipV="1">
            <a:off x="4486048" y="4948219"/>
            <a:ext cx="4385574" cy="1517162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93" name="Rovná spojovacia šípka 481392">
            <a:extLst>
              <a:ext uri="{FF2B5EF4-FFF2-40B4-BE49-F238E27FC236}">
                <a16:creationId xmlns:a16="http://schemas.microsoft.com/office/drawing/2014/main" id="{B1829996-E2BD-05DB-B824-ACC6EBE56DB1}"/>
              </a:ext>
            </a:extLst>
          </p:cNvPr>
          <p:cNvCxnSpPr>
            <a:cxnSpLocks/>
          </p:cNvCxnSpPr>
          <p:nvPr/>
        </p:nvCxnSpPr>
        <p:spPr>
          <a:xfrm flipV="1">
            <a:off x="4502415" y="2691801"/>
            <a:ext cx="2204803" cy="37702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1396" name="Object 2">
                <a:extLst>
                  <a:ext uri="{FF2B5EF4-FFF2-40B4-BE49-F238E27FC236}">
                    <a16:creationId xmlns:a16="http://schemas.microsoft.com/office/drawing/2014/main" id="{588357FB-E027-9AE3-7EB3-085739B4964D}"/>
                  </a:ext>
                </a:extLst>
              </p:cNvPr>
              <p:cNvSpPr txBox="1"/>
              <p:nvPr/>
            </p:nvSpPr>
            <p:spPr bwMode="auto">
              <a:xfrm>
                <a:off x="6396723" y="2319001"/>
                <a:ext cx="1316088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=(3, 5) 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81396" name="Object 2">
                <a:extLst>
                  <a:ext uri="{FF2B5EF4-FFF2-40B4-BE49-F238E27FC236}">
                    <a16:creationId xmlns:a16="http://schemas.microsoft.com/office/drawing/2014/main" id="{588357FB-E027-9AE3-7EB3-085739B49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96723" y="2319001"/>
                <a:ext cx="1316088" cy="418792"/>
              </a:xfrm>
              <a:prstGeom prst="rect">
                <a:avLst/>
              </a:prstGeom>
              <a:blipFill>
                <a:blip r:embed="rId9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398" name="Object 2">
                <a:extLst>
                  <a:ext uri="{FF2B5EF4-FFF2-40B4-BE49-F238E27FC236}">
                    <a16:creationId xmlns:a16="http://schemas.microsoft.com/office/drawing/2014/main" id="{739DFBF1-1ECD-98EA-201B-7F4A6C421E88}"/>
                  </a:ext>
                </a:extLst>
              </p:cNvPr>
              <p:cNvSpPr txBox="1"/>
              <p:nvPr/>
            </p:nvSpPr>
            <p:spPr bwMode="auto">
              <a:xfrm>
                <a:off x="6990356" y="2998388"/>
                <a:ext cx="1316088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=(4, 4) 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81398" name="Object 2">
                <a:extLst>
                  <a:ext uri="{FF2B5EF4-FFF2-40B4-BE49-F238E27FC236}">
                    <a16:creationId xmlns:a16="http://schemas.microsoft.com/office/drawing/2014/main" id="{739DFBF1-1ECD-98EA-201B-7F4A6C421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90356" y="2998388"/>
                <a:ext cx="1316088" cy="418792"/>
              </a:xfrm>
              <a:prstGeom prst="rect">
                <a:avLst/>
              </a:prstGeom>
              <a:blipFill>
                <a:blip r:embed="rId10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399" name="Object 2">
                <a:extLst>
                  <a:ext uri="{FF2B5EF4-FFF2-40B4-BE49-F238E27FC236}">
                    <a16:creationId xmlns:a16="http://schemas.microsoft.com/office/drawing/2014/main" id="{0A5E61B0-BE09-406B-C38A-7B86D0878DED}"/>
                  </a:ext>
                </a:extLst>
              </p:cNvPr>
              <p:cNvSpPr txBox="1"/>
              <p:nvPr/>
            </p:nvSpPr>
            <p:spPr bwMode="auto">
              <a:xfrm>
                <a:off x="7648400" y="4529512"/>
                <a:ext cx="1316088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=(6, 2) 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81399" name="Object 2">
                <a:extLst>
                  <a:ext uri="{FF2B5EF4-FFF2-40B4-BE49-F238E27FC236}">
                    <a16:creationId xmlns:a16="http://schemas.microsoft.com/office/drawing/2014/main" id="{0A5E61B0-BE09-406B-C38A-7B86D0878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48400" y="4529512"/>
                <a:ext cx="1316088" cy="418792"/>
              </a:xfrm>
              <a:prstGeom prst="rect">
                <a:avLst/>
              </a:prstGeom>
              <a:blipFill>
                <a:blip r:embed="rId11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5">
                <a:extLst>
                  <a:ext uri="{FF2B5EF4-FFF2-40B4-BE49-F238E27FC236}">
                    <a16:creationId xmlns:a16="http://schemas.microsoft.com/office/drawing/2014/main" id="{1F5F17C5-8753-284C-25A8-EF5EF6FC1C8D}"/>
                  </a:ext>
                </a:extLst>
              </p:cNvPr>
              <p:cNvSpPr txBox="1"/>
              <p:nvPr/>
            </p:nvSpPr>
            <p:spPr bwMode="auto">
              <a:xfrm>
                <a:off x="80407" y="2872314"/>
                <a:ext cx="1331842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34</m:t>
                          </m:r>
                          <m: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" name="Object 5">
                <a:extLst>
                  <a:ext uri="{FF2B5EF4-FFF2-40B4-BE49-F238E27FC236}">
                    <a16:creationId xmlns:a16="http://schemas.microsoft.com/office/drawing/2014/main" id="{1F5F17C5-8753-284C-25A8-EF5EF6FC1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407" y="2872314"/>
                <a:ext cx="1331842" cy="50405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5">
                <a:extLst>
                  <a:ext uri="{FF2B5EF4-FFF2-40B4-BE49-F238E27FC236}">
                    <a16:creationId xmlns:a16="http://schemas.microsoft.com/office/drawing/2014/main" id="{179CCEFE-C98B-6FAF-5A44-BC2AA9A0591C}"/>
                  </a:ext>
                </a:extLst>
              </p:cNvPr>
              <p:cNvSpPr txBox="1"/>
              <p:nvPr/>
            </p:nvSpPr>
            <p:spPr bwMode="auto">
              <a:xfrm>
                <a:off x="1511966" y="2871347"/>
                <a:ext cx="1331842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sk-SK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  <m: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" name="Object 5">
                <a:extLst>
                  <a:ext uri="{FF2B5EF4-FFF2-40B4-BE49-F238E27FC236}">
                    <a16:creationId xmlns:a16="http://schemas.microsoft.com/office/drawing/2014/main" id="{179CCEFE-C98B-6FAF-5A44-BC2AA9A05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11966" y="2871347"/>
                <a:ext cx="1331842" cy="50405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5">
                <a:extLst>
                  <a:ext uri="{FF2B5EF4-FFF2-40B4-BE49-F238E27FC236}">
                    <a16:creationId xmlns:a16="http://schemas.microsoft.com/office/drawing/2014/main" id="{4CE75801-22D8-EA84-0106-3AA4D95E4BB9}"/>
                  </a:ext>
                </a:extLst>
              </p:cNvPr>
              <p:cNvSpPr txBox="1"/>
              <p:nvPr/>
            </p:nvSpPr>
            <p:spPr bwMode="auto">
              <a:xfrm>
                <a:off x="3024134" y="2871347"/>
                <a:ext cx="1331842" cy="504056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sk-SK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40</m:t>
                          </m:r>
                          <m: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9" name="Object 5">
                <a:extLst>
                  <a:ext uri="{FF2B5EF4-FFF2-40B4-BE49-F238E27FC236}">
                    <a16:creationId xmlns:a16="http://schemas.microsoft.com/office/drawing/2014/main" id="{4CE75801-22D8-EA84-0106-3AA4D95E4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24134" y="2871347"/>
                <a:ext cx="1331842" cy="50405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5">
                <a:extLst>
                  <a:ext uri="{FF2B5EF4-FFF2-40B4-BE49-F238E27FC236}">
                    <a16:creationId xmlns:a16="http://schemas.microsoft.com/office/drawing/2014/main" id="{43E8FA0F-3B7D-27DF-0ACF-8793F1BD084C}"/>
                  </a:ext>
                </a:extLst>
              </p:cNvPr>
              <p:cNvSpPr txBox="1"/>
              <p:nvPr/>
            </p:nvSpPr>
            <p:spPr bwMode="auto">
              <a:xfrm>
                <a:off x="118742" y="4380059"/>
                <a:ext cx="1331842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7" name="Object 5">
                <a:extLst>
                  <a:ext uri="{FF2B5EF4-FFF2-40B4-BE49-F238E27FC236}">
                    <a16:creationId xmlns:a16="http://schemas.microsoft.com/office/drawing/2014/main" id="{43E8FA0F-3B7D-27DF-0ACF-8793F1BD0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742" y="4380059"/>
                <a:ext cx="1331842" cy="50405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Line 2">
            <a:extLst>
              <a:ext uri="{FF2B5EF4-FFF2-40B4-BE49-F238E27FC236}">
                <a16:creationId xmlns:a16="http://schemas.microsoft.com/office/drawing/2014/main" id="{B3E750AC-AEC6-DABF-B732-59779566D2D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220" y="3415593"/>
            <a:ext cx="3600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2">
                <a:extLst>
                  <a:ext uri="{FF2B5EF4-FFF2-40B4-BE49-F238E27FC236}">
                    <a16:creationId xmlns:a16="http://schemas.microsoft.com/office/drawing/2014/main" id="{7A2FC055-A39A-DA79-9048-6BCED474D2D6}"/>
                  </a:ext>
                </a:extLst>
              </p:cNvPr>
              <p:cNvSpPr txBox="1"/>
              <p:nvPr/>
            </p:nvSpPr>
            <p:spPr bwMode="auto">
              <a:xfrm>
                <a:off x="539551" y="1071585"/>
                <a:ext cx="7416821" cy="48520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Metriky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vo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vektorov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ý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ch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priestoroch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0" baseline="-250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sk-SK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pou</a:t>
                </a:r>
                <a:r>
                  <a:rPr lang="sk-SK" b="0" i="0" dirty="0" err="1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žívané</a:t>
                </a:r>
                <a:r>
                  <a:rPr lang="sk-SK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v strojovom učení</a:t>
                </a:r>
                <a:r>
                  <a:rPr lang="en-US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: </a:t>
                </a:r>
                <a:endParaRPr lang="sk-SK" b="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Object 2">
                <a:extLst>
                  <a:ext uri="{FF2B5EF4-FFF2-40B4-BE49-F238E27FC236}">
                    <a16:creationId xmlns:a16="http://schemas.microsoft.com/office/drawing/2014/main" id="{7A2FC055-A39A-DA79-9048-6BCED474D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1" y="1071585"/>
                <a:ext cx="7416821" cy="485207"/>
              </a:xfrm>
              <a:prstGeom prst="rect">
                <a:avLst/>
              </a:prstGeom>
              <a:blipFill>
                <a:blip r:embed="rId16"/>
                <a:stretch>
                  <a:fillRect l="-247" t="-886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2">
                <a:extLst>
                  <a:ext uri="{FF2B5EF4-FFF2-40B4-BE49-F238E27FC236}">
                    <a16:creationId xmlns:a16="http://schemas.microsoft.com/office/drawing/2014/main" id="{FB03458E-EA60-41F3-BA37-0BC229C0E1B7}"/>
                  </a:ext>
                </a:extLst>
              </p:cNvPr>
              <p:cNvSpPr txBox="1"/>
              <p:nvPr/>
            </p:nvSpPr>
            <p:spPr bwMode="auto">
              <a:xfrm>
                <a:off x="163220" y="3512379"/>
                <a:ext cx="1977838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anhattan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metrika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k-SK" b="0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sk-SK" b="0" dirty="0">
                  <a:solidFill>
                    <a:srgbClr val="FF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20" name="Object 2">
                <a:extLst>
                  <a:ext uri="{FF2B5EF4-FFF2-40B4-BE49-F238E27FC236}">
                    <a16:creationId xmlns:a16="http://schemas.microsoft.com/office/drawing/2014/main" id="{FB03458E-EA60-41F3-BA37-0BC229C0E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220" y="3512379"/>
                <a:ext cx="1977838" cy="383178"/>
              </a:xfrm>
              <a:prstGeom prst="rect">
                <a:avLst/>
              </a:prstGeom>
              <a:blipFill>
                <a:blip r:embed="rId17"/>
                <a:stretch>
                  <a:fillRect r="-555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2">
                <a:extLst>
                  <a:ext uri="{FF2B5EF4-FFF2-40B4-BE49-F238E27FC236}">
                    <a16:creationId xmlns:a16="http://schemas.microsoft.com/office/drawing/2014/main" id="{CF9B5281-8758-3379-DA67-302895EBF9ED}"/>
                  </a:ext>
                </a:extLst>
              </p:cNvPr>
              <p:cNvSpPr txBox="1"/>
              <p:nvPr/>
            </p:nvSpPr>
            <p:spPr bwMode="auto">
              <a:xfrm>
                <a:off x="163220" y="4990264"/>
                <a:ext cx="1977838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sk-SK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Č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eby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š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evova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metrika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k-SK" b="0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sk-SK" b="0" dirty="0">
                  <a:solidFill>
                    <a:srgbClr val="FF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21" name="Object 2">
                <a:extLst>
                  <a:ext uri="{FF2B5EF4-FFF2-40B4-BE49-F238E27FC236}">
                    <a16:creationId xmlns:a16="http://schemas.microsoft.com/office/drawing/2014/main" id="{CF9B5281-8758-3379-DA67-302895EBF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220" y="4990264"/>
                <a:ext cx="1977838" cy="383178"/>
              </a:xfrm>
              <a:prstGeom prst="rect">
                <a:avLst/>
              </a:prstGeom>
              <a:blipFill>
                <a:blip r:embed="rId18"/>
                <a:stretch>
                  <a:fillRect l="-926" r="-10802" b="-1612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ine 2">
            <a:extLst>
              <a:ext uri="{FF2B5EF4-FFF2-40B4-BE49-F238E27FC236}">
                <a16:creationId xmlns:a16="http://schemas.microsoft.com/office/drawing/2014/main" id="{BBF589C8-83C3-8134-461C-7BC0D14FE12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763725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451C977E-113F-DEF8-7E1E-E0B706F09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264367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Norma,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energia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a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metrika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272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F9720E9F-93B3-496A-E2B7-042691265797}"/>
                  </a:ext>
                </a:extLst>
              </p:cNvPr>
              <p:cNvSpPr txBox="1"/>
              <p:nvPr/>
            </p:nvSpPr>
            <p:spPr bwMode="auto">
              <a:xfrm>
                <a:off x="179512" y="943474"/>
                <a:ext cx="2736304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á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sobenie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vektorov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k-SK" b="0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sk-SK" b="0" dirty="0">
                  <a:solidFill>
                    <a:srgbClr val="FF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F9720E9F-93B3-496A-E2B7-042691265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943474"/>
                <a:ext cx="2736304" cy="3831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2">
                <a:extLst>
                  <a:ext uri="{FF2B5EF4-FFF2-40B4-BE49-F238E27FC236}">
                    <a16:creationId xmlns:a16="http://schemas.microsoft.com/office/drawing/2014/main" id="{1693C427-C541-9110-EEDC-0FD19383A41E}"/>
                  </a:ext>
                </a:extLst>
              </p:cNvPr>
              <p:cNvSpPr txBox="1"/>
              <p:nvPr/>
            </p:nvSpPr>
            <p:spPr bwMode="auto">
              <a:xfrm>
                <a:off x="323528" y="1916832"/>
                <a:ext cx="1738367" cy="4152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r>
                  <a:rPr lang="en-US" b="1" dirty="0">
                    <a:solidFill>
                      <a:srgbClr val="00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sk-SK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4, 3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baseline="-25000" dirty="0"/>
              </a:p>
            </p:txBody>
          </p:sp>
        </mc:Choice>
        <mc:Fallback xmlns="">
          <p:sp>
            <p:nvSpPr>
              <p:cNvPr id="3" name="Object 2">
                <a:extLst>
                  <a:ext uri="{FF2B5EF4-FFF2-40B4-BE49-F238E27FC236}">
                    <a16:creationId xmlns:a16="http://schemas.microsoft.com/office/drawing/2014/main" id="{1693C427-C541-9110-EEDC-0FD19383A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1916832"/>
                <a:ext cx="1738367" cy="415200"/>
              </a:xfrm>
              <a:prstGeom prst="rect">
                <a:avLst/>
              </a:prstGeom>
              <a:blipFill>
                <a:blip r:embed="rId3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888A5AA5-1AB9-FCA1-442E-090BF8F13B68}"/>
                  </a:ext>
                </a:extLst>
              </p:cNvPr>
              <p:cNvSpPr txBox="1"/>
              <p:nvPr/>
            </p:nvSpPr>
            <p:spPr bwMode="auto">
              <a:xfrm>
                <a:off x="321584" y="1527198"/>
                <a:ext cx="1738367" cy="4152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r>
                  <a:rPr lang="en-US" b="1" dirty="0">
                    <a:solidFill>
                      <a:srgbClr val="00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sk-SK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𝐮</m:t>
                    </m:r>
                    <m:r>
                      <a:rPr lang="sk-SK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sk-SK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sk-SK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sk-SK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baseline="-25000" dirty="0"/>
              </a:p>
            </p:txBody>
          </p:sp>
        </mc:Choice>
        <mc:Fallback xmlns="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888A5AA5-1AB9-FCA1-442E-090BF8F13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1584" y="1527198"/>
                <a:ext cx="1738367" cy="415200"/>
              </a:xfrm>
              <a:prstGeom prst="rect">
                <a:avLst/>
              </a:prstGeom>
              <a:blipFill>
                <a:blip r:embed="rId4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CB520EDE-4F72-7226-8912-044834722692}"/>
                  </a:ext>
                </a:extLst>
              </p:cNvPr>
              <p:cNvSpPr txBox="1"/>
              <p:nvPr/>
            </p:nvSpPr>
            <p:spPr bwMode="auto">
              <a:xfrm>
                <a:off x="2843808" y="1484784"/>
                <a:ext cx="2232248" cy="100066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sk-SK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sk-SK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sk-SK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baseline="-25000" dirty="0"/>
              </a:p>
            </p:txBody>
          </p:sp>
        </mc:Choice>
        <mc:Fallback xmlns="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CB520EDE-4F72-7226-8912-044834722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3808" y="1484784"/>
                <a:ext cx="2232248" cy="10006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1E69D19D-AD5D-669B-A010-D5F216E420FD}"/>
                  </a:ext>
                </a:extLst>
              </p:cNvPr>
              <p:cNvSpPr txBox="1"/>
              <p:nvPr/>
            </p:nvSpPr>
            <p:spPr bwMode="auto">
              <a:xfrm>
                <a:off x="4932040" y="1715623"/>
                <a:ext cx="1872208" cy="36004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1.</m:t>
                      </m:r>
                      <m: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sk-SK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+2.3+2.</m:t>
                      </m:r>
                      <m: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sk-SK" baseline="-25000" dirty="0"/>
              </a:p>
            </p:txBody>
          </p:sp>
        </mc:Choice>
        <mc:Fallback xmlns="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1E69D19D-AD5D-669B-A010-D5F216E42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32040" y="1715623"/>
                <a:ext cx="1872208" cy="3600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49B480BC-23F6-B064-6E26-6A333815330F}"/>
                  </a:ext>
                </a:extLst>
              </p:cNvPr>
              <p:cNvSpPr txBox="1"/>
              <p:nvPr/>
            </p:nvSpPr>
            <p:spPr bwMode="auto">
              <a:xfrm>
                <a:off x="6660232" y="1715948"/>
                <a:ext cx="720080" cy="36004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sk-SK" baseline="-25000" dirty="0"/>
              </a:p>
            </p:txBody>
          </p:sp>
        </mc:Choice>
        <mc:Fallback xmlns="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49B480BC-23F6-B064-6E26-6A3338153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60232" y="1715948"/>
                <a:ext cx="720080" cy="3600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D904483E-43B3-6B6A-DBFB-4C7515DCFE74}"/>
                  </a:ext>
                </a:extLst>
              </p:cNvPr>
              <p:cNvSpPr txBox="1"/>
              <p:nvPr/>
            </p:nvSpPr>
            <p:spPr bwMode="auto">
              <a:xfrm>
                <a:off x="2915816" y="2666134"/>
                <a:ext cx="2232248" cy="100066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sk-SK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sk-SK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sk-SK" baseline="-25000" dirty="0"/>
              </a:p>
            </p:txBody>
          </p:sp>
        </mc:Choice>
        <mc:Fallback xmlns="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D904483E-43B3-6B6A-DBFB-4C7515DCF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5816" y="2666134"/>
                <a:ext cx="2232248" cy="10006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18">
                <a:extLst>
                  <a:ext uri="{FF2B5EF4-FFF2-40B4-BE49-F238E27FC236}">
                    <a16:creationId xmlns:a16="http://schemas.microsoft.com/office/drawing/2014/main" id="{C4F6DB5B-588D-2B45-4110-B4B1B4FAC453}"/>
                  </a:ext>
                </a:extLst>
              </p:cNvPr>
              <p:cNvSpPr txBox="1"/>
              <p:nvPr/>
            </p:nvSpPr>
            <p:spPr bwMode="auto">
              <a:xfrm>
                <a:off x="5080697" y="2656925"/>
                <a:ext cx="1651543" cy="108012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r>
                  <a:rPr lang="sk-SK" dirty="0">
                    <a:solidFill>
                      <a:srgbClr val="000000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sk-SK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sk-SK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12" name="Object 18">
                <a:extLst>
                  <a:ext uri="{FF2B5EF4-FFF2-40B4-BE49-F238E27FC236}">
                    <a16:creationId xmlns:a16="http://schemas.microsoft.com/office/drawing/2014/main" id="{C4F6DB5B-588D-2B45-4110-B4B1B4FAC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80697" y="2656925"/>
                <a:ext cx="1651543" cy="1080120"/>
              </a:xfrm>
              <a:prstGeom prst="rect">
                <a:avLst/>
              </a:prstGeom>
              <a:blipFill>
                <a:blip r:embed="rId9"/>
                <a:stretch>
                  <a:fillRect l="-295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3B5F64BB-9788-2084-8D05-446AF8B5C1AC}"/>
                  </a:ext>
                </a:extLst>
              </p:cNvPr>
              <p:cNvSpPr txBox="1"/>
              <p:nvPr/>
            </p:nvSpPr>
            <p:spPr bwMode="auto">
              <a:xfrm>
                <a:off x="179512" y="3933056"/>
                <a:ext cx="2320053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hol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medzi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vektormi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k-SK" b="0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sk-SK" b="0" dirty="0">
                  <a:solidFill>
                    <a:srgbClr val="FF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3B5F64BB-9788-2084-8D05-446AF8B5C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3933056"/>
                <a:ext cx="2320053" cy="38317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Rovná spojovacia šípka 13">
            <a:extLst>
              <a:ext uri="{FF2B5EF4-FFF2-40B4-BE49-F238E27FC236}">
                <a16:creationId xmlns:a16="http://schemas.microsoft.com/office/drawing/2014/main" id="{F0D286C3-5754-C138-6D28-C79F6177E46E}"/>
              </a:ext>
            </a:extLst>
          </p:cNvPr>
          <p:cNvCxnSpPr>
            <a:cxnSpLocks/>
          </p:cNvCxnSpPr>
          <p:nvPr/>
        </p:nvCxnSpPr>
        <p:spPr>
          <a:xfrm>
            <a:off x="700054" y="5475743"/>
            <a:ext cx="1206669" cy="400258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ovacia šípka 14">
            <a:extLst>
              <a:ext uri="{FF2B5EF4-FFF2-40B4-BE49-F238E27FC236}">
                <a16:creationId xmlns:a16="http://schemas.microsoft.com/office/drawing/2014/main" id="{8B9FFBFC-E49C-4D02-8695-23A2073CE803}"/>
              </a:ext>
            </a:extLst>
          </p:cNvPr>
          <p:cNvCxnSpPr>
            <a:cxnSpLocks/>
          </p:cNvCxnSpPr>
          <p:nvPr/>
        </p:nvCxnSpPr>
        <p:spPr>
          <a:xfrm flipV="1">
            <a:off x="683568" y="4918179"/>
            <a:ext cx="1223155" cy="563224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2">
                <a:extLst>
                  <a:ext uri="{FF2B5EF4-FFF2-40B4-BE49-F238E27FC236}">
                    <a16:creationId xmlns:a16="http://schemas.microsoft.com/office/drawing/2014/main" id="{EAC1854D-ABD6-F28B-B545-8FEB005458D2}"/>
                  </a:ext>
                </a:extLst>
              </p:cNvPr>
              <p:cNvSpPr txBox="1"/>
              <p:nvPr/>
            </p:nvSpPr>
            <p:spPr bwMode="auto">
              <a:xfrm>
                <a:off x="1577027" y="5906027"/>
                <a:ext cx="348721" cy="41827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16" name="Object 2">
                <a:extLst>
                  <a:ext uri="{FF2B5EF4-FFF2-40B4-BE49-F238E27FC236}">
                    <a16:creationId xmlns:a16="http://schemas.microsoft.com/office/drawing/2014/main" id="{EAC1854D-ABD6-F28B-B545-8FEB00545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7027" y="5906027"/>
                <a:ext cx="348721" cy="41827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2">
                <a:extLst>
                  <a:ext uri="{FF2B5EF4-FFF2-40B4-BE49-F238E27FC236}">
                    <a16:creationId xmlns:a16="http://schemas.microsoft.com/office/drawing/2014/main" id="{2C2103AF-D8D3-E202-055A-8042ACBB4057}"/>
                  </a:ext>
                </a:extLst>
              </p:cNvPr>
              <p:cNvSpPr txBox="1"/>
              <p:nvPr/>
            </p:nvSpPr>
            <p:spPr bwMode="auto">
              <a:xfrm>
                <a:off x="1402667" y="4561492"/>
                <a:ext cx="348721" cy="41827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17" name="Object 2">
                <a:extLst>
                  <a:ext uri="{FF2B5EF4-FFF2-40B4-BE49-F238E27FC236}">
                    <a16:creationId xmlns:a16="http://schemas.microsoft.com/office/drawing/2014/main" id="{2C2103AF-D8D3-E202-055A-8042ACBB4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2667" y="4561492"/>
                <a:ext cx="348721" cy="41827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blúk 19">
            <a:extLst>
              <a:ext uri="{FF2B5EF4-FFF2-40B4-BE49-F238E27FC236}">
                <a16:creationId xmlns:a16="http://schemas.microsoft.com/office/drawing/2014/main" id="{81C5418D-DEA8-91F8-D255-07C54DD40FE7}"/>
              </a:ext>
            </a:extLst>
          </p:cNvPr>
          <p:cNvSpPr/>
          <p:nvPr/>
        </p:nvSpPr>
        <p:spPr>
          <a:xfrm rot="1680104">
            <a:off x="327134" y="5102813"/>
            <a:ext cx="914400" cy="91440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2">
                <a:extLst>
                  <a:ext uri="{FF2B5EF4-FFF2-40B4-BE49-F238E27FC236}">
                    <a16:creationId xmlns:a16="http://schemas.microsoft.com/office/drawing/2014/main" id="{B3AB5CDD-0157-596E-C307-29AE70C3E036}"/>
                  </a:ext>
                </a:extLst>
              </p:cNvPr>
              <p:cNvSpPr txBox="1"/>
              <p:nvPr/>
            </p:nvSpPr>
            <p:spPr bwMode="auto">
              <a:xfrm>
                <a:off x="1236656" y="5236577"/>
                <a:ext cx="364992" cy="41827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21" name="Object 2">
                <a:extLst>
                  <a:ext uri="{FF2B5EF4-FFF2-40B4-BE49-F238E27FC236}">
                    <a16:creationId xmlns:a16="http://schemas.microsoft.com/office/drawing/2014/main" id="{B3AB5CDD-0157-596E-C307-29AE70C3E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6656" y="5236577"/>
                <a:ext cx="364992" cy="41827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2">
                <a:extLst>
                  <a:ext uri="{FF2B5EF4-FFF2-40B4-BE49-F238E27FC236}">
                    <a16:creationId xmlns:a16="http://schemas.microsoft.com/office/drawing/2014/main" id="{CCFE47BD-0FE7-4E8A-5A8D-6E6D7BC2EC6A}"/>
                  </a:ext>
                </a:extLst>
              </p:cNvPr>
              <p:cNvSpPr txBox="1"/>
              <p:nvPr/>
            </p:nvSpPr>
            <p:spPr bwMode="auto">
              <a:xfrm>
                <a:off x="2470487" y="4561492"/>
                <a:ext cx="1223155" cy="41827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pt-B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pt-BR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</m:d>
                      </m:e>
                    </m:func>
                  </m:oMath>
                </a14:m>
                <a:r>
                  <a:rPr lang="sk-SK" b="1" dirty="0"/>
                  <a:t> = </a:t>
                </a:r>
              </a:p>
            </p:txBody>
          </p:sp>
        </mc:Choice>
        <mc:Fallback xmlns="">
          <p:sp>
            <p:nvSpPr>
              <p:cNvPr id="23" name="Object 2">
                <a:extLst>
                  <a:ext uri="{FF2B5EF4-FFF2-40B4-BE49-F238E27FC236}">
                    <a16:creationId xmlns:a16="http://schemas.microsoft.com/office/drawing/2014/main" id="{CCFE47BD-0FE7-4E8A-5A8D-6E6D7BC2E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70487" y="4561492"/>
                <a:ext cx="1223155" cy="418279"/>
              </a:xfrm>
              <a:prstGeom prst="rect">
                <a:avLst/>
              </a:prstGeom>
              <a:blipFill>
                <a:blip r:embed="rId14"/>
                <a:stretch>
                  <a:fillRect t="-7246" b="-1014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bject 2">
                <a:extLst>
                  <a:ext uri="{FF2B5EF4-FFF2-40B4-BE49-F238E27FC236}">
                    <a16:creationId xmlns:a16="http://schemas.microsoft.com/office/drawing/2014/main" id="{DB50A15C-F6BC-DC65-656E-4534FED924FB}"/>
                  </a:ext>
                </a:extLst>
              </p:cNvPr>
              <p:cNvSpPr txBox="1"/>
              <p:nvPr/>
            </p:nvSpPr>
            <p:spPr bwMode="auto">
              <a:xfrm>
                <a:off x="3369619" y="4379165"/>
                <a:ext cx="989515" cy="85702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num>
                        <m:den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sk-SK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sk-SK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  <m:r>
                            <a:rPr lang="en-US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sk-SK" baseline="-25000" dirty="0"/>
              </a:p>
            </p:txBody>
          </p:sp>
        </mc:Choice>
        <mc:Fallback xmlns="">
          <p:sp>
            <p:nvSpPr>
              <p:cNvPr id="26" name="Object 2">
                <a:extLst>
                  <a:ext uri="{FF2B5EF4-FFF2-40B4-BE49-F238E27FC236}">
                    <a16:creationId xmlns:a16="http://schemas.microsoft.com/office/drawing/2014/main" id="{DB50A15C-F6BC-DC65-656E-4534FED92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69619" y="4379165"/>
                <a:ext cx="989515" cy="8570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bject 2">
                <a:extLst>
                  <a:ext uri="{FF2B5EF4-FFF2-40B4-BE49-F238E27FC236}">
                    <a16:creationId xmlns:a16="http://schemas.microsoft.com/office/drawing/2014/main" id="{724D6734-0B70-A265-9B5F-72A57CD004D3}"/>
                  </a:ext>
                </a:extLst>
              </p:cNvPr>
              <p:cNvSpPr txBox="1"/>
              <p:nvPr/>
            </p:nvSpPr>
            <p:spPr bwMode="auto">
              <a:xfrm>
                <a:off x="2499565" y="5580211"/>
                <a:ext cx="1223155" cy="41827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pt-B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pt-BR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</m:d>
                      </m:e>
                    </m:func>
                  </m:oMath>
                </a14:m>
                <a:r>
                  <a:rPr lang="sk-SK" b="1" dirty="0"/>
                  <a:t> = </a:t>
                </a:r>
              </a:p>
            </p:txBody>
          </p:sp>
        </mc:Choice>
        <mc:Fallback xmlns="">
          <p:sp>
            <p:nvSpPr>
              <p:cNvPr id="28" name="Object 2">
                <a:extLst>
                  <a:ext uri="{FF2B5EF4-FFF2-40B4-BE49-F238E27FC236}">
                    <a16:creationId xmlns:a16="http://schemas.microsoft.com/office/drawing/2014/main" id="{724D6734-0B70-A265-9B5F-72A57CD00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99565" y="5580211"/>
                <a:ext cx="1223155" cy="418279"/>
              </a:xfrm>
              <a:prstGeom prst="rect">
                <a:avLst/>
              </a:prstGeom>
              <a:blipFill>
                <a:blip r:embed="rId16"/>
                <a:stretch>
                  <a:fillRect t="-7246" b="-1014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bject 2">
                <a:extLst>
                  <a:ext uri="{FF2B5EF4-FFF2-40B4-BE49-F238E27FC236}">
                    <a16:creationId xmlns:a16="http://schemas.microsoft.com/office/drawing/2014/main" id="{DBBB3AD5-79BE-BA4D-0B14-FD7179BC9330}"/>
                  </a:ext>
                </a:extLst>
              </p:cNvPr>
              <p:cNvSpPr txBox="1"/>
              <p:nvPr/>
            </p:nvSpPr>
            <p:spPr bwMode="auto">
              <a:xfrm>
                <a:off x="3400874" y="5459476"/>
                <a:ext cx="541028" cy="721341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sk-SK" b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sk-SK" baseline="-25000" dirty="0"/>
              </a:p>
            </p:txBody>
          </p:sp>
        </mc:Choice>
        <mc:Fallback xmlns="">
          <p:sp>
            <p:nvSpPr>
              <p:cNvPr id="29" name="Object 2">
                <a:extLst>
                  <a:ext uri="{FF2B5EF4-FFF2-40B4-BE49-F238E27FC236}">
                    <a16:creationId xmlns:a16="http://schemas.microsoft.com/office/drawing/2014/main" id="{DBBB3AD5-79BE-BA4D-0B14-FD7179BC9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00874" y="5459476"/>
                <a:ext cx="541028" cy="72134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284" name="Object 2">
                <a:extLst>
                  <a:ext uri="{FF2B5EF4-FFF2-40B4-BE49-F238E27FC236}">
                    <a16:creationId xmlns:a16="http://schemas.microsoft.com/office/drawing/2014/main" id="{9305E3D5-CA57-D6DB-97EE-0353EE16894D}"/>
                  </a:ext>
                </a:extLst>
              </p:cNvPr>
              <p:cNvSpPr txBox="1"/>
              <p:nvPr/>
            </p:nvSpPr>
            <p:spPr bwMode="auto">
              <a:xfrm>
                <a:off x="3795709" y="5449187"/>
                <a:ext cx="768254" cy="721341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sk-SK" baseline="-25000" dirty="0"/>
              </a:p>
            </p:txBody>
          </p:sp>
        </mc:Choice>
        <mc:Fallback xmlns="">
          <p:sp>
            <p:nvSpPr>
              <p:cNvPr id="481284" name="Object 2">
                <a:extLst>
                  <a:ext uri="{FF2B5EF4-FFF2-40B4-BE49-F238E27FC236}">
                    <a16:creationId xmlns:a16="http://schemas.microsoft.com/office/drawing/2014/main" id="{9305E3D5-CA57-D6DB-97EE-0353EE168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95709" y="5449187"/>
                <a:ext cx="768254" cy="72134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285" name="Object 2">
                <a:extLst>
                  <a:ext uri="{FF2B5EF4-FFF2-40B4-BE49-F238E27FC236}">
                    <a16:creationId xmlns:a16="http://schemas.microsoft.com/office/drawing/2014/main" id="{FA8B788E-B57F-7D10-C0E3-F45C082A93BD}"/>
                  </a:ext>
                </a:extLst>
              </p:cNvPr>
              <p:cNvSpPr txBox="1"/>
              <p:nvPr/>
            </p:nvSpPr>
            <p:spPr bwMode="auto">
              <a:xfrm>
                <a:off x="5364088" y="4077072"/>
                <a:ext cx="1728192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kal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á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rny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úč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k-SK" b="0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sk-SK" b="0" dirty="0">
                  <a:solidFill>
                    <a:srgbClr val="FF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481285" name="Object 2">
                <a:extLst>
                  <a:ext uri="{FF2B5EF4-FFF2-40B4-BE49-F238E27FC236}">
                    <a16:creationId xmlns:a16="http://schemas.microsoft.com/office/drawing/2014/main" id="{FA8B788E-B57F-7D10-C0E3-F45C082A9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64088" y="4077072"/>
                <a:ext cx="1728192" cy="383178"/>
              </a:xfrm>
              <a:prstGeom prst="rect">
                <a:avLst/>
              </a:prstGeom>
              <a:blipFill>
                <a:blip r:embed="rId19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286" name="Object 2">
                <a:extLst>
                  <a:ext uri="{FF2B5EF4-FFF2-40B4-BE49-F238E27FC236}">
                    <a16:creationId xmlns:a16="http://schemas.microsoft.com/office/drawing/2014/main" id="{DEAAEDDF-895C-617D-17F0-0CBA94DB6560}"/>
                  </a:ext>
                </a:extLst>
              </p:cNvPr>
              <p:cNvSpPr txBox="1"/>
              <p:nvPr/>
            </p:nvSpPr>
            <p:spPr bwMode="auto">
              <a:xfrm>
                <a:off x="7164288" y="4077072"/>
                <a:ext cx="768254" cy="41031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sk-SK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sk-SK" baseline="-25000" dirty="0"/>
              </a:p>
            </p:txBody>
          </p:sp>
        </mc:Choice>
        <mc:Fallback xmlns="">
          <p:sp>
            <p:nvSpPr>
              <p:cNvPr id="481286" name="Object 2">
                <a:extLst>
                  <a:ext uri="{FF2B5EF4-FFF2-40B4-BE49-F238E27FC236}">
                    <a16:creationId xmlns:a16="http://schemas.microsoft.com/office/drawing/2014/main" id="{DEAAEDDF-895C-617D-17F0-0CBA94DB65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64288" y="4077072"/>
                <a:ext cx="768254" cy="4103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ine 2">
            <a:extLst>
              <a:ext uri="{FF2B5EF4-FFF2-40B4-BE49-F238E27FC236}">
                <a16:creationId xmlns:a16="http://schemas.microsoft.com/office/drawing/2014/main" id="{690C8448-FAF7-31D7-CCD3-5FDA282211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763725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F5105336-6578-FA8B-A4E3-8FCD67647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264367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Skalárny súčin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85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2" grpId="0"/>
      <p:bldP spid="13" grpId="0"/>
      <p:bldP spid="16" grpId="0"/>
      <p:bldP spid="17" grpId="0"/>
      <p:bldP spid="20" grpId="0" animBg="1"/>
      <p:bldP spid="21" grpId="0"/>
      <p:bldP spid="23" grpId="0"/>
      <p:bldP spid="26" grpId="0"/>
      <p:bldP spid="28" grpId="0"/>
      <p:bldP spid="29" grpId="0"/>
      <p:bldP spid="481284" grpId="0"/>
      <p:bldP spid="481285" grpId="0"/>
      <p:bldP spid="48128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bject 2">
                <a:extLst>
                  <a:ext uri="{FF2B5EF4-FFF2-40B4-BE49-F238E27FC236}">
                    <a16:creationId xmlns:a16="http://schemas.microsoft.com/office/drawing/2014/main" id="{F45FA984-1139-F0E1-A1E4-6FCD180A9EEE}"/>
                  </a:ext>
                </a:extLst>
              </p:cNvPr>
              <p:cNvSpPr txBox="1"/>
              <p:nvPr/>
            </p:nvSpPr>
            <p:spPr bwMode="auto">
              <a:xfrm>
                <a:off x="163220" y="1830396"/>
                <a:ext cx="1977838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uklidov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á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metrika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k-SK" b="0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sk-SK" b="0" dirty="0">
                  <a:solidFill>
                    <a:srgbClr val="FF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30" name="Object 2">
                <a:extLst>
                  <a:ext uri="{FF2B5EF4-FFF2-40B4-BE49-F238E27FC236}">
                    <a16:creationId xmlns:a16="http://schemas.microsoft.com/office/drawing/2014/main" id="{F45FA984-1139-F0E1-A1E4-6FCD180A9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220" y="1830396"/>
                <a:ext cx="1977838" cy="383178"/>
              </a:xfrm>
              <a:prstGeom prst="rect">
                <a:avLst/>
              </a:prstGeom>
              <a:blipFill>
                <a:blip r:embed="rId2"/>
                <a:stretch>
                  <a:fillRect r="-185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4314EC42-F9AD-4FE1-F09A-00D4047B5C27}"/>
                  </a:ext>
                </a:extLst>
              </p:cNvPr>
              <p:cNvSpPr txBox="1"/>
              <p:nvPr/>
            </p:nvSpPr>
            <p:spPr bwMode="auto">
              <a:xfrm>
                <a:off x="235228" y="3922669"/>
                <a:ext cx="3308742" cy="4915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4314EC42-F9AD-4FE1-F09A-00D4047B5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5228" y="3922669"/>
                <a:ext cx="3308742" cy="4915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8A0A669D-6582-55F0-649E-5151C9C2A947}"/>
                  </a:ext>
                </a:extLst>
              </p:cNvPr>
              <p:cNvSpPr txBox="1"/>
              <p:nvPr/>
            </p:nvSpPr>
            <p:spPr bwMode="auto">
              <a:xfrm>
                <a:off x="225372" y="5507648"/>
                <a:ext cx="3672408" cy="4649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8A0A669D-6582-55F0-649E-5151C9C2A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372" y="5507648"/>
                <a:ext cx="3672408" cy="464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102B0713-ACCE-310A-9E9B-234112BB1E80}"/>
                  </a:ext>
                </a:extLst>
              </p:cNvPr>
              <p:cNvSpPr txBox="1"/>
              <p:nvPr/>
            </p:nvSpPr>
            <p:spPr bwMode="auto">
              <a:xfrm>
                <a:off x="235228" y="2367837"/>
                <a:ext cx="4032448" cy="5402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sk-SK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u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v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u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v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102B0713-ACCE-310A-9E9B-234112BB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5228" y="2367837"/>
                <a:ext cx="4032448" cy="5402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Rovná spojnica 9">
            <a:extLst>
              <a:ext uri="{FF2B5EF4-FFF2-40B4-BE49-F238E27FC236}">
                <a16:creationId xmlns:a16="http://schemas.microsoft.com/office/drawing/2014/main" id="{DF89E921-BD99-A488-6284-4092A0653884}"/>
              </a:ext>
            </a:extLst>
          </p:cNvPr>
          <p:cNvCxnSpPr>
            <a:cxnSpLocks/>
          </p:cNvCxnSpPr>
          <p:nvPr/>
        </p:nvCxnSpPr>
        <p:spPr>
          <a:xfrm rot="-5400000">
            <a:off x="4142415" y="2296157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nica 10">
            <a:extLst>
              <a:ext uri="{FF2B5EF4-FFF2-40B4-BE49-F238E27FC236}">
                <a16:creationId xmlns:a16="http://schemas.microsoft.com/office/drawing/2014/main" id="{80D2888F-6E48-FDF9-7336-9B5592BE1EA7}"/>
              </a:ext>
            </a:extLst>
          </p:cNvPr>
          <p:cNvCxnSpPr/>
          <p:nvPr/>
        </p:nvCxnSpPr>
        <p:spPr>
          <a:xfrm>
            <a:off x="4498719" y="191683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nica 11">
            <a:extLst>
              <a:ext uri="{FF2B5EF4-FFF2-40B4-BE49-F238E27FC236}">
                <a16:creationId xmlns:a16="http://schemas.microsoft.com/office/drawing/2014/main" id="{C7AD0BFD-23C8-33F5-6335-18FBB7AED69D}"/>
              </a:ext>
            </a:extLst>
          </p:cNvPr>
          <p:cNvCxnSpPr/>
          <p:nvPr/>
        </p:nvCxnSpPr>
        <p:spPr>
          <a:xfrm>
            <a:off x="5218719" y="191683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>
            <a:extLst>
              <a:ext uri="{FF2B5EF4-FFF2-40B4-BE49-F238E27FC236}">
                <a16:creationId xmlns:a16="http://schemas.microsoft.com/office/drawing/2014/main" id="{C165A5DD-E8EB-094F-6109-DD4E2F7852D5}"/>
              </a:ext>
            </a:extLst>
          </p:cNvPr>
          <p:cNvCxnSpPr/>
          <p:nvPr/>
        </p:nvCxnSpPr>
        <p:spPr>
          <a:xfrm>
            <a:off x="5954004" y="191713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nica 13">
            <a:extLst>
              <a:ext uri="{FF2B5EF4-FFF2-40B4-BE49-F238E27FC236}">
                <a16:creationId xmlns:a16="http://schemas.microsoft.com/office/drawing/2014/main" id="{67CEDFD5-C850-152A-CB74-816030760581}"/>
              </a:ext>
            </a:extLst>
          </p:cNvPr>
          <p:cNvCxnSpPr/>
          <p:nvPr/>
        </p:nvCxnSpPr>
        <p:spPr>
          <a:xfrm>
            <a:off x="4498719" y="267998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nica 14">
            <a:extLst>
              <a:ext uri="{FF2B5EF4-FFF2-40B4-BE49-F238E27FC236}">
                <a16:creationId xmlns:a16="http://schemas.microsoft.com/office/drawing/2014/main" id="{AAC1BC6B-D29D-82B4-0D83-D4F24B72BA65}"/>
              </a:ext>
            </a:extLst>
          </p:cNvPr>
          <p:cNvCxnSpPr/>
          <p:nvPr/>
        </p:nvCxnSpPr>
        <p:spPr>
          <a:xfrm>
            <a:off x="5234004" y="267998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nica 15">
            <a:extLst>
              <a:ext uri="{FF2B5EF4-FFF2-40B4-BE49-F238E27FC236}">
                <a16:creationId xmlns:a16="http://schemas.microsoft.com/office/drawing/2014/main" id="{8C8A4914-A209-BEF6-A049-6F885EDF236E}"/>
              </a:ext>
            </a:extLst>
          </p:cNvPr>
          <p:cNvCxnSpPr/>
          <p:nvPr/>
        </p:nvCxnSpPr>
        <p:spPr>
          <a:xfrm>
            <a:off x="5970377" y="267998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ovná spojnica 21">
            <a:extLst>
              <a:ext uri="{FF2B5EF4-FFF2-40B4-BE49-F238E27FC236}">
                <a16:creationId xmlns:a16="http://schemas.microsoft.com/office/drawing/2014/main" id="{22A6E303-7695-717D-C89C-6C865185873D}"/>
              </a:ext>
            </a:extLst>
          </p:cNvPr>
          <p:cNvCxnSpPr>
            <a:cxnSpLocks/>
          </p:cNvCxnSpPr>
          <p:nvPr/>
        </p:nvCxnSpPr>
        <p:spPr>
          <a:xfrm rot="-5400000">
            <a:off x="4858719" y="2296157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ovná spojnica 22">
            <a:extLst>
              <a:ext uri="{FF2B5EF4-FFF2-40B4-BE49-F238E27FC236}">
                <a16:creationId xmlns:a16="http://schemas.microsoft.com/office/drawing/2014/main" id="{5FC97B26-FF88-DAFC-58AF-9D07F2E24BD2}"/>
              </a:ext>
            </a:extLst>
          </p:cNvPr>
          <p:cNvCxnSpPr>
            <a:cxnSpLocks/>
          </p:cNvCxnSpPr>
          <p:nvPr/>
        </p:nvCxnSpPr>
        <p:spPr>
          <a:xfrm rot="-5400000">
            <a:off x="5594004" y="2296157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ovná spojnica 28">
            <a:extLst>
              <a:ext uri="{FF2B5EF4-FFF2-40B4-BE49-F238E27FC236}">
                <a16:creationId xmlns:a16="http://schemas.microsoft.com/office/drawing/2014/main" id="{54208A58-7C0C-B5CE-664D-F01C8BE5DE6C}"/>
              </a:ext>
            </a:extLst>
          </p:cNvPr>
          <p:cNvCxnSpPr>
            <a:cxnSpLocks/>
          </p:cNvCxnSpPr>
          <p:nvPr/>
        </p:nvCxnSpPr>
        <p:spPr>
          <a:xfrm rot="-5400000">
            <a:off x="6348788" y="2296157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0" name="Rovná spojnica 481289">
            <a:extLst>
              <a:ext uri="{FF2B5EF4-FFF2-40B4-BE49-F238E27FC236}">
                <a16:creationId xmlns:a16="http://schemas.microsoft.com/office/drawing/2014/main" id="{7D213057-5F41-5AE3-0C5E-5F9B8B909FC8}"/>
              </a:ext>
            </a:extLst>
          </p:cNvPr>
          <p:cNvCxnSpPr/>
          <p:nvPr/>
        </p:nvCxnSpPr>
        <p:spPr>
          <a:xfrm>
            <a:off x="6696337" y="191683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1" name="Rovná spojnica 481290">
            <a:extLst>
              <a:ext uri="{FF2B5EF4-FFF2-40B4-BE49-F238E27FC236}">
                <a16:creationId xmlns:a16="http://schemas.microsoft.com/office/drawing/2014/main" id="{F59A9036-141D-21B1-F6C5-809874E33195}"/>
              </a:ext>
            </a:extLst>
          </p:cNvPr>
          <p:cNvCxnSpPr/>
          <p:nvPr/>
        </p:nvCxnSpPr>
        <p:spPr>
          <a:xfrm>
            <a:off x="7416337" y="191683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2" name="Rovná spojnica 481291">
            <a:extLst>
              <a:ext uri="{FF2B5EF4-FFF2-40B4-BE49-F238E27FC236}">
                <a16:creationId xmlns:a16="http://schemas.microsoft.com/office/drawing/2014/main" id="{4E37015E-C3E0-1332-3AD8-E433A6E9B69D}"/>
              </a:ext>
            </a:extLst>
          </p:cNvPr>
          <p:cNvCxnSpPr/>
          <p:nvPr/>
        </p:nvCxnSpPr>
        <p:spPr>
          <a:xfrm>
            <a:off x="8151622" y="191713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3" name="Rovná spojnica 481292">
            <a:extLst>
              <a:ext uri="{FF2B5EF4-FFF2-40B4-BE49-F238E27FC236}">
                <a16:creationId xmlns:a16="http://schemas.microsoft.com/office/drawing/2014/main" id="{772C02C2-B099-232F-2CFF-AC4260D760C8}"/>
              </a:ext>
            </a:extLst>
          </p:cNvPr>
          <p:cNvCxnSpPr/>
          <p:nvPr/>
        </p:nvCxnSpPr>
        <p:spPr>
          <a:xfrm>
            <a:off x="6696337" y="267998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4" name="Rovná spojnica 481293">
            <a:extLst>
              <a:ext uri="{FF2B5EF4-FFF2-40B4-BE49-F238E27FC236}">
                <a16:creationId xmlns:a16="http://schemas.microsoft.com/office/drawing/2014/main" id="{CA482116-3178-9CDF-7737-41995E42D166}"/>
              </a:ext>
            </a:extLst>
          </p:cNvPr>
          <p:cNvCxnSpPr/>
          <p:nvPr/>
        </p:nvCxnSpPr>
        <p:spPr>
          <a:xfrm>
            <a:off x="7431622" y="267998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5" name="Rovná spojnica 481294">
            <a:extLst>
              <a:ext uri="{FF2B5EF4-FFF2-40B4-BE49-F238E27FC236}">
                <a16:creationId xmlns:a16="http://schemas.microsoft.com/office/drawing/2014/main" id="{43EF84C2-A4AF-6FC3-83E8-764401526DD6}"/>
              </a:ext>
            </a:extLst>
          </p:cNvPr>
          <p:cNvCxnSpPr/>
          <p:nvPr/>
        </p:nvCxnSpPr>
        <p:spPr>
          <a:xfrm>
            <a:off x="8167995" y="267998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6" name="Rovná spojnica 481295">
            <a:extLst>
              <a:ext uri="{FF2B5EF4-FFF2-40B4-BE49-F238E27FC236}">
                <a16:creationId xmlns:a16="http://schemas.microsoft.com/office/drawing/2014/main" id="{EB0EA03E-C661-7ADB-59ED-747ECB297F76}"/>
              </a:ext>
            </a:extLst>
          </p:cNvPr>
          <p:cNvCxnSpPr>
            <a:cxnSpLocks/>
          </p:cNvCxnSpPr>
          <p:nvPr/>
        </p:nvCxnSpPr>
        <p:spPr>
          <a:xfrm rot="-5400000">
            <a:off x="7056337" y="2296157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7" name="Rovná spojnica 481296">
            <a:extLst>
              <a:ext uri="{FF2B5EF4-FFF2-40B4-BE49-F238E27FC236}">
                <a16:creationId xmlns:a16="http://schemas.microsoft.com/office/drawing/2014/main" id="{41A6A19E-5922-8F06-E96F-31831FE3E9B9}"/>
              </a:ext>
            </a:extLst>
          </p:cNvPr>
          <p:cNvCxnSpPr>
            <a:cxnSpLocks/>
          </p:cNvCxnSpPr>
          <p:nvPr/>
        </p:nvCxnSpPr>
        <p:spPr>
          <a:xfrm rot="-5400000">
            <a:off x="7791622" y="2296157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8" name="Rovná spojnica 481297">
            <a:extLst>
              <a:ext uri="{FF2B5EF4-FFF2-40B4-BE49-F238E27FC236}">
                <a16:creationId xmlns:a16="http://schemas.microsoft.com/office/drawing/2014/main" id="{6BC0F8B1-1567-616D-A5AF-6BDE7F21A8FE}"/>
              </a:ext>
            </a:extLst>
          </p:cNvPr>
          <p:cNvCxnSpPr>
            <a:cxnSpLocks/>
          </p:cNvCxnSpPr>
          <p:nvPr/>
        </p:nvCxnSpPr>
        <p:spPr>
          <a:xfrm rot="-5400000">
            <a:off x="8527995" y="2296157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9" name="Rovná spojnica 481298">
            <a:extLst>
              <a:ext uri="{FF2B5EF4-FFF2-40B4-BE49-F238E27FC236}">
                <a16:creationId xmlns:a16="http://schemas.microsoft.com/office/drawing/2014/main" id="{D3E6489D-0A32-BC73-3040-1AAE452AA5CB}"/>
              </a:ext>
            </a:extLst>
          </p:cNvPr>
          <p:cNvCxnSpPr>
            <a:cxnSpLocks/>
          </p:cNvCxnSpPr>
          <p:nvPr/>
        </p:nvCxnSpPr>
        <p:spPr>
          <a:xfrm rot="-5400000">
            <a:off x="4142415" y="305180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03" name="Rovná spojnica 481302">
            <a:extLst>
              <a:ext uri="{FF2B5EF4-FFF2-40B4-BE49-F238E27FC236}">
                <a16:creationId xmlns:a16="http://schemas.microsoft.com/office/drawing/2014/main" id="{507E7E27-899C-D15F-3E42-0B3723ECC1FA}"/>
              </a:ext>
            </a:extLst>
          </p:cNvPr>
          <p:cNvCxnSpPr/>
          <p:nvPr/>
        </p:nvCxnSpPr>
        <p:spPr>
          <a:xfrm>
            <a:off x="4498719" y="341721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04" name="Rovná spojnica 481303">
            <a:extLst>
              <a:ext uri="{FF2B5EF4-FFF2-40B4-BE49-F238E27FC236}">
                <a16:creationId xmlns:a16="http://schemas.microsoft.com/office/drawing/2014/main" id="{4D8EB7E8-09E0-E465-0FF3-B3F442502D57}"/>
              </a:ext>
            </a:extLst>
          </p:cNvPr>
          <p:cNvCxnSpPr/>
          <p:nvPr/>
        </p:nvCxnSpPr>
        <p:spPr>
          <a:xfrm>
            <a:off x="5234004" y="341721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05" name="Rovná spojnica 481304">
            <a:extLst>
              <a:ext uri="{FF2B5EF4-FFF2-40B4-BE49-F238E27FC236}">
                <a16:creationId xmlns:a16="http://schemas.microsoft.com/office/drawing/2014/main" id="{C4CE63F2-1F62-5CA0-6202-E6E201198222}"/>
              </a:ext>
            </a:extLst>
          </p:cNvPr>
          <p:cNvCxnSpPr/>
          <p:nvPr/>
        </p:nvCxnSpPr>
        <p:spPr>
          <a:xfrm>
            <a:off x="5970377" y="341721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06" name="Rovná spojnica 481305">
            <a:extLst>
              <a:ext uri="{FF2B5EF4-FFF2-40B4-BE49-F238E27FC236}">
                <a16:creationId xmlns:a16="http://schemas.microsoft.com/office/drawing/2014/main" id="{254AEB38-7BD3-553C-DF88-C027FCAABB85}"/>
              </a:ext>
            </a:extLst>
          </p:cNvPr>
          <p:cNvCxnSpPr>
            <a:cxnSpLocks/>
          </p:cNvCxnSpPr>
          <p:nvPr/>
        </p:nvCxnSpPr>
        <p:spPr>
          <a:xfrm rot="-5400000">
            <a:off x="4858719" y="305180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07" name="Rovná spojnica 481306">
            <a:extLst>
              <a:ext uri="{FF2B5EF4-FFF2-40B4-BE49-F238E27FC236}">
                <a16:creationId xmlns:a16="http://schemas.microsoft.com/office/drawing/2014/main" id="{2433B89C-69F2-4B1B-289B-FAA6F7592F43}"/>
              </a:ext>
            </a:extLst>
          </p:cNvPr>
          <p:cNvCxnSpPr>
            <a:cxnSpLocks/>
          </p:cNvCxnSpPr>
          <p:nvPr/>
        </p:nvCxnSpPr>
        <p:spPr>
          <a:xfrm rot="-5400000">
            <a:off x="5594004" y="305180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08" name="Rovná spojnica 481307">
            <a:extLst>
              <a:ext uri="{FF2B5EF4-FFF2-40B4-BE49-F238E27FC236}">
                <a16:creationId xmlns:a16="http://schemas.microsoft.com/office/drawing/2014/main" id="{FE9E10C3-D65F-3A18-FFB0-A48CA1314456}"/>
              </a:ext>
            </a:extLst>
          </p:cNvPr>
          <p:cNvCxnSpPr>
            <a:cxnSpLocks/>
          </p:cNvCxnSpPr>
          <p:nvPr/>
        </p:nvCxnSpPr>
        <p:spPr>
          <a:xfrm rot="-5400000">
            <a:off x="6348788" y="305180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12" name="Rovná spojnica 481311">
            <a:extLst>
              <a:ext uri="{FF2B5EF4-FFF2-40B4-BE49-F238E27FC236}">
                <a16:creationId xmlns:a16="http://schemas.microsoft.com/office/drawing/2014/main" id="{10D3A291-9594-E6CC-56DC-702424E2C3D7}"/>
              </a:ext>
            </a:extLst>
          </p:cNvPr>
          <p:cNvCxnSpPr/>
          <p:nvPr/>
        </p:nvCxnSpPr>
        <p:spPr>
          <a:xfrm>
            <a:off x="6696337" y="341721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13" name="Rovná spojnica 481312">
            <a:extLst>
              <a:ext uri="{FF2B5EF4-FFF2-40B4-BE49-F238E27FC236}">
                <a16:creationId xmlns:a16="http://schemas.microsoft.com/office/drawing/2014/main" id="{A80589A9-C7F6-EEB1-2091-72007B8F5895}"/>
              </a:ext>
            </a:extLst>
          </p:cNvPr>
          <p:cNvCxnSpPr/>
          <p:nvPr/>
        </p:nvCxnSpPr>
        <p:spPr>
          <a:xfrm>
            <a:off x="7431622" y="341721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14" name="Rovná spojnica 481313">
            <a:extLst>
              <a:ext uri="{FF2B5EF4-FFF2-40B4-BE49-F238E27FC236}">
                <a16:creationId xmlns:a16="http://schemas.microsoft.com/office/drawing/2014/main" id="{5BCEE52D-0B4B-E4C3-2C55-068DD857E83D}"/>
              </a:ext>
            </a:extLst>
          </p:cNvPr>
          <p:cNvCxnSpPr/>
          <p:nvPr/>
        </p:nvCxnSpPr>
        <p:spPr>
          <a:xfrm>
            <a:off x="8167995" y="341721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15" name="Rovná spojnica 481314">
            <a:extLst>
              <a:ext uri="{FF2B5EF4-FFF2-40B4-BE49-F238E27FC236}">
                <a16:creationId xmlns:a16="http://schemas.microsoft.com/office/drawing/2014/main" id="{11C2B17A-644F-87DD-6272-6CE21B25304B}"/>
              </a:ext>
            </a:extLst>
          </p:cNvPr>
          <p:cNvCxnSpPr>
            <a:cxnSpLocks/>
          </p:cNvCxnSpPr>
          <p:nvPr/>
        </p:nvCxnSpPr>
        <p:spPr>
          <a:xfrm rot="-5400000">
            <a:off x="7056337" y="305180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16" name="Rovná spojnica 481315">
            <a:extLst>
              <a:ext uri="{FF2B5EF4-FFF2-40B4-BE49-F238E27FC236}">
                <a16:creationId xmlns:a16="http://schemas.microsoft.com/office/drawing/2014/main" id="{E8E82DD5-2CE8-1FCB-AE73-0AAF846443DD}"/>
              </a:ext>
            </a:extLst>
          </p:cNvPr>
          <p:cNvCxnSpPr>
            <a:cxnSpLocks/>
          </p:cNvCxnSpPr>
          <p:nvPr/>
        </p:nvCxnSpPr>
        <p:spPr>
          <a:xfrm rot="-5400000">
            <a:off x="7791622" y="305180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17" name="Rovná spojnica 481316">
            <a:extLst>
              <a:ext uri="{FF2B5EF4-FFF2-40B4-BE49-F238E27FC236}">
                <a16:creationId xmlns:a16="http://schemas.microsoft.com/office/drawing/2014/main" id="{5EA2A364-DC1D-B47F-9D76-6D6037667561}"/>
              </a:ext>
            </a:extLst>
          </p:cNvPr>
          <p:cNvCxnSpPr>
            <a:cxnSpLocks/>
          </p:cNvCxnSpPr>
          <p:nvPr/>
        </p:nvCxnSpPr>
        <p:spPr>
          <a:xfrm rot="-5400000">
            <a:off x="8527995" y="305180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18" name="Rovná spojnica 481317">
            <a:extLst>
              <a:ext uri="{FF2B5EF4-FFF2-40B4-BE49-F238E27FC236}">
                <a16:creationId xmlns:a16="http://schemas.microsoft.com/office/drawing/2014/main" id="{25CBB2A3-7F1E-2AAE-CE2C-1BCA941A848F}"/>
              </a:ext>
            </a:extLst>
          </p:cNvPr>
          <p:cNvCxnSpPr>
            <a:cxnSpLocks/>
          </p:cNvCxnSpPr>
          <p:nvPr/>
        </p:nvCxnSpPr>
        <p:spPr>
          <a:xfrm rot="-5400000">
            <a:off x="4140845" y="379441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22" name="Rovná spojnica 481321">
            <a:extLst>
              <a:ext uri="{FF2B5EF4-FFF2-40B4-BE49-F238E27FC236}">
                <a16:creationId xmlns:a16="http://schemas.microsoft.com/office/drawing/2014/main" id="{CADE9CFF-EBC8-03F3-D44D-AF09ABCBC8C7}"/>
              </a:ext>
            </a:extLst>
          </p:cNvPr>
          <p:cNvCxnSpPr/>
          <p:nvPr/>
        </p:nvCxnSpPr>
        <p:spPr>
          <a:xfrm>
            <a:off x="4497149" y="417824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23" name="Rovná spojnica 481322">
            <a:extLst>
              <a:ext uri="{FF2B5EF4-FFF2-40B4-BE49-F238E27FC236}">
                <a16:creationId xmlns:a16="http://schemas.microsoft.com/office/drawing/2014/main" id="{80D76B68-65D0-EE72-DD80-5872B347DF15}"/>
              </a:ext>
            </a:extLst>
          </p:cNvPr>
          <p:cNvCxnSpPr/>
          <p:nvPr/>
        </p:nvCxnSpPr>
        <p:spPr>
          <a:xfrm>
            <a:off x="5232434" y="417824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24" name="Rovná spojnica 481323">
            <a:extLst>
              <a:ext uri="{FF2B5EF4-FFF2-40B4-BE49-F238E27FC236}">
                <a16:creationId xmlns:a16="http://schemas.microsoft.com/office/drawing/2014/main" id="{83070428-15A9-3CE6-C6FA-91126D247243}"/>
              </a:ext>
            </a:extLst>
          </p:cNvPr>
          <p:cNvCxnSpPr/>
          <p:nvPr/>
        </p:nvCxnSpPr>
        <p:spPr>
          <a:xfrm>
            <a:off x="5968807" y="417824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25" name="Rovná spojnica 481324">
            <a:extLst>
              <a:ext uri="{FF2B5EF4-FFF2-40B4-BE49-F238E27FC236}">
                <a16:creationId xmlns:a16="http://schemas.microsoft.com/office/drawing/2014/main" id="{661E6487-DB2B-7090-BDE6-7224D191C634}"/>
              </a:ext>
            </a:extLst>
          </p:cNvPr>
          <p:cNvCxnSpPr>
            <a:cxnSpLocks/>
          </p:cNvCxnSpPr>
          <p:nvPr/>
        </p:nvCxnSpPr>
        <p:spPr>
          <a:xfrm rot="-5400000">
            <a:off x="4857149" y="379441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26" name="Rovná spojnica 481325">
            <a:extLst>
              <a:ext uri="{FF2B5EF4-FFF2-40B4-BE49-F238E27FC236}">
                <a16:creationId xmlns:a16="http://schemas.microsoft.com/office/drawing/2014/main" id="{5CE4459E-4173-3EEF-1F69-5AF70812A8D1}"/>
              </a:ext>
            </a:extLst>
          </p:cNvPr>
          <p:cNvCxnSpPr>
            <a:cxnSpLocks/>
          </p:cNvCxnSpPr>
          <p:nvPr/>
        </p:nvCxnSpPr>
        <p:spPr>
          <a:xfrm rot="-5400000">
            <a:off x="5592434" y="379441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27" name="Rovná spojnica 481326">
            <a:extLst>
              <a:ext uri="{FF2B5EF4-FFF2-40B4-BE49-F238E27FC236}">
                <a16:creationId xmlns:a16="http://schemas.microsoft.com/office/drawing/2014/main" id="{FB6C5DEF-33CD-A14A-78F4-5E4A17B9CB60}"/>
              </a:ext>
            </a:extLst>
          </p:cNvPr>
          <p:cNvCxnSpPr>
            <a:cxnSpLocks/>
          </p:cNvCxnSpPr>
          <p:nvPr/>
        </p:nvCxnSpPr>
        <p:spPr>
          <a:xfrm rot="-5400000">
            <a:off x="6347218" y="379441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1" name="Rovná spojnica 481330">
            <a:extLst>
              <a:ext uri="{FF2B5EF4-FFF2-40B4-BE49-F238E27FC236}">
                <a16:creationId xmlns:a16="http://schemas.microsoft.com/office/drawing/2014/main" id="{5D3A5855-6F85-C44B-B9BA-B4BE4703F65D}"/>
              </a:ext>
            </a:extLst>
          </p:cNvPr>
          <p:cNvCxnSpPr/>
          <p:nvPr/>
        </p:nvCxnSpPr>
        <p:spPr>
          <a:xfrm>
            <a:off x="6694767" y="417824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2" name="Rovná spojnica 481331">
            <a:extLst>
              <a:ext uri="{FF2B5EF4-FFF2-40B4-BE49-F238E27FC236}">
                <a16:creationId xmlns:a16="http://schemas.microsoft.com/office/drawing/2014/main" id="{E3DAF902-549B-47B2-083C-0D4E24B46882}"/>
              </a:ext>
            </a:extLst>
          </p:cNvPr>
          <p:cNvCxnSpPr/>
          <p:nvPr/>
        </p:nvCxnSpPr>
        <p:spPr>
          <a:xfrm>
            <a:off x="7430052" y="417824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3" name="Rovná spojnica 481332">
            <a:extLst>
              <a:ext uri="{FF2B5EF4-FFF2-40B4-BE49-F238E27FC236}">
                <a16:creationId xmlns:a16="http://schemas.microsoft.com/office/drawing/2014/main" id="{A74140B1-1721-819D-FC7C-94595BA41889}"/>
              </a:ext>
            </a:extLst>
          </p:cNvPr>
          <p:cNvCxnSpPr/>
          <p:nvPr/>
        </p:nvCxnSpPr>
        <p:spPr>
          <a:xfrm>
            <a:off x="8166425" y="417824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4" name="Rovná spojnica 481333">
            <a:extLst>
              <a:ext uri="{FF2B5EF4-FFF2-40B4-BE49-F238E27FC236}">
                <a16:creationId xmlns:a16="http://schemas.microsoft.com/office/drawing/2014/main" id="{AA3F4207-7A83-21EE-23B9-75DFBDCE3648}"/>
              </a:ext>
            </a:extLst>
          </p:cNvPr>
          <p:cNvCxnSpPr>
            <a:cxnSpLocks/>
          </p:cNvCxnSpPr>
          <p:nvPr/>
        </p:nvCxnSpPr>
        <p:spPr>
          <a:xfrm rot="-5400000">
            <a:off x="7054767" y="3794415"/>
            <a:ext cx="720000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5" name="Rovná spojnica 481334">
            <a:extLst>
              <a:ext uri="{FF2B5EF4-FFF2-40B4-BE49-F238E27FC236}">
                <a16:creationId xmlns:a16="http://schemas.microsoft.com/office/drawing/2014/main" id="{0C577FA1-611E-C390-FB60-D7BC9226E3A9}"/>
              </a:ext>
            </a:extLst>
          </p:cNvPr>
          <p:cNvCxnSpPr>
            <a:cxnSpLocks/>
          </p:cNvCxnSpPr>
          <p:nvPr/>
        </p:nvCxnSpPr>
        <p:spPr>
          <a:xfrm rot="-5400000">
            <a:off x="7790052" y="379441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6" name="Rovná spojnica 481335">
            <a:extLst>
              <a:ext uri="{FF2B5EF4-FFF2-40B4-BE49-F238E27FC236}">
                <a16:creationId xmlns:a16="http://schemas.microsoft.com/office/drawing/2014/main" id="{A4CF9DA7-3927-00B6-2CC6-19824A2FA8D6}"/>
              </a:ext>
            </a:extLst>
          </p:cNvPr>
          <p:cNvCxnSpPr>
            <a:cxnSpLocks/>
          </p:cNvCxnSpPr>
          <p:nvPr/>
        </p:nvCxnSpPr>
        <p:spPr>
          <a:xfrm rot="-5400000">
            <a:off x="8526425" y="379441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7" name="Rovná spojnica 481336">
            <a:extLst>
              <a:ext uri="{FF2B5EF4-FFF2-40B4-BE49-F238E27FC236}">
                <a16:creationId xmlns:a16="http://schemas.microsoft.com/office/drawing/2014/main" id="{6563E53F-5BFE-C17D-A0ED-BBC540C50148}"/>
              </a:ext>
            </a:extLst>
          </p:cNvPr>
          <p:cNvCxnSpPr>
            <a:cxnSpLocks/>
          </p:cNvCxnSpPr>
          <p:nvPr/>
        </p:nvCxnSpPr>
        <p:spPr>
          <a:xfrm rot="-5400000">
            <a:off x="4140845" y="455006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8" name="Rovná spojnica 481337">
            <a:extLst>
              <a:ext uri="{FF2B5EF4-FFF2-40B4-BE49-F238E27FC236}">
                <a16:creationId xmlns:a16="http://schemas.microsoft.com/office/drawing/2014/main" id="{6C93B89B-4689-19AB-A48D-51E8A6B0EDC1}"/>
              </a:ext>
            </a:extLst>
          </p:cNvPr>
          <p:cNvCxnSpPr/>
          <p:nvPr/>
        </p:nvCxnSpPr>
        <p:spPr>
          <a:xfrm>
            <a:off x="4497149" y="492775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9" name="Rovná spojnica 481338">
            <a:extLst>
              <a:ext uri="{FF2B5EF4-FFF2-40B4-BE49-F238E27FC236}">
                <a16:creationId xmlns:a16="http://schemas.microsoft.com/office/drawing/2014/main" id="{43124D3A-38CA-39A2-2F11-3D14F8ED0965}"/>
              </a:ext>
            </a:extLst>
          </p:cNvPr>
          <p:cNvCxnSpPr/>
          <p:nvPr/>
        </p:nvCxnSpPr>
        <p:spPr>
          <a:xfrm>
            <a:off x="5232434" y="492775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0" name="Rovná spojnica 481339">
            <a:extLst>
              <a:ext uri="{FF2B5EF4-FFF2-40B4-BE49-F238E27FC236}">
                <a16:creationId xmlns:a16="http://schemas.microsoft.com/office/drawing/2014/main" id="{BE3E1035-C87A-879D-626A-D2D4664B216C}"/>
              </a:ext>
            </a:extLst>
          </p:cNvPr>
          <p:cNvCxnSpPr/>
          <p:nvPr/>
        </p:nvCxnSpPr>
        <p:spPr>
          <a:xfrm>
            <a:off x="5968807" y="492775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1" name="Rovná spojnica 481340">
            <a:extLst>
              <a:ext uri="{FF2B5EF4-FFF2-40B4-BE49-F238E27FC236}">
                <a16:creationId xmlns:a16="http://schemas.microsoft.com/office/drawing/2014/main" id="{F790BB2D-7C96-BA68-27B2-736FB8698E84}"/>
              </a:ext>
            </a:extLst>
          </p:cNvPr>
          <p:cNvCxnSpPr>
            <a:cxnSpLocks/>
          </p:cNvCxnSpPr>
          <p:nvPr/>
        </p:nvCxnSpPr>
        <p:spPr>
          <a:xfrm rot="-5400000">
            <a:off x="4857149" y="455006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2" name="Rovná spojnica 481341">
            <a:extLst>
              <a:ext uri="{FF2B5EF4-FFF2-40B4-BE49-F238E27FC236}">
                <a16:creationId xmlns:a16="http://schemas.microsoft.com/office/drawing/2014/main" id="{6A17E6A8-097F-7CE9-7CD9-50407466D279}"/>
              </a:ext>
            </a:extLst>
          </p:cNvPr>
          <p:cNvCxnSpPr>
            <a:cxnSpLocks/>
          </p:cNvCxnSpPr>
          <p:nvPr/>
        </p:nvCxnSpPr>
        <p:spPr>
          <a:xfrm rot="-5400000">
            <a:off x="5592434" y="455006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3" name="Rovná spojnica 481342">
            <a:extLst>
              <a:ext uri="{FF2B5EF4-FFF2-40B4-BE49-F238E27FC236}">
                <a16:creationId xmlns:a16="http://schemas.microsoft.com/office/drawing/2014/main" id="{C1E2C135-230D-5F0D-AB2F-D19EAFDE1FA2}"/>
              </a:ext>
            </a:extLst>
          </p:cNvPr>
          <p:cNvCxnSpPr>
            <a:cxnSpLocks/>
          </p:cNvCxnSpPr>
          <p:nvPr/>
        </p:nvCxnSpPr>
        <p:spPr>
          <a:xfrm rot="-5400000">
            <a:off x="6347218" y="455006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4" name="Rovná spojnica 481343">
            <a:extLst>
              <a:ext uri="{FF2B5EF4-FFF2-40B4-BE49-F238E27FC236}">
                <a16:creationId xmlns:a16="http://schemas.microsoft.com/office/drawing/2014/main" id="{83EEC040-2872-07B8-3ED1-57D013CCD07E}"/>
              </a:ext>
            </a:extLst>
          </p:cNvPr>
          <p:cNvCxnSpPr/>
          <p:nvPr/>
        </p:nvCxnSpPr>
        <p:spPr>
          <a:xfrm>
            <a:off x="6694767" y="492775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5" name="Rovná spojnica 481344">
            <a:extLst>
              <a:ext uri="{FF2B5EF4-FFF2-40B4-BE49-F238E27FC236}">
                <a16:creationId xmlns:a16="http://schemas.microsoft.com/office/drawing/2014/main" id="{143FB629-5BD3-6774-6448-3538ED7B5800}"/>
              </a:ext>
            </a:extLst>
          </p:cNvPr>
          <p:cNvCxnSpPr/>
          <p:nvPr/>
        </p:nvCxnSpPr>
        <p:spPr>
          <a:xfrm>
            <a:off x="7430052" y="492775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6" name="Rovná spojnica 481345">
            <a:extLst>
              <a:ext uri="{FF2B5EF4-FFF2-40B4-BE49-F238E27FC236}">
                <a16:creationId xmlns:a16="http://schemas.microsoft.com/office/drawing/2014/main" id="{AF0A72BD-6AC9-071D-3102-F10B6BBD880C}"/>
              </a:ext>
            </a:extLst>
          </p:cNvPr>
          <p:cNvCxnSpPr/>
          <p:nvPr/>
        </p:nvCxnSpPr>
        <p:spPr>
          <a:xfrm>
            <a:off x="8166425" y="492775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7" name="Rovná spojnica 481346">
            <a:extLst>
              <a:ext uri="{FF2B5EF4-FFF2-40B4-BE49-F238E27FC236}">
                <a16:creationId xmlns:a16="http://schemas.microsoft.com/office/drawing/2014/main" id="{2EB6A0B2-1917-4838-907D-B4B4B6FD9513}"/>
              </a:ext>
            </a:extLst>
          </p:cNvPr>
          <p:cNvCxnSpPr>
            <a:cxnSpLocks/>
          </p:cNvCxnSpPr>
          <p:nvPr/>
        </p:nvCxnSpPr>
        <p:spPr>
          <a:xfrm rot="-5400000">
            <a:off x="7054767" y="4550060"/>
            <a:ext cx="720000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8" name="Rovná spojnica 481347">
            <a:extLst>
              <a:ext uri="{FF2B5EF4-FFF2-40B4-BE49-F238E27FC236}">
                <a16:creationId xmlns:a16="http://schemas.microsoft.com/office/drawing/2014/main" id="{934324B0-B031-F728-2E5A-AB237865541D}"/>
              </a:ext>
            </a:extLst>
          </p:cNvPr>
          <p:cNvCxnSpPr>
            <a:cxnSpLocks/>
          </p:cNvCxnSpPr>
          <p:nvPr/>
        </p:nvCxnSpPr>
        <p:spPr>
          <a:xfrm rot="-5400000">
            <a:off x="7790052" y="455006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9" name="Rovná spojnica 481348">
            <a:extLst>
              <a:ext uri="{FF2B5EF4-FFF2-40B4-BE49-F238E27FC236}">
                <a16:creationId xmlns:a16="http://schemas.microsoft.com/office/drawing/2014/main" id="{7A80E583-5CCF-925C-85D3-90437A5D93CB}"/>
              </a:ext>
            </a:extLst>
          </p:cNvPr>
          <p:cNvCxnSpPr>
            <a:cxnSpLocks/>
          </p:cNvCxnSpPr>
          <p:nvPr/>
        </p:nvCxnSpPr>
        <p:spPr>
          <a:xfrm rot="-5400000">
            <a:off x="8526425" y="455006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50" name="Rovná spojnica 481349">
            <a:extLst>
              <a:ext uri="{FF2B5EF4-FFF2-40B4-BE49-F238E27FC236}">
                <a16:creationId xmlns:a16="http://schemas.microsoft.com/office/drawing/2014/main" id="{0279ED4E-DF9A-908F-27FE-7402D349D9F4}"/>
              </a:ext>
            </a:extLst>
          </p:cNvPr>
          <p:cNvCxnSpPr/>
          <p:nvPr/>
        </p:nvCxnSpPr>
        <p:spPr>
          <a:xfrm>
            <a:off x="4498725" y="492488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51" name="Rovná spojnica 481350">
            <a:extLst>
              <a:ext uri="{FF2B5EF4-FFF2-40B4-BE49-F238E27FC236}">
                <a16:creationId xmlns:a16="http://schemas.microsoft.com/office/drawing/2014/main" id="{FF2EEDAD-E625-86C3-1F94-E5F2246FF191}"/>
              </a:ext>
            </a:extLst>
          </p:cNvPr>
          <p:cNvCxnSpPr/>
          <p:nvPr/>
        </p:nvCxnSpPr>
        <p:spPr>
          <a:xfrm>
            <a:off x="5234010" y="492488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52" name="Rovná spojnica 481351">
            <a:extLst>
              <a:ext uri="{FF2B5EF4-FFF2-40B4-BE49-F238E27FC236}">
                <a16:creationId xmlns:a16="http://schemas.microsoft.com/office/drawing/2014/main" id="{54D34DD9-8C92-D687-6BDC-1EC0BB12D1B6}"/>
              </a:ext>
            </a:extLst>
          </p:cNvPr>
          <p:cNvCxnSpPr/>
          <p:nvPr/>
        </p:nvCxnSpPr>
        <p:spPr>
          <a:xfrm>
            <a:off x="5970383" y="492488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53" name="Rovná spojnica 481352">
            <a:extLst>
              <a:ext uri="{FF2B5EF4-FFF2-40B4-BE49-F238E27FC236}">
                <a16:creationId xmlns:a16="http://schemas.microsoft.com/office/drawing/2014/main" id="{C8B1B57D-62CE-F1E4-2161-8A778723672E}"/>
              </a:ext>
            </a:extLst>
          </p:cNvPr>
          <p:cNvCxnSpPr/>
          <p:nvPr/>
        </p:nvCxnSpPr>
        <p:spPr>
          <a:xfrm>
            <a:off x="6696343" y="492488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54" name="Rovná spojnica 481353">
            <a:extLst>
              <a:ext uri="{FF2B5EF4-FFF2-40B4-BE49-F238E27FC236}">
                <a16:creationId xmlns:a16="http://schemas.microsoft.com/office/drawing/2014/main" id="{2F48F400-8A9C-6D7C-55BF-87B2A6FB885F}"/>
              </a:ext>
            </a:extLst>
          </p:cNvPr>
          <p:cNvCxnSpPr/>
          <p:nvPr/>
        </p:nvCxnSpPr>
        <p:spPr>
          <a:xfrm>
            <a:off x="7431628" y="492488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55" name="Rovná spojnica 481354">
            <a:extLst>
              <a:ext uri="{FF2B5EF4-FFF2-40B4-BE49-F238E27FC236}">
                <a16:creationId xmlns:a16="http://schemas.microsoft.com/office/drawing/2014/main" id="{E67F22A1-C64D-59EC-E70E-D1A4F1D67BE1}"/>
              </a:ext>
            </a:extLst>
          </p:cNvPr>
          <p:cNvCxnSpPr/>
          <p:nvPr/>
        </p:nvCxnSpPr>
        <p:spPr>
          <a:xfrm>
            <a:off x="8168001" y="492488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56" name="Rovná spojnica 481355">
            <a:extLst>
              <a:ext uri="{FF2B5EF4-FFF2-40B4-BE49-F238E27FC236}">
                <a16:creationId xmlns:a16="http://schemas.microsoft.com/office/drawing/2014/main" id="{15A676CC-697D-0BFB-D97A-13E80FEFC0F9}"/>
              </a:ext>
            </a:extLst>
          </p:cNvPr>
          <p:cNvCxnSpPr>
            <a:cxnSpLocks/>
          </p:cNvCxnSpPr>
          <p:nvPr/>
        </p:nvCxnSpPr>
        <p:spPr>
          <a:xfrm rot="-5400000">
            <a:off x="4140851" y="5308219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60" name="Rovná spojnica 481359">
            <a:extLst>
              <a:ext uri="{FF2B5EF4-FFF2-40B4-BE49-F238E27FC236}">
                <a16:creationId xmlns:a16="http://schemas.microsoft.com/office/drawing/2014/main" id="{A6A28CDE-1F64-9702-D9F7-89902EFA59BE}"/>
              </a:ext>
            </a:extLst>
          </p:cNvPr>
          <p:cNvCxnSpPr/>
          <p:nvPr/>
        </p:nvCxnSpPr>
        <p:spPr>
          <a:xfrm>
            <a:off x="4497155" y="5692046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61" name="Rovná spojnica 481360">
            <a:extLst>
              <a:ext uri="{FF2B5EF4-FFF2-40B4-BE49-F238E27FC236}">
                <a16:creationId xmlns:a16="http://schemas.microsoft.com/office/drawing/2014/main" id="{75CCC462-50A7-442A-D03F-0F4D8B70877D}"/>
              </a:ext>
            </a:extLst>
          </p:cNvPr>
          <p:cNvCxnSpPr/>
          <p:nvPr/>
        </p:nvCxnSpPr>
        <p:spPr>
          <a:xfrm>
            <a:off x="5232440" y="5692046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62" name="Rovná spojnica 481361">
            <a:extLst>
              <a:ext uri="{FF2B5EF4-FFF2-40B4-BE49-F238E27FC236}">
                <a16:creationId xmlns:a16="http://schemas.microsoft.com/office/drawing/2014/main" id="{AEBBB19C-C129-F11E-B457-17A406426324}"/>
              </a:ext>
            </a:extLst>
          </p:cNvPr>
          <p:cNvCxnSpPr/>
          <p:nvPr/>
        </p:nvCxnSpPr>
        <p:spPr>
          <a:xfrm>
            <a:off x="5968813" y="5692046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63" name="Rovná spojnica 481362">
            <a:extLst>
              <a:ext uri="{FF2B5EF4-FFF2-40B4-BE49-F238E27FC236}">
                <a16:creationId xmlns:a16="http://schemas.microsoft.com/office/drawing/2014/main" id="{FDB0D2DC-4A38-89B7-35BA-A02ADE1CD2A4}"/>
              </a:ext>
            </a:extLst>
          </p:cNvPr>
          <p:cNvCxnSpPr>
            <a:cxnSpLocks/>
          </p:cNvCxnSpPr>
          <p:nvPr/>
        </p:nvCxnSpPr>
        <p:spPr>
          <a:xfrm rot="-5400000">
            <a:off x="4857155" y="5308219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64" name="Rovná spojnica 481363">
            <a:extLst>
              <a:ext uri="{FF2B5EF4-FFF2-40B4-BE49-F238E27FC236}">
                <a16:creationId xmlns:a16="http://schemas.microsoft.com/office/drawing/2014/main" id="{EC6F15C4-0657-F3B9-4015-8197783503F2}"/>
              </a:ext>
            </a:extLst>
          </p:cNvPr>
          <p:cNvCxnSpPr>
            <a:cxnSpLocks/>
          </p:cNvCxnSpPr>
          <p:nvPr/>
        </p:nvCxnSpPr>
        <p:spPr>
          <a:xfrm rot="-5400000">
            <a:off x="5592440" y="5308219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65" name="Rovná spojnica 481364">
            <a:extLst>
              <a:ext uri="{FF2B5EF4-FFF2-40B4-BE49-F238E27FC236}">
                <a16:creationId xmlns:a16="http://schemas.microsoft.com/office/drawing/2014/main" id="{832E875A-FD8C-B1B6-4D33-7BEBC028AC71}"/>
              </a:ext>
            </a:extLst>
          </p:cNvPr>
          <p:cNvCxnSpPr>
            <a:cxnSpLocks/>
          </p:cNvCxnSpPr>
          <p:nvPr/>
        </p:nvCxnSpPr>
        <p:spPr>
          <a:xfrm rot="-5400000">
            <a:off x="6347224" y="5308219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69" name="Rovná spojnica 481368">
            <a:extLst>
              <a:ext uri="{FF2B5EF4-FFF2-40B4-BE49-F238E27FC236}">
                <a16:creationId xmlns:a16="http://schemas.microsoft.com/office/drawing/2014/main" id="{14A044E7-8946-A19F-711F-BD09C4951644}"/>
              </a:ext>
            </a:extLst>
          </p:cNvPr>
          <p:cNvCxnSpPr/>
          <p:nvPr/>
        </p:nvCxnSpPr>
        <p:spPr>
          <a:xfrm>
            <a:off x="6694773" y="5692046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0" name="Rovná spojnica 481369">
            <a:extLst>
              <a:ext uri="{FF2B5EF4-FFF2-40B4-BE49-F238E27FC236}">
                <a16:creationId xmlns:a16="http://schemas.microsoft.com/office/drawing/2014/main" id="{9E2DE745-CEC7-8E8B-2BDD-57418C3C03B8}"/>
              </a:ext>
            </a:extLst>
          </p:cNvPr>
          <p:cNvCxnSpPr/>
          <p:nvPr/>
        </p:nvCxnSpPr>
        <p:spPr>
          <a:xfrm>
            <a:off x="7430058" y="5692046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1" name="Rovná spojnica 481370">
            <a:extLst>
              <a:ext uri="{FF2B5EF4-FFF2-40B4-BE49-F238E27FC236}">
                <a16:creationId xmlns:a16="http://schemas.microsoft.com/office/drawing/2014/main" id="{248F54F7-F56A-682B-33A2-D5158E518B7F}"/>
              </a:ext>
            </a:extLst>
          </p:cNvPr>
          <p:cNvCxnSpPr/>
          <p:nvPr/>
        </p:nvCxnSpPr>
        <p:spPr>
          <a:xfrm>
            <a:off x="8166431" y="5692046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2" name="Rovná spojnica 481371">
            <a:extLst>
              <a:ext uri="{FF2B5EF4-FFF2-40B4-BE49-F238E27FC236}">
                <a16:creationId xmlns:a16="http://schemas.microsoft.com/office/drawing/2014/main" id="{C3397EBC-9EFF-4A4E-5055-13D80571F220}"/>
              </a:ext>
            </a:extLst>
          </p:cNvPr>
          <p:cNvCxnSpPr>
            <a:cxnSpLocks/>
          </p:cNvCxnSpPr>
          <p:nvPr/>
        </p:nvCxnSpPr>
        <p:spPr>
          <a:xfrm rot="-5400000">
            <a:off x="7054773" y="5308219"/>
            <a:ext cx="720000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3" name="Rovná spojnica 481372">
            <a:extLst>
              <a:ext uri="{FF2B5EF4-FFF2-40B4-BE49-F238E27FC236}">
                <a16:creationId xmlns:a16="http://schemas.microsoft.com/office/drawing/2014/main" id="{69725521-A1E2-67BE-6539-EB7D8E3C59C6}"/>
              </a:ext>
            </a:extLst>
          </p:cNvPr>
          <p:cNvCxnSpPr>
            <a:cxnSpLocks/>
          </p:cNvCxnSpPr>
          <p:nvPr/>
        </p:nvCxnSpPr>
        <p:spPr>
          <a:xfrm rot="-5400000">
            <a:off x="7790058" y="5308219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4" name="Rovná spojnica 481373">
            <a:extLst>
              <a:ext uri="{FF2B5EF4-FFF2-40B4-BE49-F238E27FC236}">
                <a16:creationId xmlns:a16="http://schemas.microsoft.com/office/drawing/2014/main" id="{95D6BE6A-A094-E73D-9B66-34509E61104F}"/>
              </a:ext>
            </a:extLst>
          </p:cNvPr>
          <p:cNvCxnSpPr>
            <a:cxnSpLocks/>
          </p:cNvCxnSpPr>
          <p:nvPr/>
        </p:nvCxnSpPr>
        <p:spPr>
          <a:xfrm rot="-5400000">
            <a:off x="8526431" y="5308219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5" name="Rovná spojnica 481374">
            <a:extLst>
              <a:ext uri="{FF2B5EF4-FFF2-40B4-BE49-F238E27FC236}">
                <a16:creationId xmlns:a16="http://schemas.microsoft.com/office/drawing/2014/main" id="{4FC77B35-D89C-8A74-53EF-FB7C04918309}"/>
              </a:ext>
            </a:extLst>
          </p:cNvPr>
          <p:cNvCxnSpPr>
            <a:cxnSpLocks/>
          </p:cNvCxnSpPr>
          <p:nvPr/>
        </p:nvCxnSpPr>
        <p:spPr>
          <a:xfrm rot="-5400000">
            <a:off x="4140851" y="607613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6" name="Rovná spojnica 481375">
            <a:extLst>
              <a:ext uri="{FF2B5EF4-FFF2-40B4-BE49-F238E27FC236}">
                <a16:creationId xmlns:a16="http://schemas.microsoft.com/office/drawing/2014/main" id="{6BFB9485-7C17-0D9A-75F0-60EFCD2904DA}"/>
              </a:ext>
            </a:extLst>
          </p:cNvPr>
          <p:cNvCxnSpPr/>
          <p:nvPr/>
        </p:nvCxnSpPr>
        <p:spPr>
          <a:xfrm>
            <a:off x="4497155" y="6459965"/>
            <a:ext cx="720000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7" name="Rovná spojnica 481376">
            <a:extLst>
              <a:ext uri="{FF2B5EF4-FFF2-40B4-BE49-F238E27FC236}">
                <a16:creationId xmlns:a16="http://schemas.microsoft.com/office/drawing/2014/main" id="{53686206-E6CA-5F81-34CC-4CCA1BAEBB3E}"/>
              </a:ext>
            </a:extLst>
          </p:cNvPr>
          <p:cNvCxnSpPr/>
          <p:nvPr/>
        </p:nvCxnSpPr>
        <p:spPr>
          <a:xfrm>
            <a:off x="5232440" y="6459965"/>
            <a:ext cx="720000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8" name="Rovná spojnica 481377">
            <a:extLst>
              <a:ext uri="{FF2B5EF4-FFF2-40B4-BE49-F238E27FC236}">
                <a16:creationId xmlns:a16="http://schemas.microsoft.com/office/drawing/2014/main" id="{02434C05-1FA2-C6FE-1476-FCAB093D2B83}"/>
              </a:ext>
            </a:extLst>
          </p:cNvPr>
          <p:cNvCxnSpPr/>
          <p:nvPr/>
        </p:nvCxnSpPr>
        <p:spPr>
          <a:xfrm>
            <a:off x="5968813" y="6459965"/>
            <a:ext cx="720000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9" name="Rovná spojnica 481378">
            <a:extLst>
              <a:ext uri="{FF2B5EF4-FFF2-40B4-BE49-F238E27FC236}">
                <a16:creationId xmlns:a16="http://schemas.microsoft.com/office/drawing/2014/main" id="{947FAD31-D1F4-C833-E567-E8C07B220089}"/>
              </a:ext>
            </a:extLst>
          </p:cNvPr>
          <p:cNvCxnSpPr>
            <a:cxnSpLocks/>
          </p:cNvCxnSpPr>
          <p:nvPr/>
        </p:nvCxnSpPr>
        <p:spPr>
          <a:xfrm rot="-5400000">
            <a:off x="4857155" y="607613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0" name="Rovná spojnica 481379">
            <a:extLst>
              <a:ext uri="{FF2B5EF4-FFF2-40B4-BE49-F238E27FC236}">
                <a16:creationId xmlns:a16="http://schemas.microsoft.com/office/drawing/2014/main" id="{C8DEF01D-D906-7B1C-4E66-479E998DA8BD}"/>
              </a:ext>
            </a:extLst>
          </p:cNvPr>
          <p:cNvCxnSpPr>
            <a:cxnSpLocks/>
          </p:cNvCxnSpPr>
          <p:nvPr/>
        </p:nvCxnSpPr>
        <p:spPr>
          <a:xfrm rot="-5400000">
            <a:off x="5592440" y="607613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1" name="Rovná spojnica 481380">
            <a:extLst>
              <a:ext uri="{FF2B5EF4-FFF2-40B4-BE49-F238E27FC236}">
                <a16:creationId xmlns:a16="http://schemas.microsoft.com/office/drawing/2014/main" id="{1FE97538-8C9F-7495-2EA3-29FE22738E01}"/>
              </a:ext>
            </a:extLst>
          </p:cNvPr>
          <p:cNvCxnSpPr>
            <a:cxnSpLocks/>
          </p:cNvCxnSpPr>
          <p:nvPr/>
        </p:nvCxnSpPr>
        <p:spPr>
          <a:xfrm rot="-5400000">
            <a:off x="6347224" y="607613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2" name="Rovná spojnica 481381">
            <a:extLst>
              <a:ext uri="{FF2B5EF4-FFF2-40B4-BE49-F238E27FC236}">
                <a16:creationId xmlns:a16="http://schemas.microsoft.com/office/drawing/2014/main" id="{81C20183-33DB-9ABF-FFC9-5C26FC252DAD}"/>
              </a:ext>
            </a:extLst>
          </p:cNvPr>
          <p:cNvCxnSpPr/>
          <p:nvPr/>
        </p:nvCxnSpPr>
        <p:spPr>
          <a:xfrm>
            <a:off x="6694773" y="6459965"/>
            <a:ext cx="720000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3" name="Rovná spojnica 481382">
            <a:extLst>
              <a:ext uri="{FF2B5EF4-FFF2-40B4-BE49-F238E27FC236}">
                <a16:creationId xmlns:a16="http://schemas.microsoft.com/office/drawing/2014/main" id="{A6BAF8CF-2A75-300E-BFA5-5124571D417A}"/>
              </a:ext>
            </a:extLst>
          </p:cNvPr>
          <p:cNvCxnSpPr/>
          <p:nvPr/>
        </p:nvCxnSpPr>
        <p:spPr>
          <a:xfrm>
            <a:off x="7430058" y="645996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4" name="Rovná spojnica 481383">
            <a:extLst>
              <a:ext uri="{FF2B5EF4-FFF2-40B4-BE49-F238E27FC236}">
                <a16:creationId xmlns:a16="http://schemas.microsoft.com/office/drawing/2014/main" id="{FE1F7175-F0FE-FF12-AC68-BC2B0DFF8E85}"/>
              </a:ext>
            </a:extLst>
          </p:cNvPr>
          <p:cNvCxnSpPr/>
          <p:nvPr/>
        </p:nvCxnSpPr>
        <p:spPr>
          <a:xfrm>
            <a:off x="8166431" y="645996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5" name="Rovná spojnica 481384">
            <a:extLst>
              <a:ext uri="{FF2B5EF4-FFF2-40B4-BE49-F238E27FC236}">
                <a16:creationId xmlns:a16="http://schemas.microsoft.com/office/drawing/2014/main" id="{7A64DBD9-1504-EF47-848A-CD9E4CA82369}"/>
              </a:ext>
            </a:extLst>
          </p:cNvPr>
          <p:cNvCxnSpPr>
            <a:cxnSpLocks/>
          </p:cNvCxnSpPr>
          <p:nvPr/>
        </p:nvCxnSpPr>
        <p:spPr>
          <a:xfrm rot="-5400000">
            <a:off x="7054773" y="6076138"/>
            <a:ext cx="720000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6" name="Rovná spojnica 481385">
            <a:extLst>
              <a:ext uri="{FF2B5EF4-FFF2-40B4-BE49-F238E27FC236}">
                <a16:creationId xmlns:a16="http://schemas.microsoft.com/office/drawing/2014/main" id="{BF832720-1E80-362D-5BEB-68C919052FF8}"/>
              </a:ext>
            </a:extLst>
          </p:cNvPr>
          <p:cNvCxnSpPr>
            <a:cxnSpLocks/>
          </p:cNvCxnSpPr>
          <p:nvPr/>
        </p:nvCxnSpPr>
        <p:spPr>
          <a:xfrm rot="-5400000">
            <a:off x="7790058" y="607613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7" name="Rovná spojnica 481386">
            <a:extLst>
              <a:ext uri="{FF2B5EF4-FFF2-40B4-BE49-F238E27FC236}">
                <a16:creationId xmlns:a16="http://schemas.microsoft.com/office/drawing/2014/main" id="{6FB54BC8-F8B3-116C-B66E-B4BC0895FD45}"/>
              </a:ext>
            </a:extLst>
          </p:cNvPr>
          <p:cNvCxnSpPr>
            <a:cxnSpLocks/>
          </p:cNvCxnSpPr>
          <p:nvPr/>
        </p:nvCxnSpPr>
        <p:spPr>
          <a:xfrm rot="-5400000">
            <a:off x="8526431" y="607613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9" name="Rovná spojovacia šípka 481388">
            <a:extLst>
              <a:ext uri="{FF2B5EF4-FFF2-40B4-BE49-F238E27FC236}">
                <a16:creationId xmlns:a16="http://schemas.microsoft.com/office/drawing/2014/main" id="{00D49992-D3B7-6F2F-0452-8FA44ED9F954}"/>
              </a:ext>
            </a:extLst>
          </p:cNvPr>
          <p:cNvCxnSpPr/>
          <p:nvPr/>
        </p:nvCxnSpPr>
        <p:spPr>
          <a:xfrm flipV="1">
            <a:off x="4509423" y="3417939"/>
            <a:ext cx="2917618" cy="304816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90" name="Rovná spojovacia šípka 481389">
            <a:extLst>
              <a:ext uri="{FF2B5EF4-FFF2-40B4-BE49-F238E27FC236}">
                <a16:creationId xmlns:a16="http://schemas.microsoft.com/office/drawing/2014/main" id="{B867BCD7-8628-492C-D7BC-36CE09F3D0F3}"/>
              </a:ext>
            </a:extLst>
          </p:cNvPr>
          <p:cNvCxnSpPr>
            <a:cxnSpLocks/>
          </p:cNvCxnSpPr>
          <p:nvPr/>
        </p:nvCxnSpPr>
        <p:spPr>
          <a:xfrm flipV="1">
            <a:off x="4486048" y="4948219"/>
            <a:ext cx="4385574" cy="1517162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93" name="Rovná spojovacia šípka 481392">
            <a:extLst>
              <a:ext uri="{FF2B5EF4-FFF2-40B4-BE49-F238E27FC236}">
                <a16:creationId xmlns:a16="http://schemas.microsoft.com/office/drawing/2014/main" id="{B1829996-E2BD-05DB-B824-ACC6EBE56DB1}"/>
              </a:ext>
            </a:extLst>
          </p:cNvPr>
          <p:cNvCxnSpPr>
            <a:cxnSpLocks/>
          </p:cNvCxnSpPr>
          <p:nvPr/>
        </p:nvCxnSpPr>
        <p:spPr>
          <a:xfrm flipV="1">
            <a:off x="4502415" y="2691801"/>
            <a:ext cx="2204803" cy="37702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1396" name="Object 2">
                <a:extLst>
                  <a:ext uri="{FF2B5EF4-FFF2-40B4-BE49-F238E27FC236}">
                    <a16:creationId xmlns:a16="http://schemas.microsoft.com/office/drawing/2014/main" id="{588357FB-E027-9AE3-7EB3-085739B4964D}"/>
                  </a:ext>
                </a:extLst>
              </p:cNvPr>
              <p:cNvSpPr txBox="1"/>
              <p:nvPr/>
            </p:nvSpPr>
            <p:spPr bwMode="auto">
              <a:xfrm>
                <a:off x="6396723" y="2319001"/>
                <a:ext cx="1316088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=(3, 5) 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81396" name="Object 2">
                <a:extLst>
                  <a:ext uri="{FF2B5EF4-FFF2-40B4-BE49-F238E27FC236}">
                    <a16:creationId xmlns:a16="http://schemas.microsoft.com/office/drawing/2014/main" id="{588357FB-E027-9AE3-7EB3-085739B49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96723" y="2319001"/>
                <a:ext cx="1316088" cy="418792"/>
              </a:xfrm>
              <a:prstGeom prst="rect">
                <a:avLst/>
              </a:prstGeom>
              <a:blipFill>
                <a:blip r:embed="rId9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398" name="Object 2">
                <a:extLst>
                  <a:ext uri="{FF2B5EF4-FFF2-40B4-BE49-F238E27FC236}">
                    <a16:creationId xmlns:a16="http://schemas.microsoft.com/office/drawing/2014/main" id="{739DFBF1-1ECD-98EA-201B-7F4A6C421E88}"/>
                  </a:ext>
                </a:extLst>
              </p:cNvPr>
              <p:cNvSpPr txBox="1"/>
              <p:nvPr/>
            </p:nvSpPr>
            <p:spPr bwMode="auto">
              <a:xfrm>
                <a:off x="6990356" y="2998388"/>
                <a:ext cx="1316088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=(4, 4) 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81398" name="Object 2">
                <a:extLst>
                  <a:ext uri="{FF2B5EF4-FFF2-40B4-BE49-F238E27FC236}">
                    <a16:creationId xmlns:a16="http://schemas.microsoft.com/office/drawing/2014/main" id="{739DFBF1-1ECD-98EA-201B-7F4A6C421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90356" y="2998388"/>
                <a:ext cx="1316088" cy="418792"/>
              </a:xfrm>
              <a:prstGeom prst="rect">
                <a:avLst/>
              </a:prstGeom>
              <a:blipFill>
                <a:blip r:embed="rId10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399" name="Object 2">
                <a:extLst>
                  <a:ext uri="{FF2B5EF4-FFF2-40B4-BE49-F238E27FC236}">
                    <a16:creationId xmlns:a16="http://schemas.microsoft.com/office/drawing/2014/main" id="{0A5E61B0-BE09-406B-C38A-7B86D0878DED}"/>
                  </a:ext>
                </a:extLst>
              </p:cNvPr>
              <p:cNvSpPr txBox="1"/>
              <p:nvPr/>
            </p:nvSpPr>
            <p:spPr bwMode="auto">
              <a:xfrm>
                <a:off x="7648400" y="4529512"/>
                <a:ext cx="1316088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=(6, 2) 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81399" name="Object 2">
                <a:extLst>
                  <a:ext uri="{FF2B5EF4-FFF2-40B4-BE49-F238E27FC236}">
                    <a16:creationId xmlns:a16="http://schemas.microsoft.com/office/drawing/2014/main" id="{0A5E61B0-BE09-406B-C38A-7B86D0878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48400" y="4529512"/>
                <a:ext cx="1316088" cy="418792"/>
              </a:xfrm>
              <a:prstGeom prst="rect">
                <a:avLst/>
              </a:prstGeom>
              <a:blipFill>
                <a:blip r:embed="rId11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5">
                <a:extLst>
                  <a:ext uri="{FF2B5EF4-FFF2-40B4-BE49-F238E27FC236}">
                    <a16:creationId xmlns:a16="http://schemas.microsoft.com/office/drawing/2014/main" id="{1F5F17C5-8753-284C-25A8-EF5EF6FC1C8D}"/>
                  </a:ext>
                </a:extLst>
              </p:cNvPr>
              <p:cNvSpPr txBox="1"/>
              <p:nvPr/>
            </p:nvSpPr>
            <p:spPr bwMode="auto">
              <a:xfrm>
                <a:off x="80407" y="2872314"/>
                <a:ext cx="1331842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34</m:t>
                          </m:r>
                          <m: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" name="Object 5">
                <a:extLst>
                  <a:ext uri="{FF2B5EF4-FFF2-40B4-BE49-F238E27FC236}">
                    <a16:creationId xmlns:a16="http://schemas.microsoft.com/office/drawing/2014/main" id="{1F5F17C5-8753-284C-25A8-EF5EF6FC1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407" y="2872314"/>
                <a:ext cx="1331842" cy="50405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5">
                <a:extLst>
                  <a:ext uri="{FF2B5EF4-FFF2-40B4-BE49-F238E27FC236}">
                    <a16:creationId xmlns:a16="http://schemas.microsoft.com/office/drawing/2014/main" id="{179CCEFE-C98B-6FAF-5A44-BC2AA9A0591C}"/>
                  </a:ext>
                </a:extLst>
              </p:cNvPr>
              <p:cNvSpPr txBox="1"/>
              <p:nvPr/>
            </p:nvSpPr>
            <p:spPr bwMode="auto">
              <a:xfrm>
                <a:off x="1511966" y="2871347"/>
                <a:ext cx="1331842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sk-SK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  <m: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" name="Object 5">
                <a:extLst>
                  <a:ext uri="{FF2B5EF4-FFF2-40B4-BE49-F238E27FC236}">
                    <a16:creationId xmlns:a16="http://schemas.microsoft.com/office/drawing/2014/main" id="{179CCEFE-C98B-6FAF-5A44-BC2AA9A05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11966" y="2871347"/>
                <a:ext cx="1331842" cy="50405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5">
                <a:extLst>
                  <a:ext uri="{FF2B5EF4-FFF2-40B4-BE49-F238E27FC236}">
                    <a16:creationId xmlns:a16="http://schemas.microsoft.com/office/drawing/2014/main" id="{4CE75801-22D8-EA84-0106-3AA4D95E4BB9}"/>
                  </a:ext>
                </a:extLst>
              </p:cNvPr>
              <p:cNvSpPr txBox="1"/>
              <p:nvPr/>
            </p:nvSpPr>
            <p:spPr bwMode="auto">
              <a:xfrm>
                <a:off x="3024134" y="2871347"/>
                <a:ext cx="1331842" cy="504056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sk-SK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40</m:t>
                          </m:r>
                          <m: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9" name="Object 5">
                <a:extLst>
                  <a:ext uri="{FF2B5EF4-FFF2-40B4-BE49-F238E27FC236}">
                    <a16:creationId xmlns:a16="http://schemas.microsoft.com/office/drawing/2014/main" id="{4CE75801-22D8-EA84-0106-3AA4D95E4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24134" y="2871347"/>
                <a:ext cx="1331842" cy="50405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Line 2">
            <a:extLst>
              <a:ext uri="{FF2B5EF4-FFF2-40B4-BE49-F238E27FC236}">
                <a16:creationId xmlns:a16="http://schemas.microsoft.com/office/drawing/2014/main" id="{0E52CE78-9E66-D49F-93D4-64E15FAE9A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220" y="3415593"/>
            <a:ext cx="3600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5">
                <a:extLst>
                  <a:ext uri="{FF2B5EF4-FFF2-40B4-BE49-F238E27FC236}">
                    <a16:creationId xmlns:a16="http://schemas.microsoft.com/office/drawing/2014/main" id="{2AEC5F16-F8E5-A5D7-299C-60BDEA87E217}"/>
                  </a:ext>
                </a:extLst>
              </p:cNvPr>
              <p:cNvSpPr txBox="1"/>
              <p:nvPr/>
            </p:nvSpPr>
            <p:spPr bwMode="auto">
              <a:xfrm>
                <a:off x="118742" y="4380059"/>
                <a:ext cx="1331842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0" name="Object 5">
                <a:extLst>
                  <a:ext uri="{FF2B5EF4-FFF2-40B4-BE49-F238E27FC236}">
                    <a16:creationId xmlns:a16="http://schemas.microsoft.com/office/drawing/2014/main" id="{2AEC5F16-F8E5-A5D7-299C-60BDEA87E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742" y="4380059"/>
                <a:ext cx="1331842" cy="50405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5">
                <a:extLst>
                  <a:ext uri="{FF2B5EF4-FFF2-40B4-BE49-F238E27FC236}">
                    <a16:creationId xmlns:a16="http://schemas.microsoft.com/office/drawing/2014/main" id="{38F18FA0-A21F-BE7D-D83F-12E1AF9EC242}"/>
                  </a:ext>
                </a:extLst>
              </p:cNvPr>
              <p:cNvSpPr txBox="1"/>
              <p:nvPr/>
            </p:nvSpPr>
            <p:spPr bwMode="auto">
              <a:xfrm>
                <a:off x="1550301" y="4379092"/>
                <a:ext cx="1331842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sk-SK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1" name="Object 5">
                <a:extLst>
                  <a:ext uri="{FF2B5EF4-FFF2-40B4-BE49-F238E27FC236}">
                    <a16:creationId xmlns:a16="http://schemas.microsoft.com/office/drawing/2014/main" id="{38F18FA0-A21F-BE7D-D83F-12E1AF9EC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50301" y="4379092"/>
                <a:ext cx="1331842" cy="50405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2">
                <a:extLst>
                  <a:ext uri="{FF2B5EF4-FFF2-40B4-BE49-F238E27FC236}">
                    <a16:creationId xmlns:a16="http://schemas.microsoft.com/office/drawing/2014/main" id="{0DE73F49-57C7-4C08-EB86-5073A443F63F}"/>
                  </a:ext>
                </a:extLst>
              </p:cNvPr>
              <p:cNvSpPr txBox="1"/>
              <p:nvPr/>
            </p:nvSpPr>
            <p:spPr bwMode="auto">
              <a:xfrm>
                <a:off x="539551" y="1071585"/>
                <a:ext cx="7416821" cy="48520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Metriky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vo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vektorov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ý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ch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priestoroch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0" baseline="-250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sk-SK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pou</a:t>
                </a:r>
                <a:r>
                  <a:rPr lang="sk-SK" b="0" i="0" dirty="0" err="1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žívané</a:t>
                </a:r>
                <a:r>
                  <a:rPr lang="sk-SK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v strojovom učení</a:t>
                </a:r>
                <a:r>
                  <a:rPr lang="en-US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: </a:t>
                </a:r>
                <a:endParaRPr lang="sk-SK" b="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Object 2">
                <a:extLst>
                  <a:ext uri="{FF2B5EF4-FFF2-40B4-BE49-F238E27FC236}">
                    <a16:creationId xmlns:a16="http://schemas.microsoft.com/office/drawing/2014/main" id="{0DE73F49-57C7-4C08-EB86-5073A443F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1" y="1071585"/>
                <a:ext cx="7416821" cy="485207"/>
              </a:xfrm>
              <a:prstGeom prst="rect">
                <a:avLst/>
              </a:prstGeom>
              <a:blipFill>
                <a:blip r:embed="rId17"/>
                <a:stretch>
                  <a:fillRect l="-247" t="-886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2690FAA5-B2A2-64CC-D100-E723C6BCFEB9}"/>
                  </a:ext>
                </a:extLst>
              </p:cNvPr>
              <p:cNvSpPr txBox="1"/>
              <p:nvPr/>
            </p:nvSpPr>
            <p:spPr bwMode="auto">
              <a:xfrm>
                <a:off x="163220" y="3512379"/>
                <a:ext cx="1977838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anhattan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metrika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k-SK" b="0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sk-SK" b="0" dirty="0">
                  <a:solidFill>
                    <a:srgbClr val="FF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2690FAA5-B2A2-64CC-D100-E723C6BCF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220" y="3512379"/>
                <a:ext cx="1977838" cy="383178"/>
              </a:xfrm>
              <a:prstGeom prst="rect">
                <a:avLst/>
              </a:prstGeom>
              <a:blipFill>
                <a:blip r:embed="rId18"/>
                <a:stretch>
                  <a:fillRect r="-555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2">
                <a:extLst>
                  <a:ext uri="{FF2B5EF4-FFF2-40B4-BE49-F238E27FC236}">
                    <a16:creationId xmlns:a16="http://schemas.microsoft.com/office/drawing/2014/main" id="{1B405952-F207-1BE9-4159-52C16F204310}"/>
                  </a:ext>
                </a:extLst>
              </p:cNvPr>
              <p:cNvSpPr txBox="1"/>
              <p:nvPr/>
            </p:nvSpPr>
            <p:spPr bwMode="auto">
              <a:xfrm>
                <a:off x="163220" y="4990264"/>
                <a:ext cx="1977838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sk-SK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Č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eby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š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evova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metrika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k-SK" b="0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sk-SK" b="0" dirty="0">
                  <a:solidFill>
                    <a:srgbClr val="FF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19" name="Object 2">
                <a:extLst>
                  <a:ext uri="{FF2B5EF4-FFF2-40B4-BE49-F238E27FC236}">
                    <a16:creationId xmlns:a16="http://schemas.microsoft.com/office/drawing/2014/main" id="{1B405952-F207-1BE9-4159-52C16F204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220" y="4990264"/>
                <a:ext cx="1977838" cy="383178"/>
              </a:xfrm>
              <a:prstGeom prst="rect">
                <a:avLst/>
              </a:prstGeom>
              <a:blipFill>
                <a:blip r:embed="rId19"/>
                <a:stretch>
                  <a:fillRect l="-926" r="-10802" b="-1612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ine 2">
            <a:extLst>
              <a:ext uri="{FF2B5EF4-FFF2-40B4-BE49-F238E27FC236}">
                <a16:creationId xmlns:a16="http://schemas.microsoft.com/office/drawing/2014/main" id="{2985345B-6A24-F868-0C61-5794F02A224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763725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A7B817D9-490C-36A8-BBDD-CA7D3F9AE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264367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Norma,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energia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a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metrika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936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bject 2">
                <a:extLst>
                  <a:ext uri="{FF2B5EF4-FFF2-40B4-BE49-F238E27FC236}">
                    <a16:creationId xmlns:a16="http://schemas.microsoft.com/office/drawing/2014/main" id="{F45FA984-1139-F0E1-A1E4-6FCD180A9EEE}"/>
                  </a:ext>
                </a:extLst>
              </p:cNvPr>
              <p:cNvSpPr txBox="1"/>
              <p:nvPr/>
            </p:nvSpPr>
            <p:spPr bwMode="auto">
              <a:xfrm>
                <a:off x="163220" y="1830396"/>
                <a:ext cx="1977838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uklidov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á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metrika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k-SK" b="0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sk-SK" b="0" dirty="0">
                  <a:solidFill>
                    <a:srgbClr val="FF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30" name="Object 2">
                <a:extLst>
                  <a:ext uri="{FF2B5EF4-FFF2-40B4-BE49-F238E27FC236}">
                    <a16:creationId xmlns:a16="http://schemas.microsoft.com/office/drawing/2014/main" id="{F45FA984-1139-F0E1-A1E4-6FCD180A9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220" y="1830396"/>
                <a:ext cx="1977838" cy="383178"/>
              </a:xfrm>
              <a:prstGeom prst="rect">
                <a:avLst/>
              </a:prstGeom>
              <a:blipFill>
                <a:blip r:embed="rId2"/>
                <a:stretch>
                  <a:fillRect r="-185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4314EC42-F9AD-4FE1-F09A-00D4047B5C27}"/>
                  </a:ext>
                </a:extLst>
              </p:cNvPr>
              <p:cNvSpPr txBox="1"/>
              <p:nvPr/>
            </p:nvSpPr>
            <p:spPr bwMode="auto">
              <a:xfrm>
                <a:off x="235228" y="3922669"/>
                <a:ext cx="3308742" cy="4915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4314EC42-F9AD-4FE1-F09A-00D4047B5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5228" y="3922669"/>
                <a:ext cx="3308742" cy="4915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8A0A669D-6582-55F0-649E-5151C9C2A947}"/>
                  </a:ext>
                </a:extLst>
              </p:cNvPr>
              <p:cNvSpPr txBox="1"/>
              <p:nvPr/>
            </p:nvSpPr>
            <p:spPr bwMode="auto">
              <a:xfrm>
                <a:off x="225372" y="5507648"/>
                <a:ext cx="3672408" cy="4649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8A0A669D-6582-55F0-649E-5151C9C2A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372" y="5507648"/>
                <a:ext cx="3672408" cy="464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102B0713-ACCE-310A-9E9B-234112BB1E80}"/>
                  </a:ext>
                </a:extLst>
              </p:cNvPr>
              <p:cNvSpPr txBox="1"/>
              <p:nvPr/>
            </p:nvSpPr>
            <p:spPr bwMode="auto">
              <a:xfrm>
                <a:off x="235228" y="2367837"/>
                <a:ext cx="4032448" cy="5402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sk-SK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u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v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u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v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102B0713-ACCE-310A-9E9B-234112BB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5228" y="2367837"/>
                <a:ext cx="4032448" cy="5402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Rovná spojnica 9">
            <a:extLst>
              <a:ext uri="{FF2B5EF4-FFF2-40B4-BE49-F238E27FC236}">
                <a16:creationId xmlns:a16="http://schemas.microsoft.com/office/drawing/2014/main" id="{DF89E921-BD99-A488-6284-4092A0653884}"/>
              </a:ext>
            </a:extLst>
          </p:cNvPr>
          <p:cNvCxnSpPr>
            <a:cxnSpLocks/>
          </p:cNvCxnSpPr>
          <p:nvPr/>
        </p:nvCxnSpPr>
        <p:spPr>
          <a:xfrm rot="-5400000">
            <a:off x="4142415" y="2296157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nica 10">
            <a:extLst>
              <a:ext uri="{FF2B5EF4-FFF2-40B4-BE49-F238E27FC236}">
                <a16:creationId xmlns:a16="http://schemas.microsoft.com/office/drawing/2014/main" id="{80D2888F-6E48-FDF9-7336-9B5592BE1EA7}"/>
              </a:ext>
            </a:extLst>
          </p:cNvPr>
          <p:cNvCxnSpPr/>
          <p:nvPr/>
        </p:nvCxnSpPr>
        <p:spPr>
          <a:xfrm>
            <a:off x="4498719" y="191683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nica 11">
            <a:extLst>
              <a:ext uri="{FF2B5EF4-FFF2-40B4-BE49-F238E27FC236}">
                <a16:creationId xmlns:a16="http://schemas.microsoft.com/office/drawing/2014/main" id="{C7AD0BFD-23C8-33F5-6335-18FBB7AED69D}"/>
              </a:ext>
            </a:extLst>
          </p:cNvPr>
          <p:cNvCxnSpPr/>
          <p:nvPr/>
        </p:nvCxnSpPr>
        <p:spPr>
          <a:xfrm>
            <a:off x="5218719" y="191683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>
            <a:extLst>
              <a:ext uri="{FF2B5EF4-FFF2-40B4-BE49-F238E27FC236}">
                <a16:creationId xmlns:a16="http://schemas.microsoft.com/office/drawing/2014/main" id="{C165A5DD-E8EB-094F-6109-DD4E2F7852D5}"/>
              </a:ext>
            </a:extLst>
          </p:cNvPr>
          <p:cNvCxnSpPr/>
          <p:nvPr/>
        </p:nvCxnSpPr>
        <p:spPr>
          <a:xfrm>
            <a:off x="5954004" y="191713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nica 13">
            <a:extLst>
              <a:ext uri="{FF2B5EF4-FFF2-40B4-BE49-F238E27FC236}">
                <a16:creationId xmlns:a16="http://schemas.microsoft.com/office/drawing/2014/main" id="{67CEDFD5-C850-152A-CB74-816030760581}"/>
              </a:ext>
            </a:extLst>
          </p:cNvPr>
          <p:cNvCxnSpPr/>
          <p:nvPr/>
        </p:nvCxnSpPr>
        <p:spPr>
          <a:xfrm>
            <a:off x="4498719" y="267998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nica 14">
            <a:extLst>
              <a:ext uri="{FF2B5EF4-FFF2-40B4-BE49-F238E27FC236}">
                <a16:creationId xmlns:a16="http://schemas.microsoft.com/office/drawing/2014/main" id="{AAC1BC6B-D29D-82B4-0D83-D4F24B72BA65}"/>
              </a:ext>
            </a:extLst>
          </p:cNvPr>
          <p:cNvCxnSpPr/>
          <p:nvPr/>
        </p:nvCxnSpPr>
        <p:spPr>
          <a:xfrm>
            <a:off x="5234004" y="267998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nica 15">
            <a:extLst>
              <a:ext uri="{FF2B5EF4-FFF2-40B4-BE49-F238E27FC236}">
                <a16:creationId xmlns:a16="http://schemas.microsoft.com/office/drawing/2014/main" id="{8C8A4914-A209-BEF6-A049-6F885EDF236E}"/>
              </a:ext>
            </a:extLst>
          </p:cNvPr>
          <p:cNvCxnSpPr/>
          <p:nvPr/>
        </p:nvCxnSpPr>
        <p:spPr>
          <a:xfrm>
            <a:off x="5970377" y="267998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ovná spojnica 21">
            <a:extLst>
              <a:ext uri="{FF2B5EF4-FFF2-40B4-BE49-F238E27FC236}">
                <a16:creationId xmlns:a16="http://schemas.microsoft.com/office/drawing/2014/main" id="{22A6E303-7695-717D-C89C-6C865185873D}"/>
              </a:ext>
            </a:extLst>
          </p:cNvPr>
          <p:cNvCxnSpPr>
            <a:cxnSpLocks/>
          </p:cNvCxnSpPr>
          <p:nvPr/>
        </p:nvCxnSpPr>
        <p:spPr>
          <a:xfrm rot="-5400000">
            <a:off x="4858719" y="2296157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ovná spojnica 22">
            <a:extLst>
              <a:ext uri="{FF2B5EF4-FFF2-40B4-BE49-F238E27FC236}">
                <a16:creationId xmlns:a16="http://schemas.microsoft.com/office/drawing/2014/main" id="{5FC97B26-FF88-DAFC-58AF-9D07F2E24BD2}"/>
              </a:ext>
            </a:extLst>
          </p:cNvPr>
          <p:cNvCxnSpPr>
            <a:cxnSpLocks/>
          </p:cNvCxnSpPr>
          <p:nvPr/>
        </p:nvCxnSpPr>
        <p:spPr>
          <a:xfrm rot="-5400000">
            <a:off x="5594004" y="2296157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ovná spojnica 28">
            <a:extLst>
              <a:ext uri="{FF2B5EF4-FFF2-40B4-BE49-F238E27FC236}">
                <a16:creationId xmlns:a16="http://schemas.microsoft.com/office/drawing/2014/main" id="{54208A58-7C0C-B5CE-664D-F01C8BE5DE6C}"/>
              </a:ext>
            </a:extLst>
          </p:cNvPr>
          <p:cNvCxnSpPr>
            <a:cxnSpLocks/>
          </p:cNvCxnSpPr>
          <p:nvPr/>
        </p:nvCxnSpPr>
        <p:spPr>
          <a:xfrm rot="-5400000">
            <a:off x="6348788" y="2296157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0" name="Rovná spojnica 481289">
            <a:extLst>
              <a:ext uri="{FF2B5EF4-FFF2-40B4-BE49-F238E27FC236}">
                <a16:creationId xmlns:a16="http://schemas.microsoft.com/office/drawing/2014/main" id="{7D213057-5F41-5AE3-0C5E-5F9B8B909FC8}"/>
              </a:ext>
            </a:extLst>
          </p:cNvPr>
          <p:cNvCxnSpPr/>
          <p:nvPr/>
        </p:nvCxnSpPr>
        <p:spPr>
          <a:xfrm>
            <a:off x="6696337" y="191683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1" name="Rovná spojnica 481290">
            <a:extLst>
              <a:ext uri="{FF2B5EF4-FFF2-40B4-BE49-F238E27FC236}">
                <a16:creationId xmlns:a16="http://schemas.microsoft.com/office/drawing/2014/main" id="{F59A9036-141D-21B1-F6C5-809874E33195}"/>
              </a:ext>
            </a:extLst>
          </p:cNvPr>
          <p:cNvCxnSpPr/>
          <p:nvPr/>
        </p:nvCxnSpPr>
        <p:spPr>
          <a:xfrm>
            <a:off x="7416337" y="191683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2" name="Rovná spojnica 481291">
            <a:extLst>
              <a:ext uri="{FF2B5EF4-FFF2-40B4-BE49-F238E27FC236}">
                <a16:creationId xmlns:a16="http://schemas.microsoft.com/office/drawing/2014/main" id="{4E37015E-C3E0-1332-3AD8-E433A6E9B69D}"/>
              </a:ext>
            </a:extLst>
          </p:cNvPr>
          <p:cNvCxnSpPr/>
          <p:nvPr/>
        </p:nvCxnSpPr>
        <p:spPr>
          <a:xfrm>
            <a:off x="8151622" y="191713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3" name="Rovná spojnica 481292">
            <a:extLst>
              <a:ext uri="{FF2B5EF4-FFF2-40B4-BE49-F238E27FC236}">
                <a16:creationId xmlns:a16="http://schemas.microsoft.com/office/drawing/2014/main" id="{772C02C2-B099-232F-2CFF-AC4260D760C8}"/>
              </a:ext>
            </a:extLst>
          </p:cNvPr>
          <p:cNvCxnSpPr/>
          <p:nvPr/>
        </p:nvCxnSpPr>
        <p:spPr>
          <a:xfrm>
            <a:off x="6696337" y="267998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4" name="Rovná spojnica 481293">
            <a:extLst>
              <a:ext uri="{FF2B5EF4-FFF2-40B4-BE49-F238E27FC236}">
                <a16:creationId xmlns:a16="http://schemas.microsoft.com/office/drawing/2014/main" id="{CA482116-3178-9CDF-7737-41995E42D166}"/>
              </a:ext>
            </a:extLst>
          </p:cNvPr>
          <p:cNvCxnSpPr/>
          <p:nvPr/>
        </p:nvCxnSpPr>
        <p:spPr>
          <a:xfrm>
            <a:off x="7431622" y="267998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5" name="Rovná spojnica 481294">
            <a:extLst>
              <a:ext uri="{FF2B5EF4-FFF2-40B4-BE49-F238E27FC236}">
                <a16:creationId xmlns:a16="http://schemas.microsoft.com/office/drawing/2014/main" id="{43EF84C2-A4AF-6FC3-83E8-764401526DD6}"/>
              </a:ext>
            </a:extLst>
          </p:cNvPr>
          <p:cNvCxnSpPr/>
          <p:nvPr/>
        </p:nvCxnSpPr>
        <p:spPr>
          <a:xfrm>
            <a:off x="8167995" y="267998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6" name="Rovná spojnica 481295">
            <a:extLst>
              <a:ext uri="{FF2B5EF4-FFF2-40B4-BE49-F238E27FC236}">
                <a16:creationId xmlns:a16="http://schemas.microsoft.com/office/drawing/2014/main" id="{EB0EA03E-C661-7ADB-59ED-747ECB297F76}"/>
              </a:ext>
            </a:extLst>
          </p:cNvPr>
          <p:cNvCxnSpPr>
            <a:cxnSpLocks/>
          </p:cNvCxnSpPr>
          <p:nvPr/>
        </p:nvCxnSpPr>
        <p:spPr>
          <a:xfrm rot="-5400000">
            <a:off x="7056337" y="2296157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7" name="Rovná spojnica 481296">
            <a:extLst>
              <a:ext uri="{FF2B5EF4-FFF2-40B4-BE49-F238E27FC236}">
                <a16:creationId xmlns:a16="http://schemas.microsoft.com/office/drawing/2014/main" id="{41A6A19E-5922-8F06-E96F-31831FE3E9B9}"/>
              </a:ext>
            </a:extLst>
          </p:cNvPr>
          <p:cNvCxnSpPr>
            <a:cxnSpLocks/>
          </p:cNvCxnSpPr>
          <p:nvPr/>
        </p:nvCxnSpPr>
        <p:spPr>
          <a:xfrm rot="-5400000">
            <a:off x="7791622" y="2296157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8" name="Rovná spojnica 481297">
            <a:extLst>
              <a:ext uri="{FF2B5EF4-FFF2-40B4-BE49-F238E27FC236}">
                <a16:creationId xmlns:a16="http://schemas.microsoft.com/office/drawing/2014/main" id="{6BC0F8B1-1567-616D-A5AF-6BDE7F21A8FE}"/>
              </a:ext>
            </a:extLst>
          </p:cNvPr>
          <p:cNvCxnSpPr>
            <a:cxnSpLocks/>
          </p:cNvCxnSpPr>
          <p:nvPr/>
        </p:nvCxnSpPr>
        <p:spPr>
          <a:xfrm rot="-5400000">
            <a:off x="8527995" y="2296157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9" name="Rovná spojnica 481298">
            <a:extLst>
              <a:ext uri="{FF2B5EF4-FFF2-40B4-BE49-F238E27FC236}">
                <a16:creationId xmlns:a16="http://schemas.microsoft.com/office/drawing/2014/main" id="{D3E6489D-0A32-BC73-3040-1AAE452AA5CB}"/>
              </a:ext>
            </a:extLst>
          </p:cNvPr>
          <p:cNvCxnSpPr>
            <a:cxnSpLocks/>
          </p:cNvCxnSpPr>
          <p:nvPr/>
        </p:nvCxnSpPr>
        <p:spPr>
          <a:xfrm rot="-5400000">
            <a:off x="4142415" y="305180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03" name="Rovná spojnica 481302">
            <a:extLst>
              <a:ext uri="{FF2B5EF4-FFF2-40B4-BE49-F238E27FC236}">
                <a16:creationId xmlns:a16="http://schemas.microsoft.com/office/drawing/2014/main" id="{507E7E27-899C-D15F-3E42-0B3723ECC1FA}"/>
              </a:ext>
            </a:extLst>
          </p:cNvPr>
          <p:cNvCxnSpPr/>
          <p:nvPr/>
        </p:nvCxnSpPr>
        <p:spPr>
          <a:xfrm>
            <a:off x="4498719" y="341721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04" name="Rovná spojnica 481303">
            <a:extLst>
              <a:ext uri="{FF2B5EF4-FFF2-40B4-BE49-F238E27FC236}">
                <a16:creationId xmlns:a16="http://schemas.microsoft.com/office/drawing/2014/main" id="{4D8EB7E8-09E0-E465-0FF3-B3F442502D57}"/>
              </a:ext>
            </a:extLst>
          </p:cNvPr>
          <p:cNvCxnSpPr/>
          <p:nvPr/>
        </p:nvCxnSpPr>
        <p:spPr>
          <a:xfrm>
            <a:off x="5234004" y="341721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05" name="Rovná spojnica 481304">
            <a:extLst>
              <a:ext uri="{FF2B5EF4-FFF2-40B4-BE49-F238E27FC236}">
                <a16:creationId xmlns:a16="http://schemas.microsoft.com/office/drawing/2014/main" id="{C4CE63F2-1F62-5CA0-6202-E6E201198222}"/>
              </a:ext>
            </a:extLst>
          </p:cNvPr>
          <p:cNvCxnSpPr/>
          <p:nvPr/>
        </p:nvCxnSpPr>
        <p:spPr>
          <a:xfrm>
            <a:off x="5970377" y="341721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06" name="Rovná spojnica 481305">
            <a:extLst>
              <a:ext uri="{FF2B5EF4-FFF2-40B4-BE49-F238E27FC236}">
                <a16:creationId xmlns:a16="http://schemas.microsoft.com/office/drawing/2014/main" id="{254AEB38-7BD3-553C-DF88-C027FCAABB85}"/>
              </a:ext>
            </a:extLst>
          </p:cNvPr>
          <p:cNvCxnSpPr>
            <a:cxnSpLocks/>
          </p:cNvCxnSpPr>
          <p:nvPr/>
        </p:nvCxnSpPr>
        <p:spPr>
          <a:xfrm rot="-5400000">
            <a:off x="4858719" y="305180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07" name="Rovná spojnica 481306">
            <a:extLst>
              <a:ext uri="{FF2B5EF4-FFF2-40B4-BE49-F238E27FC236}">
                <a16:creationId xmlns:a16="http://schemas.microsoft.com/office/drawing/2014/main" id="{2433B89C-69F2-4B1B-289B-FAA6F7592F43}"/>
              </a:ext>
            </a:extLst>
          </p:cNvPr>
          <p:cNvCxnSpPr>
            <a:cxnSpLocks/>
          </p:cNvCxnSpPr>
          <p:nvPr/>
        </p:nvCxnSpPr>
        <p:spPr>
          <a:xfrm rot="-5400000">
            <a:off x="5594004" y="305180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08" name="Rovná spojnica 481307">
            <a:extLst>
              <a:ext uri="{FF2B5EF4-FFF2-40B4-BE49-F238E27FC236}">
                <a16:creationId xmlns:a16="http://schemas.microsoft.com/office/drawing/2014/main" id="{FE9E10C3-D65F-3A18-FFB0-A48CA1314456}"/>
              </a:ext>
            </a:extLst>
          </p:cNvPr>
          <p:cNvCxnSpPr>
            <a:cxnSpLocks/>
          </p:cNvCxnSpPr>
          <p:nvPr/>
        </p:nvCxnSpPr>
        <p:spPr>
          <a:xfrm rot="-5400000">
            <a:off x="6348788" y="305180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12" name="Rovná spojnica 481311">
            <a:extLst>
              <a:ext uri="{FF2B5EF4-FFF2-40B4-BE49-F238E27FC236}">
                <a16:creationId xmlns:a16="http://schemas.microsoft.com/office/drawing/2014/main" id="{10D3A291-9594-E6CC-56DC-702424E2C3D7}"/>
              </a:ext>
            </a:extLst>
          </p:cNvPr>
          <p:cNvCxnSpPr/>
          <p:nvPr/>
        </p:nvCxnSpPr>
        <p:spPr>
          <a:xfrm>
            <a:off x="6696337" y="341721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13" name="Rovná spojnica 481312">
            <a:extLst>
              <a:ext uri="{FF2B5EF4-FFF2-40B4-BE49-F238E27FC236}">
                <a16:creationId xmlns:a16="http://schemas.microsoft.com/office/drawing/2014/main" id="{A80589A9-C7F6-EEB1-2091-72007B8F5895}"/>
              </a:ext>
            </a:extLst>
          </p:cNvPr>
          <p:cNvCxnSpPr/>
          <p:nvPr/>
        </p:nvCxnSpPr>
        <p:spPr>
          <a:xfrm>
            <a:off x="7431622" y="341721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14" name="Rovná spojnica 481313">
            <a:extLst>
              <a:ext uri="{FF2B5EF4-FFF2-40B4-BE49-F238E27FC236}">
                <a16:creationId xmlns:a16="http://schemas.microsoft.com/office/drawing/2014/main" id="{5BCEE52D-0B4B-E4C3-2C55-068DD857E83D}"/>
              </a:ext>
            </a:extLst>
          </p:cNvPr>
          <p:cNvCxnSpPr/>
          <p:nvPr/>
        </p:nvCxnSpPr>
        <p:spPr>
          <a:xfrm>
            <a:off x="8167995" y="341721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15" name="Rovná spojnica 481314">
            <a:extLst>
              <a:ext uri="{FF2B5EF4-FFF2-40B4-BE49-F238E27FC236}">
                <a16:creationId xmlns:a16="http://schemas.microsoft.com/office/drawing/2014/main" id="{11C2B17A-644F-87DD-6272-6CE21B25304B}"/>
              </a:ext>
            </a:extLst>
          </p:cNvPr>
          <p:cNvCxnSpPr>
            <a:cxnSpLocks/>
          </p:cNvCxnSpPr>
          <p:nvPr/>
        </p:nvCxnSpPr>
        <p:spPr>
          <a:xfrm rot="-5400000">
            <a:off x="7056337" y="305180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16" name="Rovná spojnica 481315">
            <a:extLst>
              <a:ext uri="{FF2B5EF4-FFF2-40B4-BE49-F238E27FC236}">
                <a16:creationId xmlns:a16="http://schemas.microsoft.com/office/drawing/2014/main" id="{E8E82DD5-2CE8-1FCB-AE73-0AAF846443DD}"/>
              </a:ext>
            </a:extLst>
          </p:cNvPr>
          <p:cNvCxnSpPr>
            <a:cxnSpLocks/>
          </p:cNvCxnSpPr>
          <p:nvPr/>
        </p:nvCxnSpPr>
        <p:spPr>
          <a:xfrm rot="-5400000">
            <a:off x="7791622" y="305180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17" name="Rovná spojnica 481316">
            <a:extLst>
              <a:ext uri="{FF2B5EF4-FFF2-40B4-BE49-F238E27FC236}">
                <a16:creationId xmlns:a16="http://schemas.microsoft.com/office/drawing/2014/main" id="{5EA2A364-DC1D-B47F-9D76-6D6037667561}"/>
              </a:ext>
            </a:extLst>
          </p:cNvPr>
          <p:cNvCxnSpPr>
            <a:cxnSpLocks/>
          </p:cNvCxnSpPr>
          <p:nvPr/>
        </p:nvCxnSpPr>
        <p:spPr>
          <a:xfrm rot="-5400000">
            <a:off x="8527995" y="305180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18" name="Rovná spojnica 481317">
            <a:extLst>
              <a:ext uri="{FF2B5EF4-FFF2-40B4-BE49-F238E27FC236}">
                <a16:creationId xmlns:a16="http://schemas.microsoft.com/office/drawing/2014/main" id="{25CBB2A3-7F1E-2AAE-CE2C-1BCA941A848F}"/>
              </a:ext>
            </a:extLst>
          </p:cNvPr>
          <p:cNvCxnSpPr>
            <a:cxnSpLocks/>
          </p:cNvCxnSpPr>
          <p:nvPr/>
        </p:nvCxnSpPr>
        <p:spPr>
          <a:xfrm rot="-5400000">
            <a:off x="4140845" y="379441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22" name="Rovná spojnica 481321">
            <a:extLst>
              <a:ext uri="{FF2B5EF4-FFF2-40B4-BE49-F238E27FC236}">
                <a16:creationId xmlns:a16="http://schemas.microsoft.com/office/drawing/2014/main" id="{CADE9CFF-EBC8-03F3-D44D-AF09ABCBC8C7}"/>
              </a:ext>
            </a:extLst>
          </p:cNvPr>
          <p:cNvCxnSpPr/>
          <p:nvPr/>
        </p:nvCxnSpPr>
        <p:spPr>
          <a:xfrm>
            <a:off x="4497149" y="417824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23" name="Rovná spojnica 481322">
            <a:extLst>
              <a:ext uri="{FF2B5EF4-FFF2-40B4-BE49-F238E27FC236}">
                <a16:creationId xmlns:a16="http://schemas.microsoft.com/office/drawing/2014/main" id="{80D76B68-65D0-EE72-DD80-5872B347DF15}"/>
              </a:ext>
            </a:extLst>
          </p:cNvPr>
          <p:cNvCxnSpPr/>
          <p:nvPr/>
        </p:nvCxnSpPr>
        <p:spPr>
          <a:xfrm>
            <a:off x="5232434" y="417824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24" name="Rovná spojnica 481323">
            <a:extLst>
              <a:ext uri="{FF2B5EF4-FFF2-40B4-BE49-F238E27FC236}">
                <a16:creationId xmlns:a16="http://schemas.microsoft.com/office/drawing/2014/main" id="{83070428-15A9-3CE6-C6FA-91126D247243}"/>
              </a:ext>
            </a:extLst>
          </p:cNvPr>
          <p:cNvCxnSpPr/>
          <p:nvPr/>
        </p:nvCxnSpPr>
        <p:spPr>
          <a:xfrm>
            <a:off x="5968807" y="417824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25" name="Rovná spojnica 481324">
            <a:extLst>
              <a:ext uri="{FF2B5EF4-FFF2-40B4-BE49-F238E27FC236}">
                <a16:creationId xmlns:a16="http://schemas.microsoft.com/office/drawing/2014/main" id="{661E6487-DB2B-7090-BDE6-7224D191C634}"/>
              </a:ext>
            </a:extLst>
          </p:cNvPr>
          <p:cNvCxnSpPr>
            <a:cxnSpLocks/>
          </p:cNvCxnSpPr>
          <p:nvPr/>
        </p:nvCxnSpPr>
        <p:spPr>
          <a:xfrm rot="-5400000">
            <a:off x="4857149" y="379441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26" name="Rovná spojnica 481325">
            <a:extLst>
              <a:ext uri="{FF2B5EF4-FFF2-40B4-BE49-F238E27FC236}">
                <a16:creationId xmlns:a16="http://schemas.microsoft.com/office/drawing/2014/main" id="{5CE4459E-4173-3EEF-1F69-5AF70812A8D1}"/>
              </a:ext>
            </a:extLst>
          </p:cNvPr>
          <p:cNvCxnSpPr>
            <a:cxnSpLocks/>
          </p:cNvCxnSpPr>
          <p:nvPr/>
        </p:nvCxnSpPr>
        <p:spPr>
          <a:xfrm rot="-5400000">
            <a:off x="5592434" y="379441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27" name="Rovná spojnica 481326">
            <a:extLst>
              <a:ext uri="{FF2B5EF4-FFF2-40B4-BE49-F238E27FC236}">
                <a16:creationId xmlns:a16="http://schemas.microsoft.com/office/drawing/2014/main" id="{FB6C5DEF-33CD-A14A-78F4-5E4A17B9CB60}"/>
              </a:ext>
            </a:extLst>
          </p:cNvPr>
          <p:cNvCxnSpPr>
            <a:cxnSpLocks/>
          </p:cNvCxnSpPr>
          <p:nvPr/>
        </p:nvCxnSpPr>
        <p:spPr>
          <a:xfrm rot="-5400000">
            <a:off x="6347218" y="379441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1" name="Rovná spojnica 481330">
            <a:extLst>
              <a:ext uri="{FF2B5EF4-FFF2-40B4-BE49-F238E27FC236}">
                <a16:creationId xmlns:a16="http://schemas.microsoft.com/office/drawing/2014/main" id="{5D3A5855-6F85-C44B-B9BA-B4BE4703F65D}"/>
              </a:ext>
            </a:extLst>
          </p:cNvPr>
          <p:cNvCxnSpPr/>
          <p:nvPr/>
        </p:nvCxnSpPr>
        <p:spPr>
          <a:xfrm>
            <a:off x="6694767" y="417824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2" name="Rovná spojnica 481331">
            <a:extLst>
              <a:ext uri="{FF2B5EF4-FFF2-40B4-BE49-F238E27FC236}">
                <a16:creationId xmlns:a16="http://schemas.microsoft.com/office/drawing/2014/main" id="{E3DAF902-549B-47B2-083C-0D4E24B46882}"/>
              </a:ext>
            </a:extLst>
          </p:cNvPr>
          <p:cNvCxnSpPr/>
          <p:nvPr/>
        </p:nvCxnSpPr>
        <p:spPr>
          <a:xfrm>
            <a:off x="7430052" y="417824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3" name="Rovná spojnica 481332">
            <a:extLst>
              <a:ext uri="{FF2B5EF4-FFF2-40B4-BE49-F238E27FC236}">
                <a16:creationId xmlns:a16="http://schemas.microsoft.com/office/drawing/2014/main" id="{A74140B1-1721-819D-FC7C-94595BA41889}"/>
              </a:ext>
            </a:extLst>
          </p:cNvPr>
          <p:cNvCxnSpPr/>
          <p:nvPr/>
        </p:nvCxnSpPr>
        <p:spPr>
          <a:xfrm>
            <a:off x="8166425" y="417824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4" name="Rovná spojnica 481333">
            <a:extLst>
              <a:ext uri="{FF2B5EF4-FFF2-40B4-BE49-F238E27FC236}">
                <a16:creationId xmlns:a16="http://schemas.microsoft.com/office/drawing/2014/main" id="{AA3F4207-7A83-21EE-23B9-75DFBDCE3648}"/>
              </a:ext>
            </a:extLst>
          </p:cNvPr>
          <p:cNvCxnSpPr>
            <a:cxnSpLocks/>
          </p:cNvCxnSpPr>
          <p:nvPr/>
        </p:nvCxnSpPr>
        <p:spPr>
          <a:xfrm rot="-5400000">
            <a:off x="7054767" y="379441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5" name="Rovná spojnica 481334">
            <a:extLst>
              <a:ext uri="{FF2B5EF4-FFF2-40B4-BE49-F238E27FC236}">
                <a16:creationId xmlns:a16="http://schemas.microsoft.com/office/drawing/2014/main" id="{0C577FA1-611E-C390-FB60-D7BC9226E3A9}"/>
              </a:ext>
            </a:extLst>
          </p:cNvPr>
          <p:cNvCxnSpPr>
            <a:cxnSpLocks/>
          </p:cNvCxnSpPr>
          <p:nvPr/>
        </p:nvCxnSpPr>
        <p:spPr>
          <a:xfrm rot="-5400000">
            <a:off x="7790052" y="379441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6" name="Rovná spojnica 481335">
            <a:extLst>
              <a:ext uri="{FF2B5EF4-FFF2-40B4-BE49-F238E27FC236}">
                <a16:creationId xmlns:a16="http://schemas.microsoft.com/office/drawing/2014/main" id="{A4CF9DA7-3927-00B6-2CC6-19824A2FA8D6}"/>
              </a:ext>
            </a:extLst>
          </p:cNvPr>
          <p:cNvCxnSpPr>
            <a:cxnSpLocks/>
          </p:cNvCxnSpPr>
          <p:nvPr/>
        </p:nvCxnSpPr>
        <p:spPr>
          <a:xfrm rot="-5400000">
            <a:off x="8526425" y="379441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7" name="Rovná spojnica 481336">
            <a:extLst>
              <a:ext uri="{FF2B5EF4-FFF2-40B4-BE49-F238E27FC236}">
                <a16:creationId xmlns:a16="http://schemas.microsoft.com/office/drawing/2014/main" id="{6563E53F-5BFE-C17D-A0ED-BBC540C50148}"/>
              </a:ext>
            </a:extLst>
          </p:cNvPr>
          <p:cNvCxnSpPr>
            <a:cxnSpLocks/>
          </p:cNvCxnSpPr>
          <p:nvPr/>
        </p:nvCxnSpPr>
        <p:spPr>
          <a:xfrm rot="-5400000">
            <a:off x="4140845" y="455006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8" name="Rovná spojnica 481337">
            <a:extLst>
              <a:ext uri="{FF2B5EF4-FFF2-40B4-BE49-F238E27FC236}">
                <a16:creationId xmlns:a16="http://schemas.microsoft.com/office/drawing/2014/main" id="{6C93B89B-4689-19AB-A48D-51E8A6B0EDC1}"/>
              </a:ext>
            </a:extLst>
          </p:cNvPr>
          <p:cNvCxnSpPr/>
          <p:nvPr/>
        </p:nvCxnSpPr>
        <p:spPr>
          <a:xfrm>
            <a:off x="4497149" y="492775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9" name="Rovná spojnica 481338">
            <a:extLst>
              <a:ext uri="{FF2B5EF4-FFF2-40B4-BE49-F238E27FC236}">
                <a16:creationId xmlns:a16="http://schemas.microsoft.com/office/drawing/2014/main" id="{43124D3A-38CA-39A2-2F11-3D14F8ED0965}"/>
              </a:ext>
            </a:extLst>
          </p:cNvPr>
          <p:cNvCxnSpPr/>
          <p:nvPr/>
        </p:nvCxnSpPr>
        <p:spPr>
          <a:xfrm>
            <a:off x="5232434" y="492775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0" name="Rovná spojnica 481339">
            <a:extLst>
              <a:ext uri="{FF2B5EF4-FFF2-40B4-BE49-F238E27FC236}">
                <a16:creationId xmlns:a16="http://schemas.microsoft.com/office/drawing/2014/main" id="{BE3E1035-C87A-879D-626A-D2D4664B216C}"/>
              </a:ext>
            </a:extLst>
          </p:cNvPr>
          <p:cNvCxnSpPr/>
          <p:nvPr/>
        </p:nvCxnSpPr>
        <p:spPr>
          <a:xfrm>
            <a:off x="5968807" y="492775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1" name="Rovná spojnica 481340">
            <a:extLst>
              <a:ext uri="{FF2B5EF4-FFF2-40B4-BE49-F238E27FC236}">
                <a16:creationId xmlns:a16="http://schemas.microsoft.com/office/drawing/2014/main" id="{F790BB2D-7C96-BA68-27B2-736FB8698E84}"/>
              </a:ext>
            </a:extLst>
          </p:cNvPr>
          <p:cNvCxnSpPr>
            <a:cxnSpLocks/>
          </p:cNvCxnSpPr>
          <p:nvPr/>
        </p:nvCxnSpPr>
        <p:spPr>
          <a:xfrm rot="-5400000">
            <a:off x="4857149" y="455006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2" name="Rovná spojnica 481341">
            <a:extLst>
              <a:ext uri="{FF2B5EF4-FFF2-40B4-BE49-F238E27FC236}">
                <a16:creationId xmlns:a16="http://schemas.microsoft.com/office/drawing/2014/main" id="{6A17E6A8-097F-7CE9-7CD9-50407466D279}"/>
              </a:ext>
            </a:extLst>
          </p:cNvPr>
          <p:cNvCxnSpPr>
            <a:cxnSpLocks/>
          </p:cNvCxnSpPr>
          <p:nvPr/>
        </p:nvCxnSpPr>
        <p:spPr>
          <a:xfrm rot="-5400000">
            <a:off x="5592434" y="455006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3" name="Rovná spojnica 481342">
            <a:extLst>
              <a:ext uri="{FF2B5EF4-FFF2-40B4-BE49-F238E27FC236}">
                <a16:creationId xmlns:a16="http://schemas.microsoft.com/office/drawing/2014/main" id="{C1E2C135-230D-5F0D-AB2F-D19EAFDE1FA2}"/>
              </a:ext>
            </a:extLst>
          </p:cNvPr>
          <p:cNvCxnSpPr>
            <a:cxnSpLocks/>
          </p:cNvCxnSpPr>
          <p:nvPr/>
        </p:nvCxnSpPr>
        <p:spPr>
          <a:xfrm rot="-5400000">
            <a:off x="6347218" y="455006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4" name="Rovná spojnica 481343">
            <a:extLst>
              <a:ext uri="{FF2B5EF4-FFF2-40B4-BE49-F238E27FC236}">
                <a16:creationId xmlns:a16="http://schemas.microsoft.com/office/drawing/2014/main" id="{83EEC040-2872-07B8-3ED1-57D013CCD07E}"/>
              </a:ext>
            </a:extLst>
          </p:cNvPr>
          <p:cNvCxnSpPr/>
          <p:nvPr/>
        </p:nvCxnSpPr>
        <p:spPr>
          <a:xfrm>
            <a:off x="6694767" y="492775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5" name="Rovná spojnica 481344">
            <a:extLst>
              <a:ext uri="{FF2B5EF4-FFF2-40B4-BE49-F238E27FC236}">
                <a16:creationId xmlns:a16="http://schemas.microsoft.com/office/drawing/2014/main" id="{143FB629-5BD3-6774-6448-3538ED7B5800}"/>
              </a:ext>
            </a:extLst>
          </p:cNvPr>
          <p:cNvCxnSpPr/>
          <p:nvPr/>
        </p:nvCxnSpPr>
        <p:spPr>
          <a:xfrm>
            <a:off x="7430052" y="492775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6" name="Rovná spojnica 481345">
            <a:extLst>
              <a:ext uri="{FF2B5EF4-FFF2-40B4-BE49-F238E27FC236}">
                <a16:creationId xmlns:a16="http://schemas.microsoft.com/office/drawing/2014/main" id="{AF0A72BD-6AC9-071D-3102-F10B6BBD880C}"/>
              </a:ext>
            </a:extLst>
          </p:cNvPr>
          <p:cNvCxnSpPr/>
          <p:nvPr/>
        </p:nvCxnSpPr>
        <p:spPr>
          <a:xfrm>
            <a:off x="8166425" y="492775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7" name="Rovná spojnica 481346">
            <a:extLst>
              <a:ext uri="{FF2B5EF4-FFF2-40B4-BE49-F238E27FC236}">
                <a16:creationId xmlns:a16="http://schemas.microsoft.com/office/drawing/2014/main" id="{2EB6A0B2-1917-4838-907D-B4B4B6FD9513}"/>
              </a:ext>
            </a:extLst>
          </p:cNvPr>
          <p:cNvCxnSpPr>
            <a:cxnSpLocks/>
          </p:cNvCxnSpPr>
          <p:nvPr/>
        </p:nvCxnSpPr>
        <p:spPr>
          <a:xfrm rot="-5400000">
            <a:off x="7054767" y="455006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8" name="Rovná spojnica 481347">
            <a:extLst>
              <a:ext uri="{FF2B5EF4-FFF2-40B4-BE49-F238E27FC236}">
                <a16:creationId xmlns:a16="http://schemas.microsoft.com/office/drawing/2014/main" id="{934324B0-B031-F728-2E5A-AB237865541D}"/>
              </a:ext>
            </a:extLst>
          </p:cNvPr>
          <p:cNvCxnSpPr>
            <a:cxnSpLocks/>
          </p:cNvCxnSpPr>
          <p:nvPr/>
        </p:nvCxnSpPr>
        <p:spPr>
          <a:xfrm rot="-5400000">
            <a:off x="7790052" y="455006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9" name="Rovná spojnica 481348">
            <a:extLst>
              <a:ext uri="{FF2B5EF4-FFF2-40B4-BE49-F238E27FC236}">
                <a16:creationId xmlns:a16="http://schemas.microsoft.com/office/drawing/2014/main" id="{7A80E583-5CCF-925C-85D3-90437A5D93CB}"/>
              </a:ext>
            </a:extLst>
          </p:cNvPr>
          <p:cNvCxnSpPr>
            <a:cxnSpLocks/>
          </p:cNvCxnSpPr>
          <p:nvPr/>
        </p:nvCxnSpPr>
        <p:spPr>
          <a:xfrm rot="-5400000">
            <a:off x="8526425" y="455006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50" name="Rovná spojnica 481349">
            <a:extLst>
              <a:ext uri="{FF2B5EF4-FFF2-40B4-BE49-F238E27FC236}">
                <a16:creationId xmlns:a16="http://schemas.microsoft.com/office/drawing/2014/main" id="{0279ED4E-DF9A-908F-27FE-7402D349D9F4}"/>
              </a:ext>
            </a:extLst>
          </p:cNvPr>
          <p:cNvCxnSpPr/>
          <p:nvPr/>
        </p:nvCxnSpPr>
        <p:spPr>
          <a:xfrm>
            <a:off x="4498725" y="492488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51" name="Rovná spojnica 481350">
            <a:extLst>
              <a:ext uri="{FF2B5EF4-FFF2-40B4-BE49-F238E27FC236}">
                <a16:creationId xmlns:a16="http://schemas.microsoft.com/office/drawing/2014/main" id="{FF2EEDAD-E625-86C3-1F94-E5F2246FF191}"/>
              </a:ext>
            </a:extLst>
          </p:cNvPr>
          <p:cNvCxnSpPr/>
          <p:nvPr/>
        </p:nvCxnSpPr>
        <p:spPr>
          <a:xfrm>
            <a:off x="5234010" y="492488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52" name="Rovná spojnica 481351">
            <a:extLst>
              <a:ext uri="{FF2B5EF4-FFF2-40B4-BE49-F238E27FC236}">
                <a16:creationId xmlns:a16="http://schemas.microsoft.com/office/drawing/2014/main" id="{54D34DD9-8C92-D687-6BDC-1EC0BB12D1B6}"/>
              </a:ext>
            </a:extLst>
          </p:cNvPr>
          <p:cNvCxnSpPr/>
          <p:nvPr/>
        </p:nvCxnSpPr>
        <p:spPr>
          <a:xfrm>
            <a:off x="5970383" y="492488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53" name="Rovná spojnica 481352">
            <a:extLst>
              <a:ext uri="{FF2B5EF4-FFF2-40B4-BE49-F238E27FC236}">
                <a16:creationId xmlns:a16="http://schemas.microsoft.com/office/drawing/2014/main" id="{C8B1B57D-62CE-F1E4-2161-8A778723672E}"/>
              </a:ext>
            </a:extLst>
          </p:cNvPr>
          <p:cNvCxnSpPr/>
          <p:nvPr/>
        </p:nvCxnSpPr>
        <p:spPr>
          <a:xfrm>
            <a:off x="6696343" y="492488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54" name="Rovná spojnica 481353">
            <a:extLst>
              <a:ext uri="{FF2B5EF4-FFF2-40B4-BE49-F238E27FC236}">
                <a16:creationId xmlns:a16="http://schemas.microsoft.com/office/drawing/2014/main" id="{2F48F400-8A9C-6D7C-55BF-87B2A6FB885F}"/>
              </a:ext>
            </a:extLst>
          </p:cNvPr>
          <p:cNvCxnSpPr/>
          <p:nvPr/>
        </p:nvCxnSpPr>
        <p:spPr>
          <a:xfrm>
            <a:off x="7431628" y="492488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55" name="Rovná spojnica 481354">
            <a:extLst>
              <a:ext uri="{FF2B5EF4-FFF2-40B4-BE49-F238E27FC236}">
                <a16:creationId xmlns:a16="http://schemas.microsoft.com/office/drawing/2014/main" id="{E67F22A1-C64D-59EC-E70E-D1A4F1D67BE1}"/>
              </a:ext>
            </a:extLst>
          </p:cNvPr>
          <p:cNvCxnSpPr/>
          <p:nvPr/>
        </p:nvCxnSpPr>
        <p:spPr>
          <a:xfrm>
            <a:off x="8168001" y="492488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56" name="Rovná spojnica 481355">
            <a:extLst>
              <a:ext uri="{FF2B5EF4-FFF2-40B4-BE49-F238E27FC236}">
                <a16:creationId xmlns:a16="http://schemas.microsoft.com/office/drawing/2014/main" id="{15A676CC-697D-0BFB-D97A-13E80FEFC0F9}"/>
              </a:ext>
            </a:extLst>
          </p:cNvPr>
          <p:cNvCxnSpPr>
            <a:cxnSpLocks/>
          </p:cNvCxnSpPr>
          <p:nvPr/>
        </p:nvCxnSpPr>
        <p:spPr>
          <a:xfrm rot="-5400000">
            <a:off x="4140851" y="5308219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60" name="Rovná spojnica 481359">
            <a:extLst>
              <a:ext uri="{FF2B5EF4-FFF2-40B4-BE49-F238E27FC236}">
                <a16:creationId xmlns:a16="http://schemas.microsoft.com/office/drawing/2014/main" id="{A6A28CDE-1F64-9702-D9F7-89902EFA59BE}"/>
              </a:ext>
            </a:extLst>
          </p:cNvPr>
          <p:cNvCxnSpPr/>
          <p:nvPr/>
        </p:nvCxnSpPr>
        <p:spPr>
          <a:xfrm>
            <a:off x="4497155" y="5692046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61" name="Rovná spojnica 481360">
            <a:extLst>
              <a:ext uri="{FF2B5EF4-FFF2-40B4-BE49-F238E27FC236}">
                <a16:creationId xmlns:a16="http://schemas.microsoft.com/office/drawing/2014/main" id="{75CCC462-50A7-442A-D03F-0F4D8B70877D}"/>
              </a:ext>
            </a:extLst>
          </p:cNvPr>
          <p:cNvCxnSpPr/>
          <p:nvPr/>
        </p:nvCxnSpPr>
        <p:spPr>
          <a:xfrm>
            <a:off x="5232440" y="5692046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62" name="Rovná spojnica 481361">
            <a:extLst>
              <a:ext uri="{FF2B5EF4-FFF2-40B4-BE49-F238E27FC236}">
                <a16:creationId xmlns:a16="http://schemas.microsoft.com/office/drawing/2014/main" id="{AEBBB19C-C129-F11E-B457-17A406426324}"/>
              </a:ext>
            </a:extLst>
          </p:cNvPr>
          <p:cNvCxnSpPr/>
          <p:nvPr/>
        </p:nvCxnSpPr>
        <p:spPr>
          <a:xfrm>
            <a:off x="5968813" y="5692046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63" name="Rovná spojnica 481362">
            <a:extLst>
              <a:ext uri="{FF2B5EF4-FFF2-40B4-BE49-F238E27FC236}">
                <a16:creationId xmlns:a16="http://schemas.microsoft.com/office/drawing/2014/main" id="{FDB0D2DC-4A38-89B7-35BA-A02ADE1CD2A4}"/>
              </a:ext>
            </a:extLst>
          </p:cNvPr>
          <p:cNvCxnSpPr>
            <a:cxnSpLocks/>
          </p:cNvCxnSpPr>
          <p:nvPr/>
        </p:nvCxnSpPr>
        <p:spPr>
          <a:xfrm rot="-5400000">
            <a:off x="4857155" y="5308219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64" name="Rovná spojnica 481363">
            <a:extLst>
              <a:ext uri="{FF2B5EF4-FFF2-40B4-BE49-F238E27FC236}">
                <a16:creationId xmlns:a16="http://schemas.microsoft.com/office/drawing/2014/main" id="{EC6F15C4-0657-F3B9-4015-8197783503F2}"/>
              </a:ext>
            </a:extLst>
          </p:cNvPr>
          <p:cNvCxnSpPr>
            <a:cxnSpLocks/>
          </p:cNvCxnSpPr>
          <p:nvPr/>
        </p:nvCxnSpPr>
        <p:spPr>
          <a:xfrm rot="-5400000">
            <a:off x="5592440" y="5308219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65" name="Rovná spojnica 481364">
            <a:extLst>
              <a:ext uri="{FF2B5EF4-FFF2-40B4-BE49-F238E27FC236}">
                <a16:creationId xmlns:a16="http://schemas.microsoft.com/office/drawing/2014/main" id="{832E875A-FD8C-B1B6-4D33-7BEBC028AC71}"/>
              </a:ext>
            </a:extLst>
          </p:cNvPr>
          <p:cNvCxnSpPr>
            <a:cxnSpLocks/>
          </p:cNvCxnSpPr>
          <p:nvPr/>
        </p:nvCxnSpPr>
        <p:spPr>
          <a:xfrm rot="-5400000">
            <a:off x="6347224" y="5308219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69" name="Rovná spojnica 481368">
            <a:extLst>
              <a:ext uri="{FF2B5EF4-FFF2-40B4-BE49-F238E27FC236}">
                <a16:creationId xmlns:a16="http://schemas.microsoft.com/office/drawing/2014/main" id="{14A044E7-8946-A19F-711F-BD09C4951644}"/>
              </a:ext>
            </a:extLst>
          </p:cNvPr>
          <p:cNvCxnSpPr/>
          <p:nvPr/>
        </p:nvCxnSpPr>
        <p:spPr>
          <a:xfrm>
            <a:off x="6694773" y="5692046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0" name="Rovná spojnica 481369">
            <a:extLst>
              <a:ext uri="{FF2B5EF4-FFF2-40B4-BE49-F238E27FC236}">
                <a16:creationId xmlns:a16="http://schemas.microsoft.com/office/drawing/2014/main" id="{9E2DE745-CEC7-8E8B-2BDD-57418C3C03B8}"/>
              </a:ext>
            </a:extLst>
          </p:cNvPr>
          <p:cNvCxnSpPr/>
          <p:nvPr/>
        </p:nvCxnSpPr>
        <p:spPr>
          <a:xfrm>
            <a:off x="7430058" y="5692046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1" name="Rovná spojnica 481370">
            <a:extLst>
              <a:ext uri="{FF2B5EF4-FFF2-40B4-BE49-F238E27FC236}">
                <a16:creationId xmlns:a16="http://schemas.microsoft.com/office/drawing/2014/main" id="{248F54F7-F56A-682B-33A2-D5158E518B7F}"/>
              </a:ext>
            </a:extLst>
          </p:cNvPr>
          <p:cNvCxnSpPr/>
          <p:nvPr/>
        </p:nvCxnSpPr>
        <p:spPr>
          <a:xfrm>
            <a:off x="8166431" y="5692046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2" name="Rovná spojnica 481371">
            <a:extLst>
              <a:ext uri="{FF2B5EF4-FFF2-40B4-BE49-F238E27FC236}">
                <a16:creationId xmlns:a16="http://schemas.microsoft.com/office/drawing/2014/main" id="{C3397EBC-9EFF-4A4E-5055-13D80571F220}"/>
              </a:ext>
            </a:extLst>
          </p:cNvPr>
          <p:cNvCxnSpPr>
            <a:cxnSpLocks/>
          </p:cNvCxnSpPr>
          <p:nvPr/>
        </p:nvCxnSpPr>
        <p:spPr>
          <a:xfrm rot="-5400000">
            <a:off x="7054773" y="5308219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3" name="Rovná spojnica 481372">
            <a:extLst>
              <a:ext uri="{FF2B5EF4-FFF2-40B4-BE49-F238E27FC236}">
                <a16:creationId xmlns:a16="http://schemas.microsoft.com/office/drawing/2014/main" id="{69725521-A1E2-67BE-6539-EB7D8E3C59C6}"/>
              </a:ext>
            </a:extLst>
          </p:cNvPr>
          <p:cNvCxnSpPr>
            <a:cxnSpLocks/>
          </p:cNvCxnSpPr>
          <p:nvPr/>
        </p:nvCxnSpPr>
        <p:spPr>
          <a:xfrm rot="-5400000">
            <a:off x="7790058" y="5308219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4" name="Rovná spojnica 481373">
            <a:extLst>
              <a:ext uri="{FF2B5EF4-FFF2-40B4-BE49-F238E27FC236}">
                <a16:creationId xmlns:a16="http://schemas.microsoft.com/office/drawing/2014/main" id="{95D6BE6A-A094-E73D-9B66-34509E61104F}"/>
              </a:ext>
            </a:extLst>
          </p:cNvPr>
          <p:cNvCxnSpPr>
            <a:cxnSpLocks/>
          </p:cNvCxnSpPr>
          <p:nvPr/>
        </p:nvCxnSpPr>
        <p:spPr>
          <a:xfrm rot="-5400000">
            <a:off x="8526431" y="5308219"/>
            <a:ext cx="720000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5" name="Rovná spojnica 481374">
            <a:extLst>
              <a:ext uri="{FF2B5EF4-FFF2-40B4-BE49-F238E27FC236}">
                <a16:creationId xmlns:a16="http://schemas.microsoft.com/office/drawing/2014/main" id="{4FC77B35-D89C-8A74-53EF-FB7C04918309}"/>
              </a:ext>
            </a:extLst>
          </p:cNvPr>
          <p:cNvCxnSpPr>
            <a:cxnSpLocks/>
          </p:cNvCxnSpPr>
          <p:nvPr/>
        </p:nvCxnSpPr>
        <p:spPr>
          <a:xfrm rot="-5400000">
            <a:off x="4140851" y="607613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6" name="Rovná spojnica 481375">
            <a:extLst>
              <a:ext uri="{FF2B5EF4-FFF2-40B4-BE49-F238E27FC236}">
                <a16:creationId xmlns:a16="http://schemas.microsoft.com/office/drawing/2014/main" id="{6BFB9485-7C17-0D9A-75F0-60EFCD2904DA}"/>
              </a:ext>
            </a:extLst>
          </p:cNvPr>
          <p:cNvCxnSpPr/>
          <p:nvPr/>
        </p:nvCxnSpPr>
        <p:spPr>
          <a:xfrm>
            <a:off x="4497155" y="6459965"/>
            <a:ext cx="720000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7" name="Rovná spojnica 481376">
            <a:extLst>
              <a:ext uri="{FF2B5EF4-FFF2-40B4-BE49-F238E27FC236}">
                <a16:creationId xmlns:a16="http://schemas.microsoft.com/office/drawing/2014/main" id="{53686206-E6CA-5F81-34CC-4CCA1BAEBB3E}"/>
              </a:ext>
            </a:extLst>
          </p:cNvPr>
          <p:cNvCxnSpPr/>
          <p:nvPr/>
        </p:nvCxnSpPr>
        <p:spPr>
          <a:xfrm>
            <a:off x="5232440" y="6459965"/>
            <a:ext cx="720000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8" name="Rovná spojnica 481377">
            <a:extLst>
              <a:ext uri="{FF2B5EF4-FFF2-40B4-BE49-F238E27FC236}">
                <a16:creationId xmlns:a16="http://schemas.microsoft.com/office/drawing/2014/main" id="{02434C05-1FA2-C6FE-1476-FCAB093D2B83}"/>
              </a:ext>
            </a:extLst>
          </p:cNvPr>
          <p:cNvCxnSpPr/>
          <p:nvPr/>
        </p:nvCxnSpPr>
        <p:spPr>
          <a:xfrm>
            <a:off x="5968813" y="6459965"/>
            <a:ext cx="720000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9" name="Rovná spojnica 481378">
            <a:extLst>
              <a:ext uri="{FF2B5EF4-FFF2-40B4-BE49-F238E27FC236}">
                <a16:creationId xmlns:a16="http://schemas.microsoft.com/office/drawing/2014/main" id="{947FAD31-D1F4-C833-E567-E8C07B220089}"/>
              </a:ext>
            </a:extLst>
          </p:cNvPr>
          <p:cNvCxnSpPr>
            <a:cxnSpLocks/>
          </p:cNvCxnSpPr>
          <p:nvPr/>
        </p:nvCxnSpPr>
        <p:spPr>
          <a:xfrm rot="-5400000">
            <a:off x="4857155" y="607613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0" name="Rovná spojnica 481379">
            <a:extLst>
              <a:ext uri="{FF2B5EF4-FFF2-40B4-BE49-F238E27FC236}">
                <a16:creationId xmlns:a16="http://schemas.microsoft.com/office/drawing/2014/main" id="{C8DEF01D-D906-7B1C-4E66-479E998DA8BD}"/>
              </a:ext>
            </a:extLst>
          </p:cNvPr>
          <p:cNvCxnSpPr>
            <a:cxnSpLocks/>
          </p:cNvCxnSpPr>
          <p:nvPr/>
        </p:nvCxnSpPr>
        <p:spPr>
          <a:xfrm rot="-5400000">
            <a:off x="5592440" y="607613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1" name="Rovná spojnica 481380">
            <a:extLst>
              <a:ext uri="{FF2B5EF4-FFF2-40B4-BE49-F238E27FC236}">
                <a16:creationId xmlns:a16="http://schemas.microsoft.com/office/drawing/2014/main" id="{1FE97538-8C9F-7495-2EA3-29FE22738E01}"/>
              </a:ext>
            </a:extLst>
          </p:cNvPr>
          <p:cNvCxnSpPr>
            <a:cxnSpLocks/>
          </p:cNvCxnSpPr>
          <p:nvPr/>
        </p:nvCxnSpPr>
        <p:spPr>
          <a:xfrm rot="-5400000">
            <a:off x="6347224" y="607613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2" name="Rovná spojnica 481381">
            <a:extLst>
              <a:ext uri="{FF2B5EF4-FFF2-40B4-BE49-F238E27FC236}">
                <a16:creationId xmlns:a16="http://schemas.microsoft.com/office/drawing/2014/main" id="{81C20183-33DB-9ABF-FFC9-5C26FC252DAD}"/>
              </a:ext>
            </a:extLst>
          </p:cNvPr>
          <p:cNvCxnSpPr/>
          <p:nvPr/>
        </p:nvCxnSpPr>
        <p:spPr>
          <a:xfrm>
            <a:off x="6694773" y="6459965"/>
            <a:ext cx="720000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3" name="Rovná spojnica 481382">
            <a:extLst>
              <a:ext uri="{FF2B5EF4-FFF2-40B4-BE49-F238E27FC236}">
                <a16:creationId xmlns:a16="http://schemas.microsoft.com/office/drawing/2014/main" id="{A6BAF8CF-2A75-300E-BFA5-5124571D417A}"/>
              </a:ext>
            </a:extLst>
          </p:cNvPr>
          <p:cNvCxnSpPr/>
          <p:nvPr/>
        </p:nvCxnSpPr>
        <p:spPr>
          <a:xfrm>
            <a:off x="7430058" y="6459965"/>
            <a:ext cx="720000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4" name="Rovná spojnica 481383">
            <a:extLst>
              <a:ext uri="{FF2B5EF4-FFF2-40B4-BE49-F238E27FC236}">
                <a16:creationId xmlns:a16="http://schemas.microsoft.com/office/drawing/2014/main" id="{FE1F7175-F0FE-FF12-AC68-BC2B0DFF8E85}"/>
              </a:ext>
            </a:extLst>
          </p:cNvPr>
          <p:cNvCxnSpPr/>
          <p:nvPr/>
        </p:nvCxnSpPr>
        <p:spPr>
          <a:xfrm>
            <a:off x="8166431" y="6459965"/>
            <a:ext cx="720000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5" name="Rovná spojnica 481384">
            <a:extLst>
              <a:ext uri="{FF2B5EF4-FFF2-40B4-BE49-F238E27FC236}">
                <a16:creationId xmlns:a16="http://schemas.microsoft.com/office/drawing/2014/main" id="{7A64DBD9-1504-EF47-848A-CD9E4CA82369}"/>
              </a:ext>
            </a:extLst>
          </p:cNvPr>
          <p:cNvCxnSpPr>
            <a:cxnSpLocks/>
          </p:cNvCxnSpPr>
          <p:nvPr/>
        </p:nvCxnSpPr>
        <p:spPr>
          <a:xfrm rot="-5400000">
            <a:off x="7054773" y="607613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6" name="Rovná spojnica 481385">
            <a:extLst>
              <a:ext uri="{FF2B5EF4-FFF2-40B4-BE49-F238E27FC236}">
                <a16:creationId xmlns:a16="http://schemas.microsoft.com/office/drawing/2014/main" id="{BF832720-1E80-362D-5BEB-68C919052FF8}"/>
              </a:ext>
            </a:extLst>
          </p:cNvPr>
          <p:cNvCxnSpPr>
            <a:cxnSpLocks/>
          </p:cNvCxnSpPr>
          <p:nvPr/>
        </p:nvCxnSpPr>
        <p:spPr>
          <a:xfrm rot="-5400000">
            <a:off x="7790058" y="607613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7" name="Rovná spojnica 481386">
            <a:extLst>
              <a:ext uri="{FF2B5EF4-FFF2-40B4-BE49-F238E27FC236}">
                <a16:creationId xmlns:a16="http://schemas.microsoft.com/office/drawing/2014/main" id="{6FB54BC8-F8B3-116C-B66E-B4BC0895FD45}"/>
              </a:ext>
            </a:extLst>
          </p:cNvPr>
          <p:cNvCxnSpPr>
            <a:cxnSpLocks/>
          </p:cNvCxnSpPr>
          <p:nvPr/>
        </p:nvCxnSpPr>
        <p:spPr>
          <a:xfrm rot="-5400000">
            <a:off x="8526431" y="6076138"/>
            <a:ext cx="720000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9" name="Rovná spojovacia šípka 481388">
            <a:extLst>
              <a:ext uri="{FF2B5EF4-FFF2-40B4-BE49-F238E27FC236}">
                <a16:creationId xmlns:a16="http://schemas.microsoft.com/office/drawing/2014/main" id="{00D49992-D3B7-6F2F-0452-8FA44ED9F954}"/>
              </a:ext>
            </a:extLst>
          </p:cNvPr>
          <p:cNvCxnSpPr/>
          <p:nvPr/>
        </p:nvCxnSpPr>
        <p:spPr>
          <a:xfrm flipV="1">
            <a:off x="4509423" y="3417939"/>
            <a:ext cx="2917618" cy="304816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90" name="Rovná spojovacia šípka 481389">
            <a:extLst>
              <a:ext uri="{FF2B5EF4-FFF2-40B4-BE49-F238E27FC236}">
                <a16:creationId xmlns:a16="http://schemas.microsoft.com/office/drawing/2014/main" id="{B867BCD7-8628-492C-D7BC-36CE09F3D0F3}"/>
              </a:ext>
            </a:extLst>
          </p:cNvPr>
          <p:cNvCxnSpPr>
            <a:cxnSpLocks/>
          </p:cNvCxnSpPr>
          <p:nvPr/>
        </p:nvCxnSpPr>
        <p:spPr>
          <a:xfrm flipV="1">
            <a:off x="4486048" y="4948219"/>
            <a:ext cx="4385574" cy="1517162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93" name="Rovná spojovacia šípka 481392">
            <a:extLst>
              <a:ext uri="{FF2B5EF4-FFF2-40B4-BE49-F238E27FC236}">
                <a16:creationId xmlns:a16="http://schemas.microsoft.com/office/drawing/2014/main" id="{B1829996-E2BD-05DB-B824-ACC6EBE56DB1}"/>
              </a:ext>
            </a:extLst>
          </p:cNvPr>
          <p:cNvCxnSpPr>
            <a:cxnSpLocks/>
          </p:cNvCxnSpPr>
          <p:nvPr/>
        </p:nvCxnSpPr>
        <p:spPr>
          <a:xfrm flipV="1">
            <a:off x="4502415" y="2691801"/>
            <a:ext cx="2204803" cy="37702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1396" name="Object 2">
                <a:extLst>
                  <a:ext uri="{FF2B5EF4-FFF2-40B4-BE49-F238E27FC236}">
                    <a16:creationId xmlns:a16="http://schemas.microsoft.com/office/drawing/2014/main" id="{588357FB-E027-9AE3-7EB3-085739B4964D}"/>
                  </a:ext>
                </a:extLst>
              </p:cNvPr>
              <p:cNvSpPr txBox="1"/>
              <p:nvPr/>
            </p:nvSpPr>
            <p:spPr bwMode="auto">
              <a:xfrm>
                <a:off x="6396723" y="2319001"/>
                <a:ext cx="1316088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=(3, 5) 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81396" name="Object 2">
                <a:extLst>
                  <a:ext uri="{FF2B5EF4-FFF2-40B4-BE49-F238E27FC236}">
                    <a16:creationId xmlns:a16="http://schemas.microsoft.com/office/drawing/2014/main" id="{588357FB-E027-9AE3-7EB3-085739B49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96723" y="2319001"/>
                <a:ext cx="1316088" cy="418792"/>
              </a:xfrm>
              <a:prstGeom prst="rect">
                <a:avLst/>
              </a:prstGeom>
              <a:blipFill>
                <a:blip r:embed="rId9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398" name="Object 2">
                <a:extLst>
                  <a:ext uri="{FF2B5EF4-FFF2-40B4-BE49-F238E27FC236}">
                    <a16:creationId xmlns:a16="http://schemas.microsoft.com/office/drawing/2014/main" id="{739DFBF1-1ECD-98EA-201B-7F4A6C421E88}"/>
                  </a:ext>
                </a:extLst>
              </p:cNvPr>
              <p:cNvSpPr txBox="1"/>
              <p:nvPr/>
            </p:nvSpPr>
            <p:spPr bwMode="auto">
              <a:xfrm>
                <a:off x="6990356" y="2998388"/>
                <a:ext cx="1316088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=(4, 4) 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81398" name="Object 2">
                <a:extLst>
                  <a:ext uri="{FF2B5EF4-FFF2-40B4-BE49-F238E27FC236}">
                    <a16:creationId xmlns:a16="http://schemas.microsoft.com/office/drawing/2014/main" id="{739DFBF1-1ECD-98EA-201B-7F4A6C421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90356" y="2998388"/>
                <a:ext cx="1316088" cy="418792"/>
              </a:xfrm>
              <a:prstGeom prst="rect">
                <a:avLst/>
              </a:prstGeom>
              <a:blipFill>
                <a:blip r:embed="rId10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399" name="Object 2">
                <a:extLst>
                  <a:ext uri="{FF2B5EF4-FFF2-40B4-BE49-F238E27FC236}">
                    <a16:creationId xmlns:a16="http://schemas.microsoft.com/office/drawing/2014/main" id="{0A5E61B0-BE09-406B-C38A-7B86D0878DED}"/>
                  </a:ext>
                </a:extLst>
              </p:cNvPr>
              <p:cNvSpPr txBox="1"/>
              <p:nvPr/>
            </p:nvSpPr>
            <p:spPr bwMode="auto">
              <a:xfrm>
                <a:off x="7648400" y="4529512"/>
                <a:ext cx="1316088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=(6, 2) 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81399" name="Object 2">
                <a:extLst>
                  <a:ext uri="{FF2B5EF4-FFF2-40B4-BE49-F238E27FC236}">
                    <a16:creationId xmlns:a16="http://schemas.microsoft.com/office/drawing/2014/main" id="{0A5E61B0-BE09-406B-C38A-7B86D0878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48400" y="4529512"/>
                <a:ext cx="1316088" cy="418792"/>
              </a:xfrm>
              <a:prstGeom prst="rect">
                <a:avLst/>
              </a:prstGeom>
              <a:blipFill>
                <a:blip r:embed="rId11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5">
                <a:extLst>
                  <a:ext uri="{FF2B5EF4-FFF2-40B4-BE49-F238E27FC236}">
                    <a16:creationId xmlns:a16="http://schemas.microsoft.com/office/drawing/2014/main" id="{1F5F17C5-8753-284C-25A8-EF5EF6FC1C8D}"/>
                  </a:ext>
                </a:extLst>
              </p:cNvPr>
              <p:cNvSpPr txBox="1"/>
              <p:nvPr/>
            </p:nvSpPr>
            <p:spPr bwMode="auto">
              <a:xfrm>
                <a:off x="80407" y="2872314"/>
                <a:ext cx="1331842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34</m:t>
                          </m:r>
                          <m: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" name="Object 5">
                <a:extLst>
                  <a:ext uri="{FF2B5EF4-FFF2-40B4-BE49-F238E27FC236}">
                    <a16:creationId xmlns:a16="http://schemas.microsoft.com/office/drawing/2014/main" id="{1F5F17C5-8753-284C-25A8-EF5EF6FC1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407" y="2872314"/>
                <a:ext cx="1331842" cy="50405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5">
                <a:extLst>
                  <a:ext uri="{FF2B5EF4-FFF2-40B4-BE49-F238E27FC236}">
                    <a16:creationId xmlns:a16="http://schemas.microsoft.com/office/drawing/2014/main" id="{179CCEFE-C98B-6FAF-5A44-BC2AA9A0591C}"/>
                  </a:ext>
                </a:extLst>
              </p:cNvPr>
              <p:cNvSpPr txBox="1"/>
              <p:nvPr/>
            </p:nvSpPr>
            <p:spPr bwMode="auto">
              <a:xfrm>
                <a:off x="1511966" y="2871347"/>
                <a:ext cx="1331842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sk-SK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  <m: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" name="Object 5">
                <a:extLst>
                  <a:ext uri="{FF2B5EF4-FFF2-40B4-BE49-F238E27FC236}">
                    <a16:creationId xmlns:a16="http://schemas.microsoft.com/office/drawing/2014/main" id="{179CCEFE-C98B-6FAF-5A44-BC2AA9A05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11966" y="2871347"/>
                <a:ext cx="1331842" cy="50405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5">
                <a:extLst>
                  <a:ext uri="{FF2B5EF4-FFF2-40B4-BE49-F238E27FC236}">
                    <a16:creationId xmlns:a16="http://schemas.microsoft.com/office/drawing/2014/main" id="{4CE75801-22D8-EA84-0106-3AA4D95E4BB9}"/>
                  </a:ext>
                </a:extLst>
              </p:cNvPr>
              <p:cNvSpPr txBox="1"/>
              <p:nvPr/>
            </p:nvSpPr>
            <p:spPr bwMode="auto">
              <a:xfrm>
                <a:off x="3024134" y="2871347"/>
                <a:ext cx="1331842" cy="504056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sk-SK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40</m:t>
                          </m:r>
                          <m: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9" name="Object 5">
                <a:extLst>
                  <a:ext uri="{FF2B5EF4-FFF2-40B4-BE49-F238E27FC236}">
                    <a16:creationId xmlns:a16="http://schemas.microsoft.com/office/drawing/2014/main" id="{4CE75801-22D8-EA84-0106-3AA4D95E4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24134" y="2871347"/>
                <a:ext cx="1331842" cy="50405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Line 2">
            <a:extLst>
              <a:ext uri="{FF2B5EF4-FFF2-40B4-BE49-F238E27FC236}">
                <a16:creationId xmlns:a16="http://schemas.microsoft.com/office/drawing/2014/main" id="{0E52CE78-9E66-D49F-93D4-64E15FAE9A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220" y="3415593"/>
            <a:ext cx="3600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5">
                <a:extLst>
                  <a:ext uri="{FF2B5EF4-FFF2-40B4-BE49-F238E27FC236}">
                    <a16:creationId xmlns:a16="http://schemas.microsoft.com/office/drawing/2014/main" id="{2AEC5F16-F8E5-A5D7-299C-60BDEA87E217}"/>
                  </a:ext>
                </a:extLst>
              </p:cNvPr>
              <p:cNvSpPr txBox="1"/>
              <p:nvPr/>
            </p:nvSpPr>
            <p:spPr bwMode="auto">
              <a:xfrm>
                <a:off x="118742" y="4380059"/>
                <a:ext cx="1331842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0" name="Object 5">
                <a:extLst>
                  <a:ext uri="{FF2B5EF4-FFF2-40B4-BE49-F238E27FC236}">
                    <a16:creationId xmlns:a16="http://schemas.microsoft.com/office/drawing/2014/main" id="{2AEC5F16-F8E5-A5D7-299C-60BDEA87E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742" y="4380059"/>
                <a:ext cx="1331842" cy="50405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5">
                <a:extLst>
                  <a:ext uri="{FF2B5EF4-FFF2-40B4-BE49-F238E27FC236}">
                    <a16:creationId xmlns:a16="http://schemas.microsoft.com/office/drawing/2014/main" id="{5C05DC7F-9F1B-F6E7-E259-E701FDC01031}"/>
                  </a:ext>
                </a:extLst>
              </p:cNvPr>
              <p:cNvSpPr txBox="1"/>
              <p:nvPr/>
            </p:nvSpPr>
            <p:spPr bwMode="auto">
              <a:xfrm>
                <a:off x="1550301" y="4379092"/>
                <a:ext cx="1331842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sk-SK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8" name="Object 5">
                <a:extLst>
                  <a:ext uri="{FF2B5EF4-FFF2-40B4-BE49-F238E27FC236}">
                    <a16:creationId xmlns:a16="http://schemas.microsoft.com/office/drawing/2014/main" id="{5C05DC7F-9F1B-F6E7-E259-E701FDC01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50301" y="4379092"/>
                <a:ext cx="1331842" cy="50405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5">
                <a:extLst>
                  <a:ext uri="{FF2B5EF4-FFF2-40B4-BE49-F238E27FC236}">
                    <a16:creationId xmlns:a16="http://schemas.microsoft.com/office/drawing/2014/main" id="{1CFEDA77-8DCD-4F7B-21CE-07C7099827B2}"/>
                  </a:ext>
                </a:extLst>
              </p:cNvPr>
              <p:cNvSpPr txBox="1"/>
              <p:nvPr/>
            </p:nvSpPr>
            <p:spPr bwMode="auto">
              <a:xfrm>
                <a:off x="3062469" y="4394153"/>
                <a:ext cx="1331842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sk-SK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1" name="Object 5">
                <a:extLst>
                  <a:ext uri="{FF2B5EF4-FFF2-40B4-BE49-F238E27FC236}">
                    <a16:creationId xmlns:a16="http://schemas.microsoft.com/office/drawing/2014/main" id="{1CFEDA77-8DCD-4F7B-21CE-07C709982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62469" y="4394153"/>
                <a:ext cx="1331842" cy="50405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2">
                <a:extLst>
                  <a:ext uri="{FF2B5EF4-FFF2-40B4-BE49-F238E27FC236}">
                    <a16:creationId xmlns:a16="http://schemas.microsoft.com/office/drawing/2014/main" id="{6224C899-24E9-AC31-5883-153F6266CACA}"/>
                  </a:ext>
                </a:extLst>
              </p:cNvPr>
              <p:cNvSpPr txBox="1"/>
              <p:nvPr/>
            </p:nvSpPr>
            <p:spPr bwMode="auto">
              <a:xfrm>
                <a:off x="539551" y="1071585"/>
                <a:ext cx="7416821" cy="48520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Metriky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vo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vektorov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ý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ch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priestoroch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0" baseline="-250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sk-SK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pou</a:t>
                </a:r>
                <a:r>
                  <a:rPr lang="sk-SK" b="0" i="0" dirty="0" err="1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žívané</a:t>
                </a:r>
                <a:r>
                  <a:rPr lang="sk-SK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v strojovom učení</a:t>
                </a:r>
                <a:r>
                  <a:rPr lang="en-US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: </a:t>
                </a:r>
                <a:endParaRPr lang="sk-SK" b="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Object 2">
                <a:extLst>
                  <a:ext uri="{FF2B5EF4-FFF2-40B4-BE49-F238E27FC236}">
                    <a16:creationId xmlns:a16="http://schemas.microsoft.com/office/drawing/2014/main" id="{6224C899-24E9-AC31-5883-153F6266C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1" y="1071585"/>
                <a:ext cx="7416821" cy="485207"/>
              </a:xfrm>
              <a:prstGeom prst="rect">
                <a:avLst/>
              </a:prstGeom>
              <a:blipFill>
                <a:blip r:embed="rId18"/>
                <a:stretch>
                  <a:fillRect l="-247" t="-886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2">
                <a:extLst>
                  <a:ext uri="{FF2B5EF4-FFF2-40B4-BE49-F238E27FC236}">
                    <a16:creationId xmlns:a16="http://schemas.microsoft.com/office/drawing/2014/main" id="{DFB563F4-BA97-B47E-113A-33742AA17776}"/>
                  </a:ext>
                </a:extLst>
              </p:cNvPr>
              <p:cNvSpPr txBox="1"/>
              <p:nvPr/>
            </p:nvSpPr>
            <p:spPr bwMode="auto">
              <a:xfrm>
                <a:off x="163220" y="3512379"/>
                <a:ext cx="1977838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anhattan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metrika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k-SK" b="0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sk-SK" b="0" dirty="0">
                  <a:solidFill>
                    <a:srgbClr val="FF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19" name="Object 2">
                <a:extLst>
                  <a:ext uri="{FF2B5EF4-FFF2-40B4-BE49-F238E27FC236}">
                    <a16:creationId xmlns:a16="http://schemas.microsoft.com/office/drawing/2014/main" id="{DFB563F4-BA97-B47E-113A-33742AA17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220" y="3512379"/>
                <a:ext cx="1977838" cy="383178"/>
              </a:xfrm>
              <a:prstGeom prst="rect">
                <a:avLst/>
              </a:prstGeom>
              <a:blipFill>
                <a:blip r:embed="rId19"/>
                <a:stretch>
                  <a:fillRect r="-555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bject 2">
                <a:extLst>
                  <a:ext uri="{FF2B5EF4-FFF2-40B4-BE49-F238E27FC236}">
                    <a16:creationId xmlns:a16="http://schemas.microsoft.com/office/drawing/2014/main" id="{3003DE95-DEC7-A9CF-95BA-71B7CF9C3374}"/>
                  </a:ext>
                </a:extLst>
              </p:cNvPr>
              <p:cNvSpPr txBox="1"/>
              <p:nvPr/>
            </p:nvSpPr>
            <p:spPr bwMode="auto">
              <a:xfrm>
                <a:off x="163220" y="4990264"/>
                <a:ext cx="1977838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sk-SK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Č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eby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š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evova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metrika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k-SK" b="0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sk-SK" b="0" dirty="0">
                  <a:solidFill>
                    <a:srgbClr val="FF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25" name="Object 2">
                <a:extLst>
                  <a:ext uri="{FF2B5EF4-FFF2-40B4-BE49-F238E27FC236}">
                    <a16:creationId xmlns:a16="http://schemas.microsoft.com/office/drawing/2014/main" id="{3003DE95-DEC7-A9CF-95BA-71B7CF9C3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220" y="4990264"/>
                <a:ext cx="1977838" cy="383178"/>
              </a:xfrm>
              <a:prstGeom prst="rect">
                <a:avLst/>
              </a:prstGeom>
              <a:blipFill>
                <a:blip r:embed="rId20"/>
                <a:stretch>
                  <a:fillRect l="-926" r="-10802" b="-1612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ine 2">
            <a:extLst>
              <a:ext uri="{FF2B5EF4-FFF2-40B4-BE49-F238E27FC236}">
                <a16:creationId xmlns:a16="http://schemas.microsoft.com/office/drawing/2014/main" id="{B8527DB6-E7F3-5B6F-1431-DD7B0D6A7A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763725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08241CF8-7C57-B80B-0A09-5C2EA770F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264367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Norma,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energia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a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metrika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826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bject 2">
                <a:extLst>
                  <a:ext uri="{FF2B5EF4-FFF2-40B4-BE49-F238E27FC236}">
                    <a16:creationId xmlns:a16="http://schemas.microsoft.com/office/drawing/2014/main" id="{F45FA984-1139-F0E1-A1E4-6FCD180A9EEE}"/>
                  </a:ext>
                </a:extLst>
              </p:cNvPr>
              <p:cNvSpPr txBox="1"/>
              <p:nvPr/>
            </p:nvSpPr>
            <p:spPr bwMode="auto">
              <a:xfrm>
                <a:off x="163220" y="1830396"/>
                <a:ext cx="1977838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uklidov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á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metrika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k-SK" b="0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sk-SK" b="0" dirty="0">
                  <a:solidFill>
                    <a:srgbClr val="FF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30" name="Object 2">
                <a:extLst>
                  <a:ext uri="{FF2B5EF4-FFF2-40B4-BE49-F238E27FC236}">
                    <a16:creationId xmlns:a16="http://schemas.microsoft.com/office/drawing/2014/main" id="{F45FA984-1139-F0E1-A1E4-6FCD180A9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220" y="1830396"/>
                <a:ext cx="1977838" cy="383178"/>
              </a:xfrm>
              <a:prstGeom prst="rect">
                <a:avLst/>
              </a:prstGeom>
              <a:blipFill>
                <a:blip r:embed="rId2"/>
                <a:stretch>
                  <a:fillRect r="-185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4314EC42-F9AD-4FE1-F09A-00D4047B5C27}"/>
                  </a:ext>
                </a:extLst>
              </p:cNvPr>
              <p:cNvSpPr txBox="1"/>
              <p:nvPr/>
            </p:nvSpPr>
            <p:spPr bwMode="auto">
              <a:xfrm>
                <a:off x="235228" y="3922669"/>
                <a:ext cx="3308742" cy="4915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4314EC42-F9AD-4FE1-F09A-00D4047B5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5228" y="3922669"/>
                <a:ext cx="3308742" cy="4915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8A0A669D-6582-55F0-649E-5151C9C2A947}"/>
                  </a:ext>
                </a:extLst>
              </p:cNvPr>
              <p:cNvSpPr txBox="1"/>
              <p:nvPr/>
            </p:nvSpPr>
            <p:spPr bwMode="auto">
              <a:xfrm>
                <a:off x="225372" y="5507648"/>
                <a:ext cx="3672408" cy="4649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8A0A669D-6582-55F0-649E-5151C9C2A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372" y="5507648"/>
                <a:ext cx="3672408" cy="464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102B0713-ACCE-310A-9E9B-234112BB1E80}"/>
                  </a:ext>
                </a:extLst>
              </p:cNvPr>
              <p:cNvSpPr txBox="1"/>
              <p:nvPr/>
            </p:nvSpPr>
            <p:spPr bwMode="auto">
              <a:xfrm>
                <a:off x="235228" y="2367837"/>
                <a:ext cx="4032448" cy="5402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sk-SK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u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v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u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v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102B0713-ACCE-310A-9E9B-234112BB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5228" y="2367837"/>
                <a:ext cx="4032448" cy="5402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Rovná spojnica 9">
            <a:extLst>
              <a:ext uri="{FF2B5EF4-FFF2-40B4-BE49-F238E27FC236}">
                <a16:creationId xmlns:a16="http://schemas.microsoft.com/office/drawing/2014/main" id="{DF89E921-BD99-A488-6284-4092A0653884}"/>
              </a:ext>
            </a:extLst>
          </p:cNvPr>
          <p:cNvCxnSpPr>
            <a:cxnSpLocks/>
          </p:cNvCxnSpPr>
          <p:nvPr/>
        </p:nvCxnSpPr>
        <p:spPr>
          <a:xfrm rot="-5400000">
            <a:off x="4142415" y="2296157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nica 10">
            <a:extLst>
              <a:ext uri="{FF2B5EF4-FFF2-40B4-BE49-F238E27FC236}">
                <a16:creationId xmlns:a16="http://schemas.microsoft.com/office/drawing/2014/main" id="{80D2888F-6E48-FDF9-7336-9B5592BE1EA7}"/>
              </a:ext>
            </a:extLst>
          </p:cNvPr>
          <p:cNvCxnSpPr/>
          <p:nvPr/>
        </p:nvCxnSpPr>
        <p:spPr>
          <a:xfrm>
            <a:off x="4498719" y="191683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nica 11">
            <a:extLst>
              <a:ext uri="{FF2B5EF4-FFF2-40B4-BE49-F238E27FC236}">
                <a16:creationId xmlns:a16="http://schemas.microsoft.com/office/drawing/2014/main" id="{C7AD0BFD-23C8-33F5-6335-18FBB7AED69D}"/>
              </a:ext>
            </a:extLst>
          </p:cNvPr>
          <p:cNvCxnSpPr/>
          <p:nvPr/>
        </p:nvCxnSpPr>
        <p:spPr>
          <a:xfrm>
            <a:off x="5218719" y="191683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>
            <a:extLst>
              <a:ext uri="{FF2B5EF4-FFF2-40B4-BE49-F238E27FC236}">
                <a16:creationId xmlns:a16="http://schemas.microsoft.com/office/drawing/2014/main" id="{C165A5DD-E8EB-094F-6109-DD4E2F7852D5}"/>
              </a:ext>
            </a:extLst>
          </p:cNvPr>
          <p:cNvCxnSpPr/>
          <p:nvPr/>
        </p:nvCxnSpPr>
        <p:spPr>
          <a:xfrm>
            <a:off x="5954004" y="191713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nica 13">
            <a:extLst>
              <a:ext uri="{FF2B5EF4-FFF2-40B4-BE49-F238E27FC236}">
                <a16:creationId xmlns:a16="http://schemas.microsoft.com/office/drawing/2014/main" id="{67CEDFD5-C850-152A-CB74-816030760581}"/>
              </a:ext>
            </a:extLst>
          </p:cNvPr>
          <p:cNvCxnSpPr/>
          <p:nvPr/>
        </p:nvCxnSpPr>
        <p:spPr>
          <a:xfrm>
            <a:off x="4498719" y="267998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nica 14">
            <a:extLst>
              <a:ext uri="{FF2B5EF4-FFF2-40B4-BE49-F238E27FC236}">
                <a16:creationId xmlns:a16="http://schemas.microsoft.com/office/drawing/2014/main" id="{AAC1BC6B-D29D-82B4-0D83-D4F24B72BA65}"/>
              </a:ext>
            </a:extLst>
          </p:cNvPr>
          <p:cNvCxnSpPr/>
          <p:nvPr/>
        </p:nvCxnSpPr>
        <p:spPr>
          <a:xfrm>
            <a:off x="5234004" y="267998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nica 15">
            <a:extLst>
              <a:ext uri="{FF2B5EF4-FFF2-40B4-BE49-F238E27FC236}">
                <a16:creationId xmlns:a16="http://schemas.microsoft.com/office/drawing/2014/main" id="{8C8A4914-A209-BEF6-A049-6F885EDF236E}"/>
              </a:ext>
            </a:extLst>
          </p:cNvPr>
          <p:cNvCxnSpPr/>
          <p:nvPr/>
        </p:nvCxnSpPr>
        <p:spPr>
          <a:xfrm>
            <a:off x="5970377" y="267998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ovná spojnica 21">
            <a:extLst>
              <a:ext uri="{FF2B5EF4-FFF2-40B4-BE49-F238E27FC236}">
                <a16:creationId xmlns:a16="http://schemas.microsoft.com/office/drawing/2014/main" id="{22A6E303-7695-717D-C89C-6C865185873D}"/>
              </a:ext>
            </a:extLst>
          </p:cNvPr>
          <p:cNvCxnSpPr>
            <a:cxnSpLocks/>
          </p:cNvCxnSpPr>
          <p:nvPr/>
        </p:nvCxnSpPr>
        <p:spPr>
          <a:xfrm rot="-5400000">
            <a:off x="4858719" y="2296157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ovná spojnica 22">
            <a:extLst>
              <a:ext uri="{FF2B5EF4-FFF2-40B4-BE49-F238E27FC236}">
                <a16:creationId xmlns:a16="http://schemas.microsoft.com/office/drawing/2014/main" id="{5FC97B26-FF88-DAFC-58AF-9D07F2E24BD2}"/>
              </a:ext>
            </a:extLst>
          </p:cNvPr>
          <p:cNvCxnSpPr>
            <a:cxnSpLocks/>
          </p:cNvCxnSpPr>
          <p:nvPr/>
        </p:nvCxnSpPr>
        <p:spPr>
          <a:xfrm rot="-5400000">
            <a:off x="5594004" y="2296157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ovná spojnica 28">
            <a:extLst>
              <a:ext uri="{FF2B5EF4-FFF2-40B4-BE49-F238E27FC236}">
                <a16:creationId xmlns:a16="http://schemas.microsoft.com/office/drawing/2014/main" id="{54208A58-7C0C-B5CE-664D-F01C8BE5DE6C}"/>
              </a:ext>
            </a:extLst>
          </p:cNvPr>
          <p:cNvCxnSpPr>
            <a:cxnSpLocks/>
          </p:cNvCxnSpPr>
          <p:nvPr/>
        </p:nvCxnSpPr>
        <p:spPr>
          <a:xfrm rot="-5400000">
            <a:off x="6348788" y="2296157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0" name="Rovná spojnica 481289">
            <a:extLst>
              <a:ext uri="{FF2B5EF4-FFF2-40B4-BE49-F238E27FC236}">
                <a16:creationId xmlns:a16="http://schemas.microsoft.com/office/drawing/2014/main" id="{7D213057-5F41-5AE3-0C5E-5F9B8B909FC8}"/>
              </a:ext>
            </a:extLst>
          </p:cNvPr>
          <p:cNvCxnSpPr/>
          <p:nvPr/>
        </p:nvCxnSpPr>
        <p:spPr>
          <a:xfrm>
            <a:off x="6696337" y="191683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1" name="Rovná spojnica 481290">
            <a:extLst>
              <a:ext uri="{FF2B5EF4-FFF2-40B4-BE49-F238E27FC236}">
                <a16:creationId xmlns:a16="http://schemas.microsoft.com/office/drawing/2014/main" id="{F59A9036-141D-21B1-F6C5-809874E33195}"/>
              </a:ext>
            </a:extLst>
          </p:cNvPr>
          <p:cNvCxnSpPr/>
          <p:nvPr/>
        </p:nvCxnSpPr>
        <p:spPr>
          <a:xfrm>
            <a:off x="7416337" y="191683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2" name="Rovná spojnica 481291">
            <a:extLst>
              <a:ext uri="{FF2B5EF4-FFF2-40B4-BE49-F238E27FC236}">
                <a16:creationId xmlns:a16="http://schemas.microsoft.com/office/drawing/2014/main" id="{4E37015E-C3E0-1332-3AD8-E433A6E9B69D}"/>
              </a:ext>
            </a:extLst>
          </p:cNvPr>
          <p:cNvCxnSpPr/>
          <p:nvPr/>
        </p:nvCxnSpPr>
        <p:spPr>
          <a:xfrm>
            <a:off x="8151622" y="191713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3" name="Rovná spojnica 481292">
            <a:extLst>
              <a:ext uri="{FF2B5EF4-FFF2-40B4-BE49-F238E27FC236}">
                <a16:creationId xmlns:a16="http://schemas.microsoft.com/office/drawing/2014/main" id="{772C02C2-B099-232F-2CFF-AC4260D760C8}"/>
              </a:ext>
            </a:extLst>
          </p:cNvPr>
          <p:cNvCxnSpPr/>
          <p:nvPr/>
        </p:nvCxnSpPr>
        <p:spPr>
          <a:xfrm>
            <a:off x="6696337" y="267998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4" name="Rovná spojnica 481293">
            <a:extLst>
              <a:ext uri="{FF2B5EF4-FFF2-40B4-BE49-F238E27FC236}">
                <a16:creationId xmlns:a16="http://schemas.microsoft.com/office/drawing/2014/main" id="{CA482116-3178-9CDF-7737-41995E42D166}"/>
              </a:ext>
            </a:extLst>
          </p:cNvPr>
          <p:cNvCxnSpPr/>
          <p:nvPr/>
        </p:nvCxnSpPr>
        <p:spPr>
          <a:xfrm>
            <a:off x="7431622" y="267998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5" name="Rovná spojnica 481294">
            <a:extLst>
              <a:ext uri="{FF2B5EF4-FFF2-40B4-BE49-F238E27FC236}">
                <a16:creationId xmlns:a16="http://schemas.microsoft.com/office/drawing/2014/main" id="{43EF84C2-A4AF-6FC3-83E8-764401526DD6}"/>
              </a:ext>
            </a:extLst>
          </p:cNvPr>
          <p:cNvCxnSpPr/>
          <p:nvPr/>
        </p:nvCxnSpPr>
        <p:spPr>
          <a:xfrm>
            <a:off x="8167995" y="267998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6" name="Rovná spojnica 481295">
            <a:extLst>
              <a:ext uri="{FF2B5EF4-FFF2-40B4-BE49-F238E27FC236}">
                <a16:creationId xmlns:a16="http://schemas.microsoft.com/office/drawing/2014/main" id="{EB0EA03E-C661-7ADB-59ED-747ECB297F76}"/>
              </a:ext>
            </a:extLst>
          </p:cNvPr>
          <p:cNvCxnSpPr>
            <a:cxnSpLocks/>
          </p:cNvCxnSpPr>
          <p:nvPr/>
        </p:nvCxnSpPr>
        <p:spPr>
          <a:xfrm rot="-5400000">
            <a:off x="7056337" y="2296157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7" name="Rovná spojnica 481296">
            <a:extLst>
              <a:ext uri="{FF2B5EF4-FFF2-40B4-BE49-F238E27FC236}">
                <a16:creationId xmlns:a16="http://schemas.microsoft.com/office/drawing/2014/main" id="{41A6A19E-5922-8F06-E96F-31831FE3E9B9}"/>
              </a:ext>
            </a:extLst>
          </p:cNvPr>
          <p:cNvCxnSpPr>
            <a:cxnSpLocks/>
          </p:cNvCxnSpPr>
          <p:nvPr/>
        </p:nvCxnSpPr>
        <p:spPr>
          <a:xfrm rot="-5400000">
            <a:off x="7791622" y="2296157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8" name="Rovná spojnica 481297">
            <a:extLst>
              <a:ext uri="{FF2B5EF4-FFF2-40B4-BE49-F238E27FC236}">
                <a16:creationId xmlns:a16="http://schemas.microsoft.com/office/drawing/2014/main" id="{6BC0F8B1-1567-616D-A5AF-6BDE7F21A8FE}"/>
              </a:ext>
            </a:extLst>
          </p:cNvPr>
          <p:cNvCxnSpPr>
            <a:cxnSpLocks/>
          </p:cNvCxnSpPr>
          <p:nvPr/>
        </p:nvCxnSpPr>
        <p:spPr>
          <a:xfrm rot="-5400000">
            <a:off x="8527995" y="2296157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9" name="Rovná spojnica 481298">
            <a:extLst>
              <a:ext uri="{FF2B5EF4-FFF2-40B4-BE49-F238E27FC236}">
                <a16:creationId xmlns:a16="http://schemas.microsoft.com/office/drawing/2014/main" id="{D3E6489D-0A32-BC73-3040-1AAE452AA5CB}"/>
              </a:ext>
            </a:extLst>
          </p:cNvPr>
          <p:cNvCxnSpPr>
            <a:cxnSpLocks/>
          </p:cNvCxnSpPr>
          <p:nvPr/>
        </p:nvCxnSpPr>
        <p:spPr>
          <a:xfrm rot="-5400000">
            <a:off x="4142415" y="305180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03" name="Rovná spojnica 481302">
            <a:extLst>
              <a:ext uri="{FF2B5EF4-FFF2-40B4-BE49-F238E27FC236}">
                <a16:creationId xmlns:a16="http://schemas.microsoft.com/office/drawing/2014/main" id="{507E7E27-899C-D15F-3E42-0B3723ECC1FA}"/>
              </a:ext>
            </a:extLst>
          </p:cNvPr>
          <p:cNvCxnSpPr/>
          <p:nvPr/>
        </p:nvCxnSpPr>
        <p:spPr>
          <a:xfrm>
            <a:off x="4498719" y="341721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04" name="Rovná spojnica 481303">
            <a:extLst>
              <a:ext uri="{FF2B5EF4-FFF2-40B4-BE49-F238E27FC236}">
                <a16:creationId xmlns:a16="http://schemas.microsoft.com/office/drawing/2014/main" id="{4D8EB7E8-09E0-E465-0FF3-B3F442502D57}"/>
              </a:ext>
            </a:extLst>
          </p:cNvPr>
          <p:cNvCxnSpPr/>
          <p:nvPr/>
        </p:nvCxnSpPr>
        <p:spPr>
          <a:xfrm>
            <a:off x="5234004" y="341721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05" name="Rovná spojnica 481304">
            <a:extLst>
              <a:ext uri="{FF2B5EF4-FFF2-40B4-BE49-F238E27FC236}">
                <a16:creationId xmlns:a16="http://schemas.microsoft.com/office/drawing/2014/main" id="{C4CE63F2-1F62-5CA0-6202-E6E201198222}"/>
              </a:ext>
            </a:extLst>
          </p:cNvPr>
          <p:cNvCxnSpPr/>
          <p:nvPr/>
        </p:nvCxnSpPr>
        <p:spPr>
          <a:xfrm>
            <a:off x="5970377" y="341721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06" name="Rovná spojnica 481305">
            <a:extLst>
              <a:ext uri="{FF2B5EF4-FFF2-40B4-BE49-F238E27FC236}">
                <a16:creationId xmlns:a16="http://schemas.microsoft.com/office/drawing/2014/main" id="{254AEB38-7BD3-553C-DF88-C027FCAABB85}"/>
              </a:ext>
            </a:extLst>
          </p:cNvPr>
          <p:cNvCxnSpPr>
            <a:cxnSpLocks/>
          </p:cNvCxnSpPr>
          <p:nvPr/>
        </p:nvCxnSpPr>
        <p:spPr>
          <a:xfrm rot="-5400000">
            <a:off x="4858719" y="305180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07" name="Rovná spojnica 481306">
            <a:extLst>
              <a:ext uri="{FF2B5EF4-FFF2-40B4-BE49-F238E27FC236}">
                <a16:creationId xmlns:a16="http://schemas.microsoft.com/office/drawing/2014/main" id="{2433B89C-69F2-4B1B-289B-FAA6F7592F43}"/>
              </a:ext>
            </a:extLst>
          </p:cNvPr>
          <p:cNvCxnSpPr>
            <a:cxnSpLocks/>
          </p:cNvCxnSpPr>
          <p:nvPr/>
        </p:nvCxnSpPr>
        <p:spPr>
          <a:xfrm rot="-5400000">
            <a:off x="5594004" y="305180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08" name="Rovná spojnica 481307">
            <a:extLst>
              <a:ext uri="{FF2B5EF4-FFF2-40B4-BE49-F238E27FC236}">
                <a16:creationId xmlns:a16="http://schemas.microsoft.com/office/drawing/2014/main" id="{FE9E10C3-D65F-3A18-FFB0-A48CA1314456}"/>
              </a:ext>
            </a:extLst>
          </p:cNvPr>
          <p:cNvCxnSpPr>
            <a:cxnSpLocks/>
          </p:cNvCxnSpPr>
          <p:nvPr/>
        </p:nvCxnSpPr>
        <p:spPr>
          <a:xfrm rot="-5400000">
            <a:off x="6348788" y="305180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12" name="Rovná spojnica 481311">
            <a:extLst>
              <a:ext uri="{FF2B5EF4-FFF2-40B4-BE49-F238E27FC236}">
                <a16:creationId xmlns:a16="http://schemas.microsoft.com/office/drawing/2014/main" id="{10D3A291-9594-E6CC-56DC-702424E2C3D7}"/>
              </a:ext>
            </a:extLst>
          </p:cNvPr>
          <p:cNvCxnSpPr/>
          <p:nvPr/>
        </p:nvCxnSpPr>
        <p:spPr>
          <a:xfrm>
            <a:off x="6696337" y="341721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13" name="Rovná spojnica 481312">
            <a:extLst>
              <a:ext uri="{FF2B5EF4-FFF2-40B4-BE49-F238E27FC236}">
                <a16:creationId xmlns:a16="http://schemas.microsoft.com/office/drawing/2014/main" id="{A80589A9-C7F6-EEB1-2091-72007B8F5895}"/>
              </a:ext>
            </a:extLst>
          </p:cNvPr>
          <p:cNvCxnSpPr/>
          <p:nvPr/>
        </p:nvCxnSpPr>
        <p:spPr>
          <a:xfrm>
            <a:off x="7431622" y="341721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14" name="Rovná spojnica 481313">
            <a:extLst>
              <a:ext uri="{FF2B5EF4-FFF2-40B4-BE49-F238E27FC236}">
                <a16:creationId xmlns:a16="http://schemas.microsoft.com/office/drawing/2014/main" id="{5BCEE52D-0B4B-E4C3-2C55-068DD857E83D}"/>
              </a:ext>
            </a:extLst>
          </p:cNvPr>
          <p:cNvCxnSpPr/>
          <p:nvPr/>
        </p:nvCxnSpPr>
        <p:spPr>
          <a:xfrm>
            <a:off x="8167995" y="341721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15" name="Rovná spojnica 481314">
            <a:extLst>
              <a:ext uri="{FF2B5EF4-FFF2-40B4-BE49-F238E27FC236}">
                <a16:creationId xmlns:a16="http://schemas.microsoft.com/office/drawing/2014/main" id="{11C2B17A-644F-87DD-6272-6CE21B25304B}"/>
              </a:ext>
            </a:extLst>
          </p:cNvPr>
          <p:cNvCxnSpPr>
            <a:cxnSpLocks/>
          </p:cNvCxnSpPr>
          <p:nvPr/>
        </p:nvCxnSpPr>
        <p:spPr>
          <a:xfrm rot="-5400000">
            <a:off x="7056337" y="305180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16" name="Rovná spojnica 481315">
            <a:extLst>
              <a:ext uri="{FF2B5EF4-FFF2-40B4-BE49-F238E27FC236}">
                <a16:creationId xmlns:a16="http://schemas.microsoft.com/office/drawing/2014/main" id="{E8E82DD5-2CE8-1FCB-AE73-0AAF846443DD}"/>
              </a:ext>
            </a:extLst>
          </p:cNvPr>
          <p:cNvCxnSpPr>
            <a:cxnSpLocks/>
          </p:cNvCxnSpPr>
          <p:nvPr/>
        </p:nvCxnSpPr>
        <p:spPr>
          <a:xfrm rot="-5400000">
            <a:off x="7791622" y="305180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17" name="Rovná spojnica 481316">
            <a:extLst>
              <a:ext uri="{FF2B5EF4-FFF2-40B4-BE49-F238E27FC236}">
                <a16:creationId xmlns:a16="http://schemas.microsoft.com/office/drawing/2014/main" id="{5EA2A364-DC1D-B47F-9D76-6D6037667561}"/>
              </a:ext>
            </a:extLst>
          </p:cNvPr>
          <p:cNvCxnSpPr>
            <a:cxnSpLocks/>
          </p:cNvCxnSpPr>
          <p:nvPr/>
        </p:nvCxnSpPr>
        <p:spPr>
          <a:xfrm rot="-5400000">
            <a:off x="8527995" y="305180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18" name="Rovná spojnica 481317">
            <a:extLst>
              <a:ext uri="{FF2B5EF4-FFF2-40B4-BE49-F238E27FC236}">
                <a16:creationId xmlns:a16="http://schemas.microsoft.com/office/drawing/2014/main" id="{25CBB2A3-7F1E-2AAE-CE2C-1BCA941A848F}"/>
              </a:ext>
            </a:extLst>
          </p:cNvPr>
          <p:cNvCxnSpPr>
            <a:cxnSpLocks/>
          </p:cNvCxnSpPr>
          <p:nvPr/>
        </p:nvCxnSpPr>
        <p:spPr>
          <a:xfrm rot="-5400000">
            <a:off x="4140845" y="379441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22" name="Rovná spojnica 481321">
            <a:extLst>
              <a:ext uri="{FF2B5EF4-FFF2-40B4-BE49-F238E27FC236}">
                <a16:creationId xmlns:a16="http://schemas.microsoft.com/office/drawing/2014/main" id="{CADE9CFF-EBC8-03F3-D44D-AF09ABCBC8C7}"/>
              </a:ext>
            </a:extLst>
          </p:cNvPr>
          <p:cNvCxnSpPr/>
          <p:nvPr/>
        </p:nvCxnSpPr>
        <p:spPr>
          <a:xfrm>
            <a:off x="4497149" y="417824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23" name="Rovná spojnica 481322">
            <a:extLst>
              <a:ext uri="{FF2B5EF4-FFF2-40B4-BE49-F238E27FC236}">
                <a16:creationId xmlns:a16="http://schemas.microsoft.com/office/drawing/2014/main" id="{80D76B68-65D0-EE72-DD80-5872B347DF15}"/>
              </a:ext>
            </a:extLst>
          </p:cNvPr>
          <p:cNvCxnSpPr/>
          <p:nvPr/>
        </p:nvCxnSpPr>
        <p:spPr>
          <a:xfrm>
            <a:off x="5232434" y="417824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24" name="Rovná spojnica 481323">
            <a:extLst>
              <a:ext uri="{FF2B5EF4-FFF2-40B4-BE49-F238E27FC236}">
                <a16:creationId xmlns:a16="http://schemas.microsoft.com/office/drawing/2014/main" id="{83070428-15A9-3CE6-C6FA-91126D247243}"/>
              </a:ext>
            </a:extLst>
          </p:cNvPr>
          <p:cNvCxnSpPr/>
          <p:nvPr/>
        </p:nvCxnSpPr>
        <p:spPr>
          <a:xfrm>
            <a:off x="5968807" y="417824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25" name="Rovná spojnica 481324">
            <a:extLst>
              <a:ext uri="{FF2B5EF4-FFF2-40B4-BE49-F238E27FC236}">
                <a16:creationId xmlns:a16="http://schemas.microsoft.com/office/drawing/2014/main" id="{661E6487-DB2B-7090-BDE6-7224D191C634}"/>
              </a:ext>
            </a:extLst>
          </p:cNvPr>
          <p:cNvCxnSpPr>
            <a:cxnSpLocks/>
          </p:cNvCxnSpPr>
          <p:nvPr/>
        </p:nvCxnSpPr>
        <p:spPr>
          <a:xfrm rot="-5400000">
            <a:off x="4857149" y="379441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26" name="Rovná spojnica 481325">
            <a:extLst>
              <a:ext uri="{FF2B5EF4-FFF2-40B4-BE49-F238E27FC236}">
                <a16:creationId xmlns:a16="http://schemas.microsoft.com/office/drawing/2014/main" id="{5CE4459E-4173-3EEF-1F69-5AF70812A8D1}"/>
              </a:ext>
            </a:extLst>
          </p:cNvPr>
          <p:cNvCxnSpPr>
            <a:cxnSpLocks/>
          </p:cNvCxnSpPr>
          <p:nvPr/>
        </p:nvCxnSpPr>
        <p:spPr>
          <a:xfrm rot="-5400000">
            <a:off x="5592434" y="379441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27" name="Rovná spojnica 481326">
            <a:extLst>
              <a:ext uri="{FF2B5EF4-FFF2-40B4-BE49-F238E27FC236}">
                <a16:creationId xmlns:a16="http://schemas.microsoft.com/office/drawing/2014/main" id="{FB6C5DEF-33CD-A14A-78F4-5E4A17B9CB60}"/>
              </a:ext>
            </a:extLst>
          </p:cNvPr>
          <p:cNvCxnSpPr>
            <a:cxnSpLocks/>
          </p:cNvCxnSpPr>
          <p:nvPr/>
        </p:nvCxnSpPr>
        <p:spPr>
          <a:xfrm rot="-5400000">
            <a:off x="6347218" y="379441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1" name="Rovná spojnica 481330">
            <a:extLst>
              <a:ext uri="{FF2B5EF4-FFF2-40B4-BE49-F238E27FC236}">
                <a16:creationId xmlns:a16="http://schemas.microsoft.com/office/drawing/2014/main" id="{5D3A5855-6F85-C44B-B9BA-B4BE4703F65D}"/>
              </a:ext>
            </a:extLst>
          </p:cNvPr>
          <p:cNvCxnSpPr/>
          <p:nvPr/>
        </p:nvCxnSpPr>
        <p:spPr>
          <a:xfrm>
            <a:off x="6694767" y="417824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2" name="Rovná spojnica 481331">
            <a:extLst>
              <a:ext uri="{FF2B5EF4-FFF2-40B4-BE49-F238E27FC236}">
                <a16:creationId xmlns:a16="http://schemas.microsoft.com/office/drawing/2014/main" id="{E3DAF902-549B-47B2-083C-0D4E24B46882}"/>
              </a:ext>
            </a:extLst>
          </p:cNvPr>
          <p:cNvCxnSpPr/>
          <p:nvPr/>
        </p:nvCxnSpPr>
        <p:spPr>
          <a:xfrm>
            <a:off x="7430052" y="417824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3" name="Rovná spojnica 481332">
            <a:extLst>
              <a:ext uri="{FF2B5EF4-FFF2-40B4-BE49-F238E27FC236}">
                <a16:creationId xmlns:a16="http://schemas.microsoft.com/office/drawing/2014/main" id="{A74140B1-1721-819D-FC7C-94595BA41889}"/>
              </a:ext>
            </a:extLst>
          </p:cNvPr>
          <p:cNvCxnSpPr/>
          <p:nvPr/>
        </p:nvCxnSpPr>
        <p:spPr>
          <a:xfrm>
            <a:off x="8166425" y="417824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4" name="Rovná spojnica 481333">
            <a:extLst>
              <a:ext uri="{FF2B5EF4-FFF2-40B4-BE49-F238E27FC236}">
                <a16:creationId xmlns:a16="http://schemas.microsoft.com/office/drawing/2014/main" id="{AA3F4207-7A83-21EE-23B9-75DFBDCE3648}"/>
              </a:ext>
            </a:extLst>
          </p:cNvPr>
          <p:cNvCxnSpPr>
            <a:cxnSpLocks/>
          </p:cNvCxnSpPr>
          <p:nvPr/>
        </p:nvCxnSpPr>
        <p:spPr>
          <a:xfrm rot="-5400000">
            <a:off x="7054767" y="379441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5" name="Rovná spojnica 481334">
            <a:extLst>
              <a:ext uri="{FF2B5EF4-FFF2-40B4-BE49-F238E27FC236}">
                <a16:creationId xmlns:a16="http://schemas.microsoft.com/office/drawing/2014/main" id="{0C577FA1-611E-C390-FB60-D7BC9226E3A9}"/>
              </a:ext>
            </a:extLst>
          </p:cNvPr>
          <p:cNvCxnSpPr>
            <a:cxnSpLocks/>
          </p:cNvCxnSpPr>
          <p:nvPr/>
        </p:nvCxnSpPr>
        <p:spPr>
          <a:xfrm rot="-5400000">
            <a:off x="7790052" y="379441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6" name="Rovná spojnica 481335">
            <a:extLst>
              <a:ext uri="{FF2B5EF4-FFF2-40B4-BE49-F238E27FC236}">
                <a16:creationId xmlns:a16="http://schemas.microsoft.com/office/drawing/2014/main" id="{A4CF9DA7-3927-00B6-2CC6-19824A2FA8D6}"/>
              </a:ext>
            </a:extLst>
          </p:cNvPr>
          <p:cNvCxnSpPr>
            <a:cxnSpLocks/>
          </p:cNvCxnSpPr>
          <p:nvPr/>
        </p:nvCxnSpPr>
        <p:spPr>
          <a:xfrm rot="-5400000">
            <a:off x="8526425" y="379441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7" name="Rovná spojnica 481336">
            <a:extLst>
              <a:ext uri="{FF2B5EF4-FFF2-40B4-BE49-F238E27FC236}">
                <a16:creationId xmlns:a16="http://schemas.microsoft.com/office/drawing/2014/main" id="{6563E53F-5BFE-C17D-A0ED-BBC540C50148}"/>
              </a:ext>
            </a:extLst>
          </p:cNvPr>
          <p:cNvCxnSpPr>
            <a:cxnSpLocks/>
          </p:cNvCxnSpPr>
          <p:nvPr/>
        </p:nvCxnSpPr>
        <p:spPr>
          <a:xfrm rot="-5400000">
            <a:off x="4140845" y="455006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8" name="Rovná spojnica 481337">
            <a:extLst>
              <a:ext uri="{FF2B5EF4-FFF2-40B4-BE49-F238E27FC236}">
                <a16:creationId xmlns:a16="http://schemas.microsoft.com/office/drawing/2014/main" id="{6C93B89B-4689-19AB-A48D-51E8A6B0EDC1}"/>
              </a:ext>
            </a:extLst>
          </p:cNvPr>
          <p:cNvCxnSpPr/>
          <p:nvPr/>
        </p:nvCxnSpPr>
        <p:spPr>
          <a:xfrm>
            <a:off x="4497149" y="492775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9" name="Rovná spojnica 481338">
            <a:extLst>
              <a:ext uri="{FF2B5EF4-FFF2-40B4-BE49-F238E27FC236}">
                <a16:creationId xmlns:a16="http://schemas.microsoft.com/office/drawing/2014/main" id="{43124D3A-38CA-39A2-2F11-3D14F8ED0965}"/>
              </a:ext>
            </a:extLst>
          </p:cNvPr>
          <p:cNvCxnSpPr/>
          <p:nvPr/>
        </p:nvCxnSpPr>
        <p:spPr>
          <a:xfrm>
            <a:off x="5232434" y="492775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0" name="Rovná spojnica 481339">
            <a:extLst>
              <a:ext uri="{FF2B5EF4-FFF2-40B4-BE49-F238E27FC236}">
                <a16:creationId xmlns:a16="http://schemas.microsoft.com/office/drawing/2014/main" id="{BE3E1035-C87A-879D-626A-D2D4664B216C}"/>
              </a:ext>
            </a:extLst>
          </p:cNvPr>
          <p:cNvCxnSpPr/>
          <p:nvPr/>
        </p:nvCxnSpPr>
        <p:spPr>
          <a:xfrm>
            <a:off x="5968807" y="492775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1" name="Rovná spojnica 481340">
            <a:extLst>
              <a:ext uri="{FF2B5EF4-FFF2-40B4-BE49-F238E27FC236}">
                <a16:creationId xmlns:a16="http://schemas.microsoft.com/office/drawing/2014/main" id="{F790BB2D-7C96-BA68-27B2-736FB8698E84}"/>
              </a:ext>
            </a:extLst>
          </p:cNvPr>
          <p:cNvCxnSpPr>
            <a:cxnSpLocks/>
          </p:cNvCxnSpPr>
          <p:nvPr/>
        </p:nvCxnSpPr>
        <p:spPr>
          <a:xfrm rot="-5400000">
            <a:off x="4857149" y="455006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2" name="Rovná spojnica 481341">
            <a:extLst>
              <a:ext uri="{FF2B5EF4-FFF2-40B4-BE49-F238E27FC236}">
                <a16:creationId xmlns:a16="http://schemas.microsoft.com/office/drawing/2014/main" id="{6A17E6A8-097F-7CE9-7CD9-50407466D279}"/>
              </a:ext>
            </a:extLst>
          </p:cNvPr>
          <p:cNvCxnSpPr>
            <a:cxnSpLocks/>
          </p:cNvCxnSpPr>
          <p:nvPr/>
        </p:nvCxnSpPr>
        <p:spPr>
          <a:xfrm rot="-5400000">
            <a:off x="5592434" y="455006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3" name="Rovná spojnica 481342">
            <a:extLst>
              <a:ext uri="{FF2B5EF4-FFF2-40B4-BE49-F238E27FC236}">
                <a16:creationId xmlns:a16="http://schemas.microsoft.com/office/drawing/2014/main" id="{C1E2C135-230D-5F0D-AB2F-D19EAFDE1FA2}"/>
              </a:ext>
            </a:extLst>
          </p:cNvPr>
          <p:cNvCxnSpPr>
            <a:cxnSpLocks/>
          </p:cNvCxnSpPr>
          <p:nvPr/>
        </p:nvCxnSpPr>
        <p:spPr>
          <a:xfrm rot="-5400000">
            <a:off x="6347218" y="455006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4" name="Rovná spojnica 481343">
            <a:extLst>
              <a:ext uri="{FF2B5EF4-FFF2-40B4-BE49-F238E27FC236}">
                <a16:creationId xmlns:a16="http://schemas.microsoft.com/office/drawing/2014/main" id="{83EEC040-2872-07B8-3ED1-57D013CCD07E}"/>
              </a:ext>
            </a:extLst>
          </p:cNvPr>
          <p:cNvCxnSpPr/>
          <p:nvPr/>
        </p:nvCxnSpPr>
        <p:spPr>
          <a:xfrm>
            <a:off x="6694767" y="492775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5" name="Rovná spojnica 481344">
            <a:extLst>
              <a:ext uri="{FF2B5EF4-FFF2-40B4-BE49-F238E27FC236}">
                <a16:creationId xmlns:a16="http://schemas.microsoft.com/office/drawing/2014/main" id="{143FB629-5BD3-6774-6448-3538ED7B5800}"/>
              </a:ext>
            </a:extLst>
          </p:cNvPr>
          <p:cNvCxnSpPr/>
          <p:nvPr/>
        </p:nvCxnSpPr>
        <p:spPr>
          <a:xfrm>
            <a:off x="7430052" y="492775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6" name="Rovná spojnica 481345">
            <a:extLst>
              <a:ext uri="{FF2B5EF4-FFF2-40B4-BE49-F238E27FC236}">
                <a16:creationId xmlns:a16="http://schemas.microsoft.com/office/drawing/2014/main" id="{AF0A72BD-6AC9-071D-3102-F10B6BBD880C}"/>
              </a:ext>
            </a:extLst>
          </p:cNvPr>
          <p:cNvCxnSpPr/>
          <p:nvPr/>
        </p:nvCxnSpPr>
        <p:spPr>
          <a:xfrm>
            <a:off x="8166425" y="492775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7" name="Rovná spojnica 481346">
            <a:extLst>
              <a:ext uri="{FF2B5EF4-FFF2-40B4-BE49-F238E27FC236}">
                <a16:creationId xmlns:a16="http://schemas.microsoft.com/office/drawing/2014/main" id="{2EB6A0B2-1917-4838-907D-B4B4B6FD9513}"/>
              </a:ext>
            </a:extLst>
          </p:cNvPr>
          <p:cNvCxnSpPr>
            <a:cxnSpLocks/>
          </p:cNvCxnSpPr>
          <p:nvPr/>
        </p:nvCxnSpPr>
        <p:spPr>
          <a:xfrm rot="-5400000">
            <a:off x="7054767" y="455006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8" name="Rovná spojnica 481347">
            <a:extLst>
              <a:ext uri="{FF2B5EF4-FFF2-40B4-BE49-F238E27FC236}">
                <a16:creationId xmlns:a16="http://schemas.microsoft.com/office/drawing/2014/main" id="{934324B0-B031-F728-2E5A-AB237865541D}"/>
              </a:ext>
            </a:extLst>
          </p:cNvPr>
          <p:cNvCxnSpPr>
            <a:cxnSpLocks/>
          </p:cNvCxnSpPr>
          <p:nvPr/>
        </p:nvCxnSpPr>
        <p:spPr>
          <a:xfrm rot="-5400000">
            <a:off x="7790052" y="455006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9" name="Rovná spojnica 481348">
            <a:extLst>
              <a:ext uri="{FF2B5EF4-FFF2-40B4-BE49-F238E27FC236}">
                <a16:creationId xmlns:a16="http://schemas.microsoft.com/office/drawing/2014/main" id="{7A80E583-5CCF-925C-85D3-90437A5D93CB}"/>
              </a:ext>
            </a:extLst>
          </p:cNvPr>
          <p:cNvCxnSpPr>
            <a:cxnSpLocks/>
          </p:cNvCxnSpPr>
          <p:nvPr/>
        </p:nvCxnSpPr>
        <p:spPr>
          <a:xfrm rot="-5400000">
            <a:off x="8526425" y="455006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50" name="Rovná spojnica 481349">
            <a:extLst>
              <a:ext uri="{FF2B5EF4-FFF2-40B4-BE49-F238E27FC236}">
                <a16:creationId xmlns:a16="http://schemas.microsoft.com/office/drawing/2014/main" id="{0279ED4E-DF9A-908F-27FE-7402D349D9F4}"/>
              </a:ext>
            </a:extLst>
          </p:cNvPr>
          <p:cNvCxnSpPr/>
          <p:nvPr/>
        </p:nvCxnSpPr>
        <p:spPr>
          <a:xfrm>
            <a:off x="4498725" y="492488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51" name="Rovná spojnica 481350">
            <a:extLst>
              <a:ext uri="{FF2B5EF4-FFF2-40B4-BE49-F238E27FC236}">
                <a16:creationId xmlns:a16="http://schemas.microsoft.com/office/drawing/2014/main" id="{FF2EEDAD-E625-86C3-1F94-E5F2246FF191}"/>
              </a:ext>
            </a:extLst>
          </p:cNvPr>
          <p:cNvCxnSpPr/>
          <p:nvPr/>
        </p:nvCxnSpPr>
        <p:spPr>
          <a:xfrm>
            <a:off x="5234010" y="492488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52" name="Rovná spojnica 481351">
            <a:extLst>
              <a:ext uri="{FF2B5EF4-FFF2-40B4-BE49-F238E27FC236}">
                <a16:creationId xmlns:a16="http://schemas.microsoft.com/office/drawing/2014/main" id="{54D34DD9-8C92-D687-6BDC-1EC0BB12D1B6}"/>
              </a:ext>
            </a:extLst>
          </p:cNvPr>
          <p:cNvCxnSpPr/>
          <p:nvPr/>
        </p:nvCxnSpPr>
        <p:spPr>
          <a:xfrm>
            <a:off x="5970383" y="492488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53" name="Rovná spojnica 481352">
            <a:extLst>
              <a:ext uri="{FF2B5EF4-FFF2-40B4-BE49-F238E27FC236}">
                <a16:creationId xmlns:a16="http://schemas.microsoft.com/office/drawing/2014/main" id="{C8B1B57D-62CE-F1E4-2161-8A778723672E}"/>
              </a:ext>
            </a:extLst>
          </p:cNvPr>
          <p:cNvCxnSpPr/>
          <p:nvPr/>
        </p:nvCxnSpPr>
        <p:spPr>
          <a:xfrm>
            <a:off x="6696343" y="492488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54" name="Rovná spojnica 481353">
            <a:extLst>
              <a:ext uri="{FF2B5EF4-FFF2-40B4-BE49-F238E27FC236}">
                <a16:creationId xmlns:a16="http://schemas.microsoft.com/office/drawing/2014/main" id="{2F48F400-8A9C-6D7C-55BF-87B2A6FB885F}"/>
              </a:ext>
            </a:extLst>
          </p:cNvPr>
          <p:cNvCxnSpPr/>
          <p:nvPr/>
        </p:nvCxnSpPr>
        <p:spPr>
          <a:xfrm>
            <a:off x="7431628" y="492488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55" name="Rovná spojnica 481354">
            <a:extLst>
              <a:ext uri="{FF2B5EF4-FFF2-40B4-BE49-F238E27FC236}">
                <a16:creationId xmlns:a16="http://schemas.microsoft.com/office/drawing/2014/main" id="{E67F22A1-C64D-59EC-E70E-D1A4F1D67BE1}"/>
              </a:ext>
            </a:extLst>
          </p:cNvPr>
          <p:cNvCxnSpPr/>
          <p:nvPr/>
        </p:nvCxnSpPr>
        <p:spPr>
          <a:xfrm>
            <a:off x="8168001" y="492488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56" name="Rovná spojnica 481355">
            <a:extLst>
              <a:ext uri="{FF2B5EF4-FFF2-40B4-BE49-F238E27FC236}">
                <a16:creationId xmlns:a16="http://schemas.microsoft.com/office/drawing/2014/main" id="{15A676CC-697D-0BFB-D97A-13E80FEFC0F9}"/>
              </a:ext>
            </a:extLst>
          </p:cNvPr>
          <p:cNvCxnSpPr>
            <a:cxnSpLocks/>
          </p:cNvCxnSpPr>
          <p:nvPr/>
        </p:nvCxnSpPr>
        <p:spPr>
          <a:xfrm rot="-5400000">
            <a:off x="4140851" y="5308219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60" name="Rovná spojnica 481359">
            <a:extLst>
              <a:ext uri="{FF2B5EF4-FFF2-40B4-BE49-F238E27FC236}">
                <a16:creationId xmlns:a16="http://schemas.microsoft.com/office/drawing/2014/main" id="{A6A28CDE-1F64-9702-D9F7-89902EFA59BE}"/>
              </a:ext>
            </a:extLst>
          </p:cNvPr>
          <p:cNvCxnSpPr/>
          <p:nvPr/>
        </p:nvCxnSpPr>
        <p:spPr>
          <a:xfrm>
            <a:off x="4497155" y="5692046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61" name="Rovná spojnica 481360">
            <a:extLst>
              <a:ext uri="{FF2B5EF4-FFF2-40B4-BE49-F238E27FC236}">
                <a16:creationId xmlns:a16="http://schemas.microsoft.com/office/drawing/2014/main" id="{75CCC462-50A7-442A-D03F-0F4D8B70877D}"/>
              </a:ext>
            </a:extLst>
          </p:cNvPr>
          <p:cNvCxnSpPr/>
          <p:nvPr/>
        </p:nvCxnSpPr>
        <p:spPr>
          <a:xfrm>
            <a:off x="5232440" y="5692046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62" name="Rovná spojnica 481361">
            <a:extLst>
              <a:ext uri="{FF2B5EF4-FFF2-40B4-BE49-F238E27FC236}">
                <a16:creationId xmlns:a16="http://schemas.microsoft.com/office/drawing/2014/main" id="{AEBBB19C-C129-F11E-B457-17A406426324}"/>
              </a:ext>
            </a:extLst>
          </p:cNvPr>
          <p:cNvCxnSpPr/>
          <p:nvPr/>
        </p:nvCxnSpPr>
        <p:spPr>
          <a:xfrm>
            <a:off x="5968813" y="5692046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63" name="Rovná spojnica 481362">
            <a:extLst>
              <a:ext uri="{FF2B5EF4-FFF2-40B4-BE49-F238E27FC236}">
                <a16:creationId xmlns:a16="http://schemas.microsoft.com/office/drawing/2014/main" id="{FDB0D2DC-4A38-89B7-35BA-A02ADE1CD2A4}"/>
              </a:ext>
            </a:extLst>
          </p:cNvPr>
          <p:cNvCxnSpPr>
            <a:cxnSpLocks/>
          </p:cNvCxnSpPr>
          <p:nvPr/>
        </p:nvCxnSpPr>
        <p:spPr>
          <a:xfrm rot="-5400000">
            <a:off x="4857155" y="5308219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64" name="Rovná spojnica 481363">
            <a:extLst>
              <a:ext uri="{FF2B5EF4-FFF2-40B4-BE49-F238E27FC236}">
                <a16:creationId xmlns:a16="http://schemas.microsoft.com/office/drawing/2014/main" id="{EC6F15C4-0657-F3B9-4015-8197783503F2}"/>
              </a:ext>
            </a:extLst>
          </p:cNvPr>
          <p:cNvCxnSpPr>
            <a:cxnSpLocks/>
          </p:cNvCxnSpPr>
          <p:nvPr/>
        </p:nvCxnSpPr>
        <p:spPr>
          <a:xfrm rot="-5400000">
            <a:off x="5592440" y="5308219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65" name="Rovná spojnica 481364">
            <a:extLst>
              <a:ext uri="{FF2B5EF4-FFF2-40B4-BE49-F238E27FC236}">
                <a16:creationId xmlns:a16="http://schemas.microsoft.com/office/drawing/2014/main" id="{832E875A-FD8C-B1B6-4D33-7BEBC028AC71}"/>
              </a:ext>
            </a:extLst>
          </p:cNvPr>
          <p:cNvCxnSpPr>
            <a:cxnSpLocks/>
          </p:cNvCxnSpPr>
          <p:nvPr/>
        </p:nvCxnSpPr>
        <p:spPr>
          <a:xfrm rot="-5400000">
            <a:off x="6347224" y="5308219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69" name="Rovná spojnica 481368">
            <a:extLst>
              <a:ext uri="{FF2B5EF4-FFF2-40B4-BE49-F238E27FC236}">
                <a16:creationId xmlns:a16="http://schemas.microsoft.com/office/drawing/2014/main" id="{14A044E7-8946-A19F-711F-BD09C4951644}"/>
              </a:ext>
            </a:extLst>
          </p:cNvPr>
          <p:cNvCxnSpPr/>
          <p:nvPr/>
        </p:nvCxnSpPr>
        <p:spPr>
          <a:xfrm>
            <a:off x="6694773" y="5692046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0" name="Rovná spojnica 481369">
            <a:extLst>
              <a:ext uri="{FF2B5EF4-FFF2-40B4-BE49-F238E27FC236}">
                <a16:creationId xmlns:a16="http://schemas.microsoft.com/office/drawing/2014/main" id="{9E2DE745-CEC7-8E8B-2BDD-57418C3C03B8}"/>
              </a:ext>
            </a:extLst>
          </p:cNvPr>
          <p:cNvCxnSpPr/>
          <p:nvPr/>
        </p:nvCxnSpPr>
        <p:spPr>
          <a:xfrm>
            <a:off x="7430058" y="5692046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1" name="Rovná spojnica 481370">
            <a:extLst>
              <a:ext uri="{FF2B5EF4-FFF2-40B4-BE49-F238E27FC236}">
                <a16:creationId xmlns:a16="http://schemas.microsoft.com/office/drawing/2014/main" id="{248F54F7-F56A-682B-33A2-D5158E518B7F}"/>
              </a:ext>
            </a:extLst>
          </p:cNvPr>
          <p:cNvCxnSpPr/>
          <p:nvPr/>
        </p:nvCxnSpPr>
        <p:spPr>
          <a:xfrm>
            <a:off x="8166431" y="5692046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2" name="Rovná spojnica 481371">
            <a:extLst>
              <a:ext uri="{FF2B5EF4-FFF2-40B4-BE49-F238E27FC236}">
                <a16:creationId xmlns:a16="http://schemas.microsoft.com/office/drawing/2014/main" id="{C3397EBC-9EFF-4A4E-5055-13D80571F220}"/>
              </a:ext>
            </a:extLst>
          </p:cNvPr>
          <p:cNvCxnSpPr>
            <a:cxnSpLocks/>
          </p:cNvCxnSpPr>
          <p:nvPr/>
        </p:nvCxnSpPr>
        <p:spPr>
          <a:xfrm rot="-5400000">
            <a:off x="7054773" y="5308219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3" name="Rovná spojnica 481372">
            <a:extLst>
              <a:ext uri="{FF2B5EF4-FFF2-40B4-BE49-F238E27FC236}">
                <a16:creationId xmlns:a16="http://schemas.microsoft.com/office/drawing/2014/main" id="{69725521-A1E2-67BE-6539-EB7D8E3C59C6}"/>
              </a:ext>
            </a:extLst>
          </p:cNvPr>
          <p:cNvCxnSpPr>
            <a:cxnSpLocks/>
          </p:cNvCxnSpPr>
          <p:nvPr/>
        </p:nvCxnSpPr>
        <p:spPr>
          <a:xfrm rot="-5400000">
            <a:off x="7790058" y="5308219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4" name="Rovná spojnica 481373">
            <a:extLst>
              <a:ext uri="{FF2B5EF4-FFF2-40B4-BE49-F238E27FC236}">
                <a16:creationId xmlns:a16="http://schemas.microsoft.com/office/drawing/2014/main" id="{95D6BE6A-A094-E73D-9B66-34509E61104F}"/>
              </a:ext>
            </a:extLst>
          </p:cNvPr>
          <p:cNvCxnSpPr>
            <a:cxnSpLocks/>
          </p:cNvCxnSpPr>
          <p:nvPr/>
        </p:nvCxnSpPr>
        <p:spPr>
          <a:xfrm rot="-5400000">
            <a:off x="8526431" y="5308219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5" name="Rovná spojnica 481374">
            <a:extLst>
              <a:ext uri="{FF2B5EF4-FFF2-40B4-BE49-F238E27FC236}">
                <a16:creationId xmlns:a16="http://schemas.microsoft.com/office/drawing/2014/main" id="{4FC77B35-D89C-8A74-53EF-FB7C04918309}"/>
              </a:ext>
            </a:extLst>
          </p:cNvPr>
          <p:cNvCxnSpPr>
            <a:cxnSpLocks/>
          </p:cNvCxnSpPr>
          <p:nvPr/>
        </p:nvCxnSpPr>
        <p:spPr>
          <a:xfrm rot="-5400000">
            <a:off x="4140851" y="607613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6" name="Rovná spojnica 481375">
            <a:extLst>
              <a:ext uri="{FF2B5EF4-FFF2-40B4-BE49-F238E27FC236}">
                <a16:creationId xmlns:a16="http://schemas.microsoft.com/office/drawing/2014/main" id="{6BFB9485-7C17-0D9A-75F0-60EFCD2904DA}"/>
              </a:ext>
            </a:extLst>
          </p:cNvPr>
          <p:cNvCxnSpPr/>
          <p:nvPr/>
        </p:nvCxnSpPr>
        <p:spPr>
          <a:xfrm>
            <a:off x="4497155" y="645996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7" name="Rovná spojnica 481376">
            <a:extLst>
              <a:ext uri="{FF2B5EF4-FFF2-40B4-BE49-F238E27FC236}">
                <a16:creationId xmlns:a16="http://schemas.microsoft.com/office/drawing/2014/main" id="{53686206-E6CA-5F81-34CC-4CCA1BAEBB3E}"/>
              </a:ext>
            </a:extLst>
          </p:cNvPr>
          <p:cNvCxnSpPr/>
          <p:nvPr/>
        </p:nvCxnSpPr>
        <p:spPr>
          <a:xfrm>
            <a:off x="5232440" y="645996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8" name="Rovná spojnica 481377">
            <a:extLst>
              <a:ext uri="{FF2B5EF4-FFF2-40B4-BE49-F238E27FC236}">
                <a16:creationId xmlns:a16="http://schemas.microsoft.com/office/drawing/2014/main" id="{02434C05-1FA2-C6FE-1476-FCAB093D2B83}"/>
              </a:ext>
            </a:extLst>
          </p:cNvPr>
          <p:cNvCxnSpPr/>
          <p:nvPr/>
        </p:nvCxnSpPr>
        <p:spPr>
          <a:xfrm>
            <a:off x="5968813" y="645996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9" name="Rovná spojnica 481378">
            <a:extLst>
              <a:ext uri="{FF2B5EF4-FFF2-40B4-BE49-F238E27FC236}">
                <a16:creationId xmlns:a16="http://schemas.microsoft.com/office/drawing/2014/main" id="{947FAD31-D1F4-C833-E567-E8C07B220089}"/>
              </a:ext>
            </a:extLst>
          </p:cNvPr>
          <p:cNvCxnSpPr>
            <a:cxnSpLocks/>
          </p:cNvCxnSpPr>
          <p:nvPr/>
        </p:nvCxnSpPr>
        <p:spPr>
          <a:xfrm rot="-5400000">
            <a:off x="4857155" y="607613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0" name="Rovná spojnica 481379">
            <a:extLst>
              <a:ext uri="{FF2B5EF4-FFF2-40B4-BE49-F238E27FC236}">
                <a16:creationId xmlns:a16="http://schemas.microsoft.com/office/drawing/2014/main" id="{C8DEF01D-D906-7B1C-4E66-479E998DA8BD}"/>
              </a:ext>
            </a:extLst>
          </p:cNvPr>
          <p:cNvCxnSpPr>
            <a:cxnSpLocks/>
          </p:cNvCxnSpPr>
          <p:nvPr/>
        </p:nvCxnSpPr>
        <p:spPr>
          <a:xfrm rot="-5400000">
            <a:off x="5592440" y="607613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1" name="Rovná spojnica 481380">
            <a:extLst>
              <a:ext uri="{FF2B5EF4-FFF2-40B4-BE49-F238E27FC236}">
                <a16:creationId xmlns:a16="http://schemas.microsoft.com/office/drawing/2014/main" id="{1FE97538-8C9F-7495-2EA3-29FE22738E01}"/>
              </a:ext>
            </a:extLst>
          </p:cNvPr>
          <p:cNvCxnSpPr>
            <a:cxnSpLocks/>
          </p:cNvCxnSpPr>
          <p:nvPr/>
        </p:nvCxnSpPr>
        <p:spPr>
          <a:xfrm rot="-5400000">
            <a:off x="6347224" y="607613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2" name="Rovná spojnica 481381">
            <a:extLst>
              <a:ext uri="{FF2B5EF4-FFF2-40B4-BE49-F238E27FC236}">
                <a16:creationId xmlns:a16="http://schemas.microsoft.com/office/drawing/2014/main" id="{81C20183-33DB-9ABF-FFC9-5C26FC252DAD}"/>
              </a:ext>
            </a:extLst>
          </p:cNvPr>
          <p:cNvCxnSpPr/>
          <p:nvPr/>
        </p:nvCxnSpPr>
        <p:spPr>
          <a:xfrm>
            <a:off x="6694773" y="645996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3" name="Rovná spojnica 481382">
            <a:extLst>
              <a:ext uri="{FF2B5EF4-FFF2-40B4-BE49-F238E27FC236}">
                <a16:creationId xmlns:a16="http://schemas.microsoft.com/office/drawing/2014/main" id="{A6BAF8CF-2A75-300E-BFA5-5124571D417A}"/>
              </a:ext>
            </a:extLst>
          </p:cNvPr>
          <p:cNvCxnSpPr/>
          <p:nvPr/>
        </p:nvCxnSpPr>
        <p:spPr>
          <a:xfrm>
            <a:off x="7430058" y="645996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4" name="Rovná spojnica 481383">
            <a:extLst>
              <a:ext uri="{FF2B5EF4-FFF2-40B4-BE49-F238E27FC236}">
                <a16:creationId xmlns:a16="http://schemas.microsoft.com/office/drawing/2014/main" id="{FE1F7175-F0FE-FF12-AC68-BC2B0DFF8E85}"/>
              </a:ext>
            </a:extLst>
          </p:cNvPr>
          <p:cNvCxnSpPr/>
          <p:nvPr/>
        </p:nvCxnSpPr>
        <p:spPr>
          <a:xfrm>
            <a:off x="8166431" y="645996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5" name="Rovná spojnica 481384">
            <a:extLst>
              <a:ext uri="{FF2B5EF4-FFF2-40B4-BE49-F238E27FC236}">
                <a16:creationId xmlns:a16="http://schemas.microsoft.com/office/drawing/2014/main" id="{7A64DBD9-1504-EF47-848A-CD9E4CA82369}"/>
              </a:ext>
            </a:extLst>
          </p:cNvPr>
          <p:cNvCxnSpPr>
            <a:cxnSpLocks/>
          </p:cNvCxnSpPr>
          <p:nvPr/>
        </p:nvCxnSpPr>
        <p:spPr>
          <a:xfrm rot="-5400000">
            <a:off x="7054773" y="607613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6" name="Rovná spojnica 481385">
            <a:extLst>
              <a:ext uri="{FF2B5EF4-FFF2-40B4-BE49-F238E27FC236}">
                <a16:creationId xmlns:a16="http://schemas.microsoft.com/office/drawing/2014/main" id="{BF832720-1E80-362D-5BEB-68C919052FF8}"/>
              </a:ext>
            </a:extLst>
          </p:cNvPr>
          <p:cNvCxnSpPr>
            <a:cxnSpLocks/>
          </p:cNvCxnSpPr>
          <p:nvPr/>
        </p:nvCxnSpPr>
        <p:spPr>
          <a:xfrm rot="-5400000">
            <a:off x="7790058" y="607613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7" name="Rovná spojnica 481386">
            <a:extLst>
              <a:ext uri="{FF2B5EF4-FFF2-40B4-BE49-F238E27FC236}">
                <a16:creationId xmlns:a16="http://schemas.microsoft.com/office/drawing/2014/main" id="{6FB54BC8-F8B3-116C-B66E-B4BC0895FD45}"/>
              </a:ext>
            </a:extLst>
          </p:cNvPr>
          <p:cNvCxnSpPr>
            <a:cxnSpLocks/>
          </p:cNvCxnSpPr>
          <p:nvPr/>
        </p:nvCxnSpPr>
        <p:spPr>
          <a:xfrm rot="-5400000">
            <a:off x="8526431" y="607613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9" name="Rovná spojovacia šípka 481388">
            <a:extLst>
              <a:ext uri="{FF2B5EF4-FFF2-40B4-BE49-F238E27FC236}">
                <a16:creationId xmlns:a16="http://schemas.microsoft.com/office/drawing/2014/main" id="{00D49992-D3B7-6F2F-0452-8FA44ED9F954}"/>
              </a:ext>
            </a:extLst>
          </p:cNvPr>
          <p:cNvCxnSpPr/>
          <p:nvPr/>
        </p:nvCxnSpPr>
        <p:spPr>
          <a:xfrm flipV="1">
            <a:off x="4509423" y="3417939"/>
            <a:ext cx="2917618" cy="304816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90" name="Rovná spojovacia šípka 481389">
            <a:extLst>
              <a:ext uri="{FF2B5EF4-FFF2-40B4-BE49-F238E27FC236}">
                <a16:creationId xmlns:a16="http://schemas.microsoft.com/office/drawing/2014/main" id="{B867BCD7-8628-492C-D7BC-36CE09F3D0F3}"/>
              </a:ext>
            </a:extLst>
          </p:cNvPr>
          <p:cNvCxnSpPr>
            <a:cxnSpLocks/>
          </p:cNvCxnSpPr>
          <p:nvPr/>
        </p:nvCxnSpPr>
        <p:spPr>
          <a:xfrm flipV="1">
            <a:off x="4486048" y="4948219"/>
            <a:ext cx="4385574" cy="1517162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93" name="Rovná spojovacia šípka 481392">
            <a:extLst>
              <a:ext uri="{FF2B5EF4-FFF2-40B4-BE49-F238E27FC236}">
                <a16:creationId xmlns:a16="http://schemas.microsoft.com/office/drawing/2014/main" id="{B1829996-E2BD-05DB-B824-ACC6EBE56DB1}"/>
              </a:ext>
            </a:extLst>
          </p:cNvPr>
          <p:cNvCxnSpPr>
            <a:cxnSpLocks/>
          </p:cNvCxnSpPr>
          <p:nvPr/>
        </p:nvCxnSpPr>
        <p:spPr>
          <a:xfrm flipV="1">
            <a:off x="4502415" y="2691801"/>
            <a:ext cx="2204803" cy="37702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1396" name="Object 2">
                <a:extLst>
                  <a:ext uri="{FF2B5EF4-FFF2-40B4-BE49-F238E27FC236}">
                    <a16:creationId xmlns:a16="http://schemas.microsoft.com/office/drawing/2014/main" id="{588357FB-E027-9AE3-7EB3-085739B4964D}"/>
                  </a:ext>
                </a:extLst>
              </p:cNvPr>
              <p:cNvSpPr txBox="1"/>
              <p:nvPr/>
            </p:nvSpPr>
            <p:spPr bwMode="auto">
              <a:xfrm>
                <a:off x="6396723" y="2319001"/>
                <a:ext cx="1316088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=(3, 5) 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81396" name="Object 2">
                <a:extLst>
                  <a:ext uri="{FF2B5EF4-FFF2-40B4-BE49-F238E27FC236}">
                    <a16:creationId xmlns:a16="http://schemas.microsoft.com/office/drawing/2014/main" id="{588357FB-E027-9AE3-7EB3-085739B49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96723" y="2319001"/>
                <a:ext cx="1316088" cy="418792"/>
              </a:xfrm>
              <a:prstGeom prst="rect">
                <a:avLst/>
              </a:prstGeom>
              <a:blipFill>
                <a:blip r:embed="rId9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398" name="Object 2">
                <a:extLst>
                  <a:ext uri="{FF2B5EF4-FFF2-40B4-BE49-F238E27FC236}">
                    <a16:creationId xmlns:a16="http://schemas.microsoft.com/office/drawing/2014/main" id="{739DFBF1-1ECD-98EA-201B-7F4A6C421E88}"/>
                  </a:ext>
                </a:extLst>
              </p:cNvPr>
              <p:cNvSpPr txBox="1"/>
              <p:nvPr/>
            </p:nvSpPr>
            <p:spPr bwMode="auto">
              <a:xfrm>
                <a:off x="6990356" y="2998388"/>
                <a:ext cx="1316088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=(4, 4) 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81398" name="Object 2">
                <a:extLst>
                  <a:ext uri="{FF2B5EF4-FFF2-40B4-BE49-F238E27FC236}">
                    <a16:creationId xmlns:a16="http://schemas.microsoft.com/office/drawing/2014/main" id="{739DFBF1-1ECD-98EA-201B-7F4A6C421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90356" y="2998388"/>
                <a:ext cx="1316088" cy="418792"/>
              </a:xfrm>
              <a:prstGeom prst="rect">
                <a:avLst/>
              </a:prstGeom>
              <a:blipFill>
                <a:blip r:embed="rId10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399" name="Object 2">
                <a:extLst>
                  <a:ext uri="{FF2B5EF4-FFF2-40B4-BE49-F238E27FC236}">
                    <a16:creationId xmlns:a16="http://schemas.microsoft.com/office/drawing/2014/main" id="{0A5E61B0-BE09-406B-C38A-7B86D0878DED}"/>
                  </a:ext>
                </a:extLst>
              </p:cNvPr>
              <p:cNvSpPr txBox="1"/>
              <p:nvPr/>
            </p:nvSpPr>
            <p:spPr bwMode="auto">
              <a:xfrm>
                <a:off x="7648400" y="4529512"/>
                <a:ext cx="1316088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=(6, 2) 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81399" name="Object 2">
                <a:extLst>
                  <a:ext uri="{FF2B5EF4-FFF2-40B4-BE49-F238E27FC236}">
                    <a16:creationId xmlns:a16="http://schemas.microsoft.com/office/drawing/2014/main" id="{0A5E61B0-BE09-406B-C38A-7B86D0878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48400" y="4529512"/>
                <a:ext cx="1316088" cy="418792"/>
              </a:xfrm>
              <a:prstGeom prst="rect">
                <a:avLst/>
              </a:prstGeom>
              <a:blipFill>
                <a:blip r:embed="rId11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5">
                <a:extLst>
                  <a:ext uri="{FF2B5EF4-FFF2-40B4-BE49-F238E27FC236}">
                    <a16:creationId xmlns:a16="http://schemas.microsoft.com/office/drawing/2014/main" id="{1F5F17C5-8753-284C-25A8-EF5EF6FC1C8D}"/>
                  </a:ext>
                </a:extLst>
              </p:cNvPr>
              <p:cNvSpPr txBox="1"/>
              <p:nvPr/>
            </p:nvSpPr>
            <p:spPr bwMode="auto">
              <a:xfrm>
                <a:off x="80407" y="2872314"/>
                <a:ext cx="1331842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34</m:t>
                          </m:r>
                          <m: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" name="Object 5">
                <a:extLst>
                  <a:ext uri="{FF2B5EF4-FFF2-40B4-BE49-F238E27FC236}">
                    <a16:creationId xmlns:a16="http://schemas.microsoft.com/office/drawing/2014/main" id="{1F5F17C5-8753-284C-25A8-EF5EF6FC1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407" y="2872314"/>
                <a:ext cx="1331842" cy="50405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5">
                <a:extLst>
                  <a:ext uri="{FF2B5EF4-FFF2-40B4-BE49-F238E27FC236}">
                    <a16:creationId xmlns:a16="http://schemas.microsoft.com/office/drawing/2014/main" id="{179CCEFE-C98B-6FAF-5A44-BC2AA9A0591C}"/>
                  </a:ext>
                </a:extLst>
              </p:cNvPr>
              <p:cNvSpPr txBox="1"/>
              <p:nvPr/>
            </p:nvSpPr>
            <p:spPr bwMode="auto">
              <a:xfrm>
                <a:off x="1511966" y="2871347"/>
                <a:ext cx="1331842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sk-SK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  <m: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" name="Object 5">
                <a:extLst>
                  <a:ext uri="{FF2B5EF4-FFF2-40B4-BE49-F238E27FC236}">
                    <a16:creationId xmlns:a16="http://schemas.microsoft.com/office/drawing/2014/main" id="{179CCEFE-C98B-6FAF-5A44-BC2AA9A05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11966" y="2871347"/>
                <a:ext cx="1331842" cy="50405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5">
                <a:extLst>
                  <a:ext uri="{FF2B5EF4-FFF2-40B4-BE49-F238E27FC236}">
                    <a16:creationId xmlns:a16="http://schemas.microsoft.com/office/drawing/2014/main" id="{4CE75801-22D8-EA84-0106-3AA4D95E4BB9}"/>
                  </a:ext>
                </a:extLst>
              </p:cNvPr>
              <p:cNvSpPr txBox="1"/>
              <p:nvPr/>
            </p:nvSpPr>
            <p:spPr bwMode="auto">
              <a:xfrm>
                <a:off x="3024134" y="2871347"/>
                <a:ext cx="1331842" cy="504056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sk-SK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40</m:t>
                          </m:r>
                          <m: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9" name="Object 5">
                <a:extLst>
                  <a:ext uri="{FF2B5EF4-FFF2-40B4-BE49-F238E27FC236}">
                    <a16:creationId xmlns:a16="http://schemas.microsoft.com/office/drawing/2014/main" id="{4CE75801-22D8-EA84-0106-3AA4D95E4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24134" y="2871347"/>
                <a:ext cx="1331842" cy="50405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Line 2">
            <a:extLst>
              <a:ext uri="{FF2B5EF4-FFF2-40B4-BE49-F238E27FC236}">
                <a16:creationId xmlns:a16="http://schemas.microsoft.com/office/drawing/2014/main" id="{0E52CE78-9E66-D49F-93D4-64E15FAE9A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220" y="3415593"/>
            <a:ext cx="3600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5">
                <a:extLst>
                  <a:ext uri="{FF2B5EF4-FFF2-40B4-BE49-F238E27FC236}">
                    <a16:creationId xmlns:a16="http://schemas.microsoft.com/office/drawing/2014/main" id="{2AEC5F16-F8E5-A5D7-299C-60BDEA87E217}"/>
                  </a:ext>
                </a:extLst>
              </p:cNvPr>
              <p:cNvSpPr txBox="1"/>
              <p:nvPr/>
            </p:nvSpPr>
            <p:spPr bwMode="auto">
              <a:xfrm>
                <a:off x="118742" y="4380059"/>
                <a:ext cx="1331842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0" name="Object 5">
                <a:extLst>
                  <a:ext uri="{FF2B5EF4-FFF2-40B4-BE49-F238E27FC236}">
                    <a16:creationId xmlns:a16="http://schemas.microsoft.com/office/drawing/2014/main" id="{2AEC5F16-F8E5-A5D7-299C-60BDEA87E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742" y="4380059"/>
                <a:ext cx="1331842" cy="50405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5">
                <a:extLst>
                  <a:ext uri="{FF2B5EF4-FFF2-40B4-BE49-F238E27FC236}">
                    <a16:creationId xmlns:a16="http://schemas.microsoft.com/office/drawing/2014/main" id="{5C05DC7F-9F1B-F6E7-E259-E701FDC01031}"/>
                  </a:ext>
                </a:extLst>
              </p:cNvPr>
              <p:cNvSpPr txBox="1"/>
              <p:nvPr/>
            </p:nvSpPr>
            <p:spPr bwMode="auto">
              <a:xfrm>
                <a:off x="1550301" y="4379092"/>
                <a:ext cx="1331842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sk-SK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8" name="Object 5">
                <a:extLst>
                  <a:ext uri="{FF2B5EF4-FFF2-40B4-BE49-F238E27FC236}">
                    <a16:creationId xmlns:a16="http://schemas.microsoft.com/office/drawing/2014/main" id="{5C05DC7F-9F1B-F6E7-E259-E701FDC01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50301" y="4379092"/>
                <a:ext cx="1331842" cy="50405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5">
                <a:extLst>
                  <a:ext uri="{FF2B5EF4-FFF2-40B4-BE49-F238E27FC236}">
                    <a16:creationId xmlns:a16="http://schemas.microsoft.com/office/drawing/2014/main" id="{47FE3F64-C528-40F1-17D3-9C2D774D3828}"/>
                  </a:ext>
                </a:extLst>
              </p:cNvPr>
              <p:cNvSpPr txBox="1"/>
              <p:nvPr/>
            </p:nvSpPr>
            <p:spPr bwMode="auto">
              <a:xfrm>
                <a:off x="3062469" y="4394153"/>
                <a:ext cx="1331842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sk-SK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9" name="Object 5">
                <a:extLst>
                  <a:ext uri="{FF2B5EF4-FFF2-40B4-BE49-F238E27FC236}">
                    <a16:creationId xmlns:a16="http://schemas.microsoft.com/office/drawing/2014/main" id="{47FE3F64-C528-40F1-17D3-9C2D774D3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62469" y="4394153"/>
                <a:ext cx="1331842" cy="50405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ine 2">
            <a:extLst>
              <a:ext uri="{FF2B5EF4-FFF2-40B4-BE49-F238E27FC236}">
                <a16:creationId xmlns:a16="http://schemas.microsoft.com/office/drawing/2014/main" id="{83EDB47B-F633-61AA-99CC-83BF1BF307B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1555" y="4923338"/>
            <a:ext cx="3600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2">
                <a:extLst>
                  <a:ext uri="{FF2B5EF4-FFF2-40B4-BE49-F238E27FC236}">
                    <a16:creationId xmlns:a16="http://schemas.microsoft.com/office/drawing/2014/main" id="{3E7E5F8C-07BF-47C3-CB59-EEA8B8CD2631}"/>
                  </a:ext>
                </a:extLst>
              </p:cNvPr>
              <p:cNvSpPr txBox="1"/>
              <p:nvPr/>
            </p:nvSpPr>
            <p:spPr bwMode="auto">
              <a:xfrm>
                <a:off x="539551" y="1071585"/>
                <a:ext cx="7416821" cy="48520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Metriky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vo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vektorov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ý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ch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priestoroch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0" baseline="-250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sk-SK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pou</a:t>
                </a:r>
                <a:r>
                  <a:rPr lang="sk-SK" b="0" i="0" dirty="0" err="1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žívané</a:t>
                </a:r>
                <a:r>
                  <a:rPr lang="sk-SK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v strojovom učení</a:t>
                </a:r>
                <a:r>
                  <a:rPr lang="en-US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: </a:t>
                </a:r>
                <a:endParaRPr lang="sk-SK" b="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Object 2">
                <a:extLst>
                  <a:ext uri="{FF2B5EF4-FFF2-40B4-BE49-F238E27FC236}">
                    <a16:creationId xmlns:a16="http://schemas.microsoft.com/office/drawing/2014/main" id="{3E7E5F8C-07BF-47C3-CB59-EEA8B8CD2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1" y="1071585"/>
                <a:ext cx="7416821" cy="485207"/>
              </a:xfrm>
              <a:prstGeom prst="rect">
                <a:avLst/>
              </a:prstGeom>
              <a:blipFill>
                <a:blip r:embed="rId18"/>
                <a:stretch>
                  <a:fillRect l="-247" t="-886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bject 2">
                <a:extLst>
                  <a:ext uri="{FF2B5EF4-FFF2-40B4-BE49-F238E27FC236}">
                    <a16:creationId xmlns:a16="http://schemas.microsoft.com/office/drawing/2014/main" id="{889437B9-2828-74D8-C274-038594B4A710}"/>
                  </a:ext>
                </a:extLst>
              </p:cNvPr>
              <p:cNvSpPr txBox="1"/>
              <p:nvPr/>
            </p:nvSpPr>
            <p:spPr bwMode="auto">
              <a:xfrm>
                <a:off x="163220" y="3512379"/>
                <a:ext cx="1977838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anhattan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metrika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k-SK" b="0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sk-SK" b="0" dirty="0">
                  <a:solidFill>
                    <a:srgbClr val="FF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25" name="Object 2">
                <a:extLst>
                  <a:ext uri="{FF2B5EF4-FFF2-40B4-BE49-F238E27FC236}">
                    <a16:creationId xmlns:a16="http://schemas.microsoft.com/office/drawing/2014/main" id="{889437B9-2828-74D8-C274-038594B4A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220" y="3512379"/>
                <a:ext cx="1977838" cy="383178"/>
              </a:xfrm>
              <a:prstGeom prst="rect">
                <a:avLst/>
              </a:prstGeom>
              <a:blipFill>
                <a:blip r:embed="rId19"/>
                <a:stretch>
                  <a:fillRect r="-555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Object 2">
                <a:extLst>
                  <a:ext uri="{FF2B5EF4-FFF2-40B4-BE49-F238E27FC236}">
                    <a16:creationId xmlns:a16="http://schemas.microsoft.com/office/drawing/2014/main" id="{34734847-E7DE-51E8-6DFD-901BE54110A4}"/>
                  </a:ext>
                </a:extLst>
              </p:cNvPr>
              <p:cNvSpPr txBox="1"/>
              <p:nvPr/>
            </p:nvSpPr>
            <p:spPr bwMode="auto">
              <a:xfrm>
                <a:off x="163220" y="4990264"/>
                <a:ext cx="3734560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sk-SK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Č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eby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š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evova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metrika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duck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r>
                  <a:rPr lang="sk-SK" b="0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sk-SK" b="0" dirty="0">
                  <a:solidFill>
                    <a:srgbClr val="FF0000"/>
                  </a:solidFill>
                </a:endParaRPr>
              </a:p>
              <a:p>
                <a:endParaRPr lang="sk-SK" b="1" dirty="0"/>
              </a:p>
            </p:txBody>
          </p:sp>
        </mc:Choice>
        <mc:Fallback>
          <p:sp>
            <p:nvSpPr>
              <p:cNvPr id="26" name="Object 2">
                <a:extLst>
                  <a:ext uri="{FF2B5EF4-FFF2-40B4-BE49-F238E27FC236}">
                    <a16:creationId xmlns:a16="http://schemas.microsoft.com/office/drawing/2014/main" id="{34734847-E7DE-51E8-6DFD-901BE5411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220" y="4990264"/>
                <a:ext cx="3734560" cy="383178"/>
              </a:xfrm>
              <a:prstGeom prst="rect">
                <a:avLst/>
              </a:prstGeom>
              <a:blipFill>
                <a:blip r:embed="rId20"/>
                <a:stretch>
                  <a:fillRect l="-490" b="-1612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ine 2">
            <a:extLst>
              <a:ext uri="{FF2B5EF4-FFF2-40B4-BE49-F238E27FC236}">
                <a16:creationId xmlns:a16="http://schemas.microsoft.com/office/drawing/2014/main" id="{792835A0-7EC5-D93F-D52B-426A74E47E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763725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75A1C881-4D90-467F-CDF8-B0BD8F1FE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264367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Norma,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energia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a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metrika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295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bject 2">
                <a:extLst>
                  <a:ext uri="{FF2B5EF4-FFF2-40B4-BE49-F238E27FC236}">
                    <a16:creationId xmlns:a16="http://schemas.microsoft.com/office/drawing/2014/main" id="{F45FA984-1139-F0E1-A1E4-6FCD180A9EEE}"/>
                  </a:ext>
                </a:extLst>
              </p:cNvPr>
              <p:cNvSpPr txBox="1"/>
              <p:nvPr/>
            </p:nvSpPr>
            <p:spPr bwMode="auto">
              <a:xfrm>
                <a:off x="163220" y="1830396"/>
                <a:ext cx="1977838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uklidov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á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metrika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k-SK" b="0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sk-SK" b="0" dirty="0">
                  <a:solidFill>
                    <a:srgbClr val="FF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30" name="Object 2">
                <a:extLst>
                  <a:ext uri="{FF2B5EF4-FFF2-40B4-BE49-F238E27FC236}">
                    <a16:creationId xmlns:a16="http://schemas.microsoft.com/office/drawing/2014/main" id="{F45FA984-1139-F0E1-A1E4-6FCD180A9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220" y="1830396"/>
                <a:ext cx="1977838" cy="383178"/>
              </a:xfrm>
              <a:prstGeom prst="rect">
                <a:avLst/>
              </a:prstGeom>
              <a:blipFill>
                <a:blip r:embed="rId2"/>
                <a:stretch>
                  <a:fillRect r="-185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4314EC42-F9AD-4FE1-F09A-00D4047B5C27}"/>
                  </a:ext>
                </a:extLst>
              </p:cNvPr>
              <p:cNvSpPr txBox="1"/>
              <p:nvPr/>
            </p:nvSpPr>
            <p:spPr bwMode="auto">
              <a:xfrm>
                <a:off x="235228" y="3922669"/>
                <a:ext cx="3308742" cy="4915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4314EC42-F9AD-4FE1-F09A-00D4047B5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5228" y="3922669"/>
                <a:ext cx="3308742" cy="4915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8A0A669D-6582-55F0-649E-5151C9C2A947}"/>
                  </a:ext>
                </a:extLst>
              </p:cNvPr>
              <p:cNvSpPr txBox="1"/>
              <p:nvPr/>
            </p:nvSpPr>
            <p:spPr bwMode="auto">
              <a:xfrm>
                <a:off x="225372" y="5507648"/>
                <a:ext cx="3672408" cy="4649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8A0A669D-6582-55F0-649E-5151C9C2A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372" y="5507648"/>
                <a:ext cx="3672408" cy="464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102B0713-ACCE-310A-9E9B-234112BB1E80}"/>
                  </a:ext>
                </a:extLst>
              </p:cNvPr>
              <p:cNvSpPr txBox="1"/>
              <p:nvPr/>
            </p:nvSpPr>
            <p:spPr bwMode="auto">
              <a:xfrm>
                <a:off x="235228" y="2367837"/>
                <a:ext cx="4032448" cy="5402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sk-SK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u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v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u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v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102B0713-ACCE-310A-9E9B-234112BB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5228" y="2367837"/>
                <a:ext cx="4032448" cy="5402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Rovná spojnica 9">
            <a:extLst>
              <a:ext uri="{FF2B5EF4-FFF2-40B4-BE49-F238E27FC236}">
                <a16:creationId xmlns:a16="http://schemas.microsoft.com/office/drawing/2014/main" id="{DF89E921-BD99-A488-6284-4092A0653884}"/>
              </a:ext>
            </a:extLst>
          </p:cNvPr>
          <p:cNvCxnSpPr>
            <a:cxnSpLocks/>
          </p:cNvCxnSpPr>
          <p:nvPr/>
        </p:nvCxnSpPr>
        <p:spPr>
          <a:xfrm rot="-5400000">
            <a:off x="4142415" y="2296157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nica 10">
            <a:extLst>
              <a:ext uri="{FF2B5EF4-FFF2-40B4-BE49-F238E27FC236}">
                <a16:creationId xmlns:a16="http://schemas.microsoft.com/office/drawing/2014/main" id="{80D2888F-6E48-FDF9-7336-9B5592BE1EA7}"/>
              </a:ext>
            </a:extLst>
          </p:cNvPr>
          <p:cNvCxnSpPr/>
          <p:nvPr/>
        </p:nvCxnSpPr>
        <p:spPr>
          <a:xfrm>
            <a:off x="4498719" y="191683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nica 11">
            <a:extLst>
              <a:ext uri="{FF2B5EF4-FFF2-40B4-BE49-F238E27FC236}">
                <a16:creationId xmlns:a16="http://schemas.microsoft.com/office/drawing/2014/main" id="{C7AD0BFD-23C8-33F5-6335-18FBB7AED69D}"/>
              </a:ext>
            </a:extLst>
          </p:cNvPr>
          <p:cNvCxnSpPr/>
          <p:nvPr/>
        </p:nvCxnSpPr>
        <p:spPr>
          <a:xfrm>
            <a:off x="5218719" y="191683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>
            <a:extLst>
              <a:ext uri="{FF2B5EF4-FFF2-40B4-BE49-F238E27FC236}">
                <a16:creationId xmlns:a16="http://schemas.microsoft.com/office/drawing/2014/main" id="{C165A5DD-E8EB-094F-6109-DD4E2F7852D5}"/>
              </a:ext>
            </a:extLst>
          </p:cNvPr>
          <p:cNvCxnSpPr/>
          <p:nvPr/>
        </p:nvCxnSpPr>
        <p:spPr>
          <a:xfrm>
            <a:off x="5954004" y="191713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nica 13">
            <a:extLst>
              <a:ext uri="{FF2B5EF4-FFF2-40B4-BE49-F238E27FC236}">
                <a16:creationId xmlns:a16="http://schemas.microsoft.com/office/drawing/2014/main" id="{67CEDFD5-C850-152A-CB74-816030760581}"/>
              </a:ext>
            </a:extLst>
          </p:cNvPr>
          <p:cNvCxnSpPr/>
          <p:nvPr/>
        </p:nvCxnSpPr>
        <p:spPr>
          <a:xfrm>
            <a:off x="4498719" y="267998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nica 14">
            <a:extLst>
              <a:ext uri="{FF2B5EF4-FFF2-40B4-BE49-F238E27FC236}">
                <a16:creationId xmlns:a16="http://schemas.microsoft.com/office/drawing/2014/main" id="{AAC1BC6B-D29D-82B4-0D83-D4F24B72BA65}"/>
              </a:ext>
            </a:extLst>
          </p:cNvPr>
          <p:cNvCxnSpPr/>
          <p:nvPr/>
        </p:nvCxnSpPr>
        <p:spPr>
          <a:xfrm>
            <a:off x="5234004" y="267998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nica 15">
            <a:extLst>
              <a:ext uri="{FF2B5EF4-FFF2-40B4-BE49-F238E27FC236}">
                <a16:creationId xmlns:a16="http://schemas.microsoft.com/office/drawing/2014/main" id="{8C8A4914-A209-BEF6-A049-6F885EDF236E}"/>
              </a:ext>
            </a:extLst>
          </p:cNvPr>
          <p:cNvCxnSpPr/>
          <p:nvPr/>
        </p:nvCxnSpPr>
        <p:spPr>
          <a:xfrm>
            <a:off x="5970377" y="267998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ovná spojnica 21">
            <a:extLst>
              <a:ext uri="{FF2B5EF4-FFF2-40B4-BE49-F238E27FC236}">
                <a16:creationId xmlns:a16="http://schemas.microsoft.com/office/drawing/2014/main" id="{22A6E303-7695-717D-C89C-6C865185873D}"/>
              </a:ext>
            </a:extLst>
          </p:cNvPr>
          <p:cNvCxnSpPr>
            <a:cxnSpLocks/>
          </p:cNvCxnSpPr>
          <p:nvPr/>
        </p:nvCxnSpPr>
        <p:spPr>
          <a:xfrm rot="-5400000">
            <a:off x="4858719" y="2296157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ovná spojnica 22">
            <a:extLst>
              <a:ext uri="{FF2B5EF4-FFF2-40B4-BE49-F238E27FC236}">
                <a16:creationId xmlns:a16="http://schemas.microsoft.com/office/drawing/2014/main" id="{5FC97B26-FF88-DAFC-58AF-9D07F2E24BD2}"/>
              </a:ext>
            </a:extLst>
          </p:cNvPr>
          <p:cNvCxnSpPr>
            <a:cxnSpLocks/>
          </p:cNvCxnSpPr>
          <p:nvPr/>
        </p:nvCxnSpPr>
        <p:spPr>
          <a:xfrm rot="-5400000">
            <a:off x="5594004" y="2296157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ovná spojnica 28">
            <a:extLst>
              <a:ext uri="{FF2B5EF4-FFF2-40B4-BE49-F238E27FC236}">
                <a16:creationId xmlns:a16="http://schemas.microsoft.com/office/drawing/2014/main" id="{54208A58-7C0C-B5CE-664D-F01C8BE5DE6C}"/>
              </a:ext>
            </a:extLst>
          </p:cNvPr>
          <p:cNvCxnSpPr>
            <a:cxnSpLocks/>
          </p:cNvCxnSpPr>
          <p:nvPr/>
        </p:nvCxnSpPr>
        <p:spPr>
          <a:xfrm rot="-5400000">
            <a:off x="6348788" y="2296157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0" name="Rovná spojnica 481289">
            <a:extLst>
              <a:ext uri="{FF2B5EF4-FFF2-40B4-BE49-F238E27FC236}">
                <a16:creationId xmlns:a16="http://schemas.microsoft.com/office/drawing/2014/main" id="{7D213057-5F41-5AE3-0C5E-5F9B8B909FC8}"/>
              </a:ext>
            </a:extLst>
          </p:cNvPr>
          <p:cNvCxnSpPr/>
          <p:nvPr/>
        </p:nvCxnSpPr>
        <p:spPr>
          <a:xfrm>
            <a:off x="6696337" y="191683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1" name="Rovná spojnica 481290">
            <a:extLst>
              <a:ext uri="{FF2B5EF4-FFF2-40B4-BE49-F238E27FC236}">
                <a16:creationId xmlns:a16="http://schemas.microsoft.com/office/drawing/2014/main" id="{F59A9036-141D-21B1-F6C5-809874E33195}"/>
              </a:ext>
            </a:extLst>
          </p:cNvPr>
          <p:cNvCxnSpPr/>
          <p:nvPr/>
        </p:nvCxnSpPr>
        <p:spPr>
          <a:xfrm>
            <a:off x="7416337" y="191683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2" name="Rovná spojnica 481291">
            <a:extLst>
              <a:ext uri="{FF2B5EF4-FFF2-40B4-BE49-F238E27FC236}">
                <a16:creationId xmlns:a16="http://schemas.microsoft.com/office/drawing/2014/main" id="{4E37015E-C3E0-1332-3AD8-E433A6E9B69D}"/>
              </a:ext>
            </a:extLst>
          </p:cNvPr>
          <p:cNvCxnSpPr/>
          <p:nvPr/>
        </p:nvCxnSpPr>
        <p:spPr>
          <a:xfrm>
            <a:off x="8151622" y="191713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3" name="Rovná spojnica 481292">
            <a:extLst>
              <a:ext uri="{FF2B5EF4-FFF2-40B4-BE49-F238E27FC236}">
                <a16:creationId xmlns:a16="http://schemas.microsoft.com/office/drawing/2014/main" id="{772C02C2-B099-232F-2CFF-AC4260D760C8}"/>
              </a:ext>
            </a:extLst>
          </p:cNvPr>
          <p:cNvCxnSpPr/>
          <p:nvPr/>
        </p:nvCxnSpPr>
        <p:spPr>
          <a:xfrm>
            <a:off x="6696337" y="267998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4" name="Rovná spojnica 481293">
            <a:extLst>
              <a:ext uri="{FF2B5EF4-FFF2-40B4-BE49-F238E27FC236}">
                <a16:creationId xmlns:a16="http://schemas.microsoft.com/office/drawing/2014/main" id="{CA482116-3178-9CDF-7737-41995E42D166}"/>
              </a:ext>
            </a:extLst>
          </p:cNvPr>
          <p:cNvCxnSpPr/>
          <p:nvPr/>
        </p:nvCxnSpPr>
        <p:spPr>
          <a:xfrm>
            <a:off x="7431622" y="267998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5" name="Rovná spojnica 481294">
            <a:extLst>
              <a:ext uri="{FF2B5EF4-FFF2-40B4-BE49-F238E27FC236}">
                <a16:creationId xmlns:a16="http://schemas.microsoft.com/office/drawing/2014/main" id="{43EF84C2-A4AF-6FC3-83E8-764401526DD6}"/>
              </a:ext>
            </a:extLst>
          </p:cNvPr>
          <p:cNvCxnSpPr/>
          <p:nvPr/>
        </p:nvCxnSpPr>
        <p:spPr>
          <a:xfrm>
            <a:off x="8167995" y="267998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6" name="Rovná spojnica 481295">
            <a:extLst>
              <a:ext uri="{FF2B5EF4-FFF2-40B4-BE49-F238E27FC236}">
                <a16:creationId xmlns:a16="http://schemas.microsoft.com/office/drawing/2014/main" id="{EB0EA03E-C661-7ADB-59ED-747ECB297F76}"/>
              </a:ext>
            </a:extLst>
          </p:cNvPr>
          <p:cNvCxnSpPr>
            <a:cxnSpLocks/>
          </p:cNvCxnSpPr>
          <p:nvPr/>
        </p:nvCxnSpPr>
        <p:spPr>
          <a:xfrm rot="-5400000">
            <a:off x="7056337" y="2296157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7" name="Rovná spojnica 481296">
            <a:extLst>
              <a:ext uri="{FF2B5EF4-FFF2-40B4-BE49-F238E27FC236}">
                <a16:creationId xmlns:a16="http://schemas.microsoft.com/office/drawing/2014/main" id="{41A6A19E-5922-8F06-E96F-31831FE3E9B9}"/>
              </a:ext>
            </a:extLst>
          </p:cNvPr>
          <p:cNvCxnSpPr>
            <a:cxnSpLocks/>
          </p:cNvCxnSpPr>
          <p:nvPr/>
        </p:nvCxnSpPr>
        <p:spPr>
          <a:xfrm rot="-5400000">
            <a:off x="7791622" y="2296157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8" name="Rovná spojnica 481297">
            <a:extLst>
              <a:ext uri="{FF2B5EF4-FFF2-40B4-BE49-F238E27FC236}">
                <a16:creationId xmlns:a16="http://schemas.microsoft.com/office/drawing/2014/main" id="{6BC0F8B1-1567-616D-A5AF-6BDE7F21A8FE}"/>
              </a:ext>
            </a:extLst>
          </p:cNvPr>
          <p:cNvCxnSpPr>
            <a:cxnSpLocks/>
          </p:cNvCxnSpPr>
          <p:nvPr/>
        </p:nvCxnSpPr>
        <p:spPr>
          <a:xfrm rot="-5400000">
            <a:off x="8527995" y="2296157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9" name="Rovná spojnica 481298">
            <a:extLst>
              <a:ext uri="{FF2B5EF4-FFF2-40B4-BE49-F238E27FC236}">
                <a16:creationId xmlns:a16="http://schemas.microsoft.com/office/drawing/2014/main" id="{D3E6489D-0A32-BC73-3040-1AAE452AA5CB}"/>
              </a:ext>
            </a:extLst>
          </p:cNvPr>
          <p:cNvCxnSpPr>
            <a:cxnSpLocks/>
          </p:cNvCxnSpPr>
          <p:nvPr/>
        </p:nvCxnSpPr>
        <p:spPr>
          <a:xfrm rot="-5400000">
            <a:off x="4142415" y="3051802"/>
            <a:ext cx="720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03" name="Rovná spojnica 481302">
            <a:extLst>
              <a:ext uri="{FF2B5EF4-FFF2-40B4-BE49-F238E27FC236}">
                <a16:creationId xmlns:a16="http://schemas.microsoft.com/office/drawing/2014/main" id="{507E7E27-899C-D15F-3E42-0B3723ECC1FA}"/>
              </a:ext>
            </a:extLst>
          </p:cNvPr>
          <p:cNvCxnSpPr/>
          <p:nvPr/>
        </p:nvCxnSpPr>
        <p:spPr>
          <a:xfrm>
            <a:off x="4498719" y="341721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04" name="Rovná spojnica 481303">
            <a:extLst>
              <a:ext uri="{FF2B5EF4-FFF2-40B4-BE49-F238E27FC236}">
                <a16:creationId xmlns:a16="http://schemas.microsoft.com/office/drawing/2014/main" id="{4D8EB7E8-09E0-E465-0FF3-B3F442502D57}"/>
              </a:ext>
            </a:extLst>
          </p:cNvPr>
          <p:cNvCxnSpPr/>
          <p:nvPr/>
        </p:nvCxnSpPr>
        <p:spPr>
          <a:xfrm>
            <a:off x="5234004" y="341721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05" name="Rovná spojnica 481304">
            <a:extLst>
              <a:ext uri="{FF2B5EF4-FFF2-40B4-BE49-F238E27FC236}">
                <a16:creationId xmlns:a16="http://schemas.microsoft.com/office/drawing/2014/main" id="{C4CE63F2-1F62-5CA0-6202-E6E201198222}"/>
              </a:ext>
            </a:extLst>
          </p:cNvPr>
          <p:cNvCxnSpPr/>
          <p:nvPr/>
        </p:nvCxnSpPr>
        <p:spPr>
          <a:xfrm>
            <a:off x="5970377" y="341721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06" name="Rovná spojnica 481305">
            <a:extLst>
              <a:ext uri="{FF2B5EF4-FFF2-40B4-BE49-F238E27FC236}">
                <a16:creationId xmlns:a16="http://schemas.microsoft.com/office/drawing/2014/main" id="{254AEB38-7BD3-553C-DF88-C027FCAABB85}"/>
              </a:ext>
            </a:extLst>
          </p:cNvPr>
          <p:cNvCxnSpPr>
            <a:cxnSpLocks/>
          </p:cNvCxnSpPr>
          <p:nvPr/>
        </p:nvCxnSpPr>
        <p:spPr>
          <a:xfrm rot="-5400000">
            <a:off x="4858719" y="305180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07" name="Rovná spojnica 481306">
            <a:extLst>
              <a:ext uri="{FF2B5EF4-FFF2-40B4-BE49-F238E27FC236}">
                <a16:creationId xmlns:a16="http://schemas.microsoft.com/office/drawing/2014/main" id="{2433B89C-69F2-4B1B-289B-FAA6F7592F43}"/>
              </a:ext>
            </a:extLst>
          </p:cNvPr>
          <p:cNvCxnSpPr>
            <a:cxnSpLocks/>
          </p:cNvCxnSpPr>
          <p:nvPr/>
        </p:nvCxnSpPr>
        <p:spPr>
          <a:xfrm rot="-5400000">
            <a:off x="5594004" y="305180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08" name="Rovná spojnica 481307">
            <a:extLst>
              <a:ext uri="{FF2B5EF4-FFF2-40B4-BE49-F238E27FC236}">
                <a16:creationId xmlns:a16="http://schemas.microsoft.com/office/drawing/2014/main" id="{FE9E10C3-D65F-3A18-FFB0-A48CA1314456}"/>
              </a:ext>
            </a:extLst>
          </p:cNvPr>
          <p:cNvCxnSpPr>
            <a:cxnSpLocks/>
          </p:cNvCxnSpPr>
          <p:nvPr/>
        </p:nvCxnSpPr>
        <p:spPr>
          <a:xfrm rot="-5400000">
            <a:off x="6348788" y="305180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12" name="Rovná spojnica 481311">
            <a:extLst>
              <a:ext uri="{FF2B5EF4-FFF2-40B4-BE49-F238E27FC236}">
                <a16:creationId xmlns:a16="http://schemas.microsoft.com/office/drawing/2014/main" id="{10D3A291-9594-E6CC-56DC-702424E2C3D7}"/>
              </a:ext>
            </a:extLst>
          </p:cNvPr>
          <p:cNvCxnSpPr/>
          <p:nvPr/>
        </p:nvCxnSpPr>
        <p:spPr>
          <a:xfrm>
            <a:off x="6696337" y="341721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13" name="Rovná spojnica 481312">
            <a:extLst>
              <a:ext uri="{FF2B5EF4-FFF2-40B4-BE49-F238E27FC236}">
                <a16:creationId xmlns:a16="http://schemas.microsoft.com/office/drawing/2014/main" id="{A80589A9-C7F6-EEB1-2091-72007B8F5895}"/>
              </a:ext>
            </a:extLst>
          </p:cNvPr>
          <p:cNvCxnSpPr/>
          <p:nvPr/>
        </p:nvCxnSpPr>
        <p:spPr>
          <a:xfrm>
            <a:off x="7431622" y="341721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14" name="Rovná spojnica 481313">
            <a:extLst>
              <a:ext uri="{FF2B5EF4-FFF2-40B4-BE49-F238E27FC236}">
                <a16:creationId xmlns:a16="http://schemas.microsoft.com/office/drawing/2014/main" id="{5BCEE52D-0B4B-E4C3-2C55-068DD857E83D}"/>
              </a:ext>
            </a:extLst>
          </p:cNvPr>
          <p:cNvCxnSpPr/>
          <p:nvPr/>
        </p:nvCxnSpPr>
        <p:spPr>
          <a:xfrm>
            <a:off x="8167995" y="341721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15" name="Rovná spojnica 481314">
            <a:extLst>
              <a:ext uri="{FF2B5EF4-FFF2-40B4-BE49-F238E27FC236}">
                <a16:creationId xmlns:a16="http://schemas.microsoft.com/office/drawing/2014/main" id="{11C2B17A-644F-87DD-6272-6CE21B25304B}"/>
              </a:ext>
            </a:extLst>
          </p:cNvPr>
          <p:cNvCxnSpPr>
            <a:cxnSpLocks/>
          </p:cNvCxnSpPr>
          <p:nvPr/>
        </p:nvCxnSpPr>
        <p:spPr>
          <a:xfrm rot="-5400000">
            <a:off x="7056337" y="305180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16" name="Rovná spojnica 481315">
            <a:extLst>
              <a:ext uri="{FF2B5EF4-FFF2-40B4-BE49-F238E27FC236}">
                <a16:creationId xmlns:a16="http://schemas.microsoft.com/office/drawing/2014/main" id="{E8E82DD5-2CE8-1FCB-AE73-0AAF846443DD}"/>
              </a:ext>
            </a:extLst>
          </p:cNvPr>
          <p:cNvCxnSpPr>
            <a:cxnSpLocks/>
          </p:cNvCxnSpPr>
          <p:nvPr/>
        </p:nvCxnSpPr>
        <p:spPr>
          <a:xfrm rot="-5400000">
            <a:off x="7791622" y="305180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17" name="Rovná spojnica 481316">
            <a:extLst>
              <a:ext uri="{FF2B5EF4-FFF2-40B4-BE49-F238E27FC236}">
                <a16:creationId xmlns:a16="http://schemas.microsoft.com/office/drawing/2014/main" id="{5EA2A364-DC1D-B47F-9D76-6D6037667561}"/>
              </a:ext>
            </a:extLst>
          </p:cNvPr>
          <p:cNvCxnSpPr>
            <a:cxnSpLocks/>
          </p:cNvCxnSpPr>
          <p:nvPr/>
        </p:nvCxnSpPr>
        <p:spPr>
          <a:xfrm rot="-5400000">
            <a:off x="8527995" y="305180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18" name="Rovná spojnica 481317">
            <a:extLst>
              <a:ext uri="{FF2B5EF4-FFF2-40B4-BE49-F238E27FC236}">
                <a16:creationId xmlns:a16="http://schemas.microsoft.com/office/drawing/2014/main" id="{25CBB2A3-7F1E-2AAE-CE2C-1BCA941A848F}"/>
              </a:ext>
            </a:extLst>
          </p:cNvPr>
          <p:cNvCxnSpPr>
            <a:cxnSpLocks/>
          </p:cNvCxnSpPr>
          <p:nvPr/>
        </p:nvCxnSpPr>
        <p:spPr>
          <a:xfrm rot="-5400000">
            <a:off x="4140845" y="3794415"/>
            <a:ext cx="720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22" name="Rovná spojnica 481321">
            <a:extLst>
              <a:ext uri="{FF2B5EF4-FFF2-40B4-BE49-F238E27FC236}">
                <a16:creationId xmlns:a16="http://schemas.microsoft.com/office/drawing/2014/main" id="{CADE9CFF-EBC8-03F3-D44D-AF09ABCBC8C7}"/>
              </a:ext>
            </a:extLst>
          </p:cNvPr>
          <p:cNvCxnSpPr/>
          <p:nvPr/>
        </p:nvCxnSpPr>
        <p:spPr>
          <a:xfrm>
            <a:off x="4497149" y="417824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23" name="Rovná spojnica 481322">
            <a:extLst>
              <a:ext uri="{FF2B5EF4-FFF2-40B4-BE49-F238E27FC236}">
                <a16:creationId xmlns:a16="http://schemas.microsoft.com/office/drawing/2014/main" id="{80D76B68-65D0-EE72-DD80-5872B347DF15}"/>
              </a:ext>
            </a:extLst>
          </p:cNvPr>
          <p:cNvCxnSpPr/>
          <p:nvPr/>
        </p:nvCxnSpPr>
        <p:spPr>
          <a:xfrm>
            <a:off x="5232434" y="417824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24" name="Rovná spojnica 481323">
            <a:extLst>
              <a:ext uri="{FF2B5EF4-FFF2-40B4-BE49-F238E27FC236}">
                <a16:creationId xmlns:a16="http://schemas.microsoft.com/office/drawing/2014/main" id="{83070428-15A9-3CE6-C6FA-91126D247243}"/>
              </a:ext>
            </a:extLst>
          </p:cNvPr>
          <p:cNvCxnSpPr/>
          <p:nvPr/>
        </p:nvCxnSpPr>
        <p:spPr>
          <a:xfrm>
            <a:off x="5968807" y="417824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25" name="Rovná spojnica 481324">
            <a:extLst>
              <a:ext uri="{FF2B5EF4-FFF2-40B4-BE49-F238E27FC236}">
                <a16:creationId xmlns:a16="http://schemas.microsoft.com/office/drawing/2014/main" id="{661E6487-DB2B-7090-BDE6-7224D191C634}"/>
              </a:ext>
            </a:extLst>
          </p:cNvPr>
          <p:cNvCxnSpPr>
            <a:cxnSpLocks/>
          </p:cNvCxnSpPr>
          <p:nvPr/>
        </p:nvCxnSpPr>
        <p:spPr>
          <a:xfrm rot="-5400000">
            <a:off x="4857149" y="379441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26" name="Rovná spojnica 481325">
            <a:extLst>
              <a:ext uri="{FF2B5EF4-FFF2-40B4-BE49-F238E27FC236}">
                <a16:creationId xmlns:a16="http://schemas.microsoft.com/office/drawing/2014/main" id="{5CE4459E-4173-3EEF-1F69-5AF70812A8D1}"/>
              </a:ext>
            </a:extLst>
          </p:cNvPr>
          <p:cNvCxnSpPr>
            <a:cxnSpLocks/>
          </p:cNvCxnSpPr>
          <p:nvPr/>
        </p:nvCxnSpPr>
        <p:spPr>
          <a:xfrm rot="-5400000">
            <a:off x="5592434" y="379441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27" name="Rovná spojnica 481326">
            <a:extLst>
              <a:ext uri="{FF2B5EF4-FFF2-40B4-BE49-F238E27FC236}">
                <a16:creationId xmlns:a16="http://schemas.microsoft.com/office/drawing/2014/main" id="{FB6C5DEF-33CD-A14A-78F4-5E4A17B9CB60}"/>
              </a:ext>
            </a:extLst>
          </p:cNvPr>
          <p:cNvCxnSpPr>
            <a:cxnSpLocks/>
          </p:cNvCxnSpPr>
          <p:nvPr/>
        </p:nvCxnSpPr>
        <p:spPr>
          <a:xfrm rot="-5400000">
            <a:off x="6347218" y="379441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1" name="Rovná spojnica 481330">
            <a:extLst>
              <a:ext uri="{FF2B5EF4-FFF2-40B4-BE49-F238E27FC236}">
                <a16:creationId xmlns:a16="http://schemas.microsoft.com/office/drawing/2014/main" id="{5D3A5855-6F85-C44B-B9BA-B4BE4703F65D}"/>
              </a:ext>
            </a:extLst>
          </p:cNvPr>
          <p:cNvCxnSpPr/>
          <p:nvPr/>
        </p:nvCxnSpPr>
        <p:spPr>
          <a:xfrm>
            <a:off x="6694767" y="417824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2" name="Rovná spojnica 481331">
            <a:extLst>
              <a:ext uri="{FF2B5EF4-FFF2-40B4-BE49-F238E27FC236}">
                <a16:creationId xmlns:a16="http://schemas.microsoft.com/office/drawing/2014/main" id="{E3DAF902-549B-47B2-083C-0D4E24B46882}"/>
              </a:ext>
            </a:extLst>
          </p:cNvPr>
          <p:cNvCxnSpPr/>
          <p:nvPr/>
        </p:nvCxnSpPr>
        <p:spPr>
          <a:xfrm>
            <a:off x="7430052" y="417824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3" name="Rovná spojnica 481332">
            <a:extLst>
              <a:ext uri="{FF2B5EF4-FFF2-40B4-BE49-F238E27FC236}">
                <a16:creationId xmlns:a16="http://schemas.microsoft.com/office/drawing/2014/main" id="{A74140B1-1721-819D-FC7C-94595BA41889}"/>
              </a:ext>
            </a:extLst>
          </p:cNvPr>
          <p:cNvCxnSpPr/>
          <p:nvPr/>
        </p:nvCxnSpPr>
        <p:spPr>
          <a:xfrm>
            <a:off x="8166425" y="417824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4" name="Rovná spojnica 481333">
            <a:extLst>
              <a:ext uri="{FF2B5EF4-FFF2-40B4-BE49-F238E27FC236}">
                <a16:creationId xmlns:a16="http://schemas.microsoft.com/office/drawing/2014/main" id="{AA3F4207-7A83-21EE-23B9-75DFBDCE3648}"/>
              </a:ext>
            </a:extLst>
          </p:cNvPr>
          <p:cNvCxnSpPr>
            <a:cxnSpLocks/>
          </p:cNvCxnSpPr>
          <p:nvPr/>
        </p:nvCxnSpPr>
        <p:spPr>
          <a:xfrm rot="-5400000">
            <a:off x="7054767" y="379441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5" name="Rovná spojnica 481334">
            <a:extLst>
              <a:ext uri="{FF2B5EF4-FFF2-40B4-BE49-F238E27FC236}">
                <a16:creationId xmlns:a16="http://schemas.microsoft.com/office/drawing/2014/main" id="{0C577FA1-611E-C390-FB60-D7BC9226E3A9}"/>
              </a:ext>
            </a:extLst>
          </p:cNvPr>
          <p:cNvCxnSpPr>
            <a:cxnSpLocks/>
          </p:cNvCxnSpPr>
          <p:nvPr/>
        </p:nvCxnSpPr>
        <p:spPr>
          <a:xfrm rot="-5400000">
            <a:off x="7790052" y="379441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6" name="Rovná spojnica 481335">
            <a:extLst>
              <a:ext uri="{FF2B5EF4-FFF2-40B4-BE49-F238E27FC236}">
                <a16:creationId xmlns:a16="http://schemas.microsoft.com/office/drawing/2014/main" id="{A4CF9DA7-3927-00B6-2CC6-19824A2FA8D6}"/>
              </a:ext>
            </a:extLst>
          </p:cNvPr>
          <p:cNvCxnSpPr>
            <a:cxnSpLocks/>
          </p:cNvCxnSpPr>
          <p:nvPr/>
        </p:nvCxnSpPr>
        <p:spPr>
          <a:xfrm rot="-5400000">
            <a:off x="8526425" y="379441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7" name="Rovná spojnica 481336">
            <a:extLst>
              <a:ext uri="{FF2B5EF4-FFF2-40B4-BE49-F238E27FC236}">
                <a16:creationId xmlns:a16="http://schemas.microsoft.com/office/drawing/2014/main" id="{6563E53F-5BFE-C17D-A0ED-BBC540C50148}"/>
              </a:ext>
            </a:extLst>
          </p:cNvPr>
          <p:cNvCxnSpPr>
            <a:cxnSpLocks/>
          </p:cNvCxnSpPr>
          <p:nvPr/>
        </p:nvCxnSpPr>
        <p:spPr>
          <a:xfrm rot="-5400000">
            <a:off x="4140845" y="4550060"/>
            <a:ext cx="720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8" name="Rovná spojnica 481337">
            <a:extLst>
              <a:ext uri="{FF2B5EF4-FFF2-40B4-BE49-F238E27FC236}">
                <a16:creationId xmlns:a16="http://schemas.microsoft.com/office/drawing/2014/main" id="{6C93B89B-4689-19AB-A48D-51E8A6B0EDC1}"/>
              </a:ext>
            </a:extLst>
          </p:cNvPr>
          <p:cNvCxnSpPr/>
          <p:nvPr/>
        </p:nvCxnSpPr>
        <p:spPr>
          <a:xfrm>
            <a:off x="4497149" y="492775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9" name="Rovná spojnica 481338">
            <a:extLst>
              <a:ext uri="{FF2B5EF4-FFF2-40B4-BE49-F238E27FC236}">
                <a16:creationId xmlns:a16="http://schemas.microsoft.com/office/drawing/2014/main" id="{43124D3A-38CA-39A2-2F11-3D14F8ED0965}"/>
              </a:ext>
            </a:extLst>
          </p:cNvPr>
          <p:cNvCxnSpPr/>
          <p:nvPr/>
        </p:nvCxnSpPr>
        <p:spPr>
          <a:xfrm>
            <a:off x="5232434" y="492775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0" name="Rovná spojnica 481339">
            <a:extLst>
              <a:ext uri="{FF2B5EF4-FFF2-40B4-BE49-F238E27FC236}">
                <a16:creationId xmlns:a16="http://schemas.microsoft.com/office/drawing/2014/main" id="{BE3E1035-C87A-879D-626A-D2D4664B216C}"/>
              </a:ext>
            </a:extLst>
          </p:cNvPr>
          <p:cNvCxnSpPr/>
          <p:nvPr/>
        </p:nvCxnSpPr>
        <p:spPr>
          <a:xfrm>
            <a:off x="5968807" y="492775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1" name="Rovná spojnica 481340">
            <a:extLst>
              <a:ext uri="{FF2B5EF4-FFF2-40B4-BE49-F238E27FC236}">
                <a16:creationId xmlns:a16="http://schemas.microsoft.com/office/drawing/2014/main" id="{F790BB2D-7C96-BA68-27B2-736FB8698E84}"/>
              </a:ext>
            </a:extLst>
          </p:cNvPr>
          <p:cNvCxnSpPr>
            <a:cxnSpLocks/>
          </p:cNvCxnSpPr>
          <p:nvPr/>
        </p:nvCxnSpPr>
        <p:spPr>
          <a:xfrm rot="-5400000">
            <a:off x="4857149" y="455006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2" name="Rovná spojnica 481341">
            <a:extLst>
              <a:ext uri="{FF2B5EF4-FFF2-40B4-BE49-F238E27FC236}">
                <a16:creationId xmlns:a16="http://schemas.microsoft.com/office/drawing/2014/main" id="{6A17E6A8-097F-7CE9-7CD9-50407466D279}"/>
              </a:ext>
            </a:extLst>
          </p:cNvPr>
          <p:cNvCxnSpPr>
            <a:cxnSpLocks/>
          </p:cNvCxnSpPr>
          <p:nvPr/>
        </p:nvCxnSpPr>
        <p:spPr>
          <a:xfrm rot="-5400000">
            <a:off x="5592434" y="455006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3" name="Rovná spojnica 481342">
            <a:extLst>
              <a:ext uri="{FF2B5EF4-FFF2-40B4-BE49-F238E27FC236}">
                <a16:creationId xmlns:a16="http://schemas.microsoft.com/office/drawing/2014/main" id="{C1E2C135-230D-5F0D-AB2F-D19EAFDE1FA2}"/>
              </a:ext>
            </a:extLst>
          </p:cNvPr>
          <p:cNvCxnSpPr>
            <a:cxnSpLocks/>
          </p:cNvCxnSpPr>
          <p:nvPr/>
        </p:nvCxnSpPr>
        <p:spPr>
          <a:xfrm rot="-5400000">
            <a:off x="6347218" y="455006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4" name="Rovná spojnica 481343">
            <a:extLst>
              <a:ext uri="{FF2B5EF4-FFF2-40B4-BE49-F238E27FC236}">
                <a16:creationId xmlns:a16="http://schemas.microsoft.com/office/drawing/2014/main" id="{83EEC040-2872-07B8-3ED1-57D013CCD07E}"/>
              </a:ext>
            </a:extLst>
          </p:cNvPr>
          <p:cNvCxnSpPr/>
          <p:nvPr/>
        </p:nvCxnSpPr>
        <p:spPr>
          <a:xfrm>
            <a:off x="6694767" y="492775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5" name="Rovná spojnica 481344">
            <a:extLst>
              <a:ext uri="{FF2B5EF4-FFF2-40B4-BE49-F238E27FC236}">
                <a16:creationId xmlns:a16="http://schemas.microsoft.com/office/drawing/2014/main" id="{143FB629-5BD3-6774-6448-3538ED7B5800}"/>
              </a:ext>
            </a:extLst>
          </p:cNvPr>
          <p:cNvCxnSpPr/>
          <p:nvPr/>
        </p:nvCxnSpPr>
        <p:spPr>
          <a:xfrm>
            <a:off x="7430052" y="492775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6" name="Rovná spojnica 481345">
            <a:extLst>
              <a:ext uri="{FF2B5EF4-FFF2-40B4-BE49-F238E27FC236}">
                <a16:creationId xmlns:a16="http://schemas.microsoft.com/office/drawing/2014/main" id="{AF0A72BD-6AC9-071D-3102-F10B6BBD880C}"/>
              </a:ext>
            </a:extLst>
          </p:cNvPr>
          <p:cNvCxnSpPr/>
          <p:nvPr/>
        </p:nvCxnSpPr>
        <p:spPr>
          <a:xfrm>
            <a:off x="8166425" y="492775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7" name="Rovná spojnica 481346">
            <a:extLst>
              <a:ext uri="{FF2B5EF4-FFF2-40B4-BE49-F238E27FC236}">
                <a16:creationId xmlns:a16="http://schemas.microsoft.com/office/drawing/2014/main" id="{2EB6A0B2-1917-4838-907D-B4B4B6FD9513}"/>
              </a:ext>
            </a:extLst>
          </p:cNvPr>
          <p:cNvCxnSpPr>
            <a:cxnSpLocks/>
          </p:cNvCxnSpPr>
          <p:nvPr/>
        </p:nvCxnSpPr>
        <p:spPr>
          <a:xfrm rot="-5400000">
            <a:off x="7054767" y="455006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8" name="Rovná spojnica 481347">
            <a:extLst>
              <a:ext uri="{FF2B5EF4-FFF2-40B4-BE49-F238E27FC236}">
                <a16:creationId xmlns:a16="http://schemas.microsoft.com/office/drawing/2014/main" id="{934324B0-B031-F728-2E5A-AB237865541D}"/>
              </a:ext>
            </a:extLst>
          </p:cNvPr>
          <p:cNvCxnSpPr>
            <a:cxnSpLocks/>
          </p:cNvCxnSpPr>
          <p:nvPr/>
        </p:nvCxnSpPr>
        <p:spPr>
          <a:xfrm rot="-5400000">
            <a:off x="7790052" y="455006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9" name="Rovná spojnica 481348">
            <a:extLst>
              <a:ext uri="{FF2B5EF4-FFF2-40B4-BE49-F238E27FC236}">
                <a16:creationId xmlns:a16="http://schemas.microsoft.com/office/drawing/2014/main" id="{7A80E583-5CCF-925C-85D3-90437A5D93CB}"/>
              </a:ext>
            </a:extLst>
          </p:cNvPr>
          <p:cNvCxnSpPr>
            <a:cxnSpLocks/>
          </p:cNvCxnSpPr>
          <p:nvPr/>
        </p:nvCxnSpPr>
        <p:spPr>
          <a:xfrm rot="-5400000">
            <a:off x="8526425" y="455006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50" name="Rovná spojnica 481349">
            <a:extLst>
              <a:ext uri="{FF2B5EF4-FFF2-40B4-BE49-F238E27FC236}">
                <a16:creationId xmlns:a16="http://schemas.microsoft.com/office/drawing/2014/main" id="{0279ED4E-DF9A-908F-27FE-7402D349D9F4}"/>
              </a:ext>
            </a:extLst>
          </p:cNvPr>
          <p:cNvCxnSpPr/>
          <p:nvPr/>
        </p:nvCxnSpPr>
        <p:spPr>
          <a:xfrm>
            <a:off x="4498725" y="492488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51" name="Rovná spojnica 481350">
            <a:extLst>
              <a:ext uri="{FF2B5EF4-FFF2-40B4-BE49-F238E27FC236}">
                <a16:creationId xmlns:a16="http://schemas.microsoft.com/office/drawing/2014/main" id="{FF2EEDAD-E625-86C3-1F94-E5F2246FF191}"/>
              </a:ext>
            </a:extLst>
          </p:cNvPr>
          <p:cNvCxnSpPr/>
          <p:nvPr/>
        </p:nvCxnSpPr>
        <p:spPr>
          <a:xfrm>
            <a:off x="5234010" y="492488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52" name="Rovná spojnica 481351">
            <a:extLst>
              <a:ext uri="{FF2B5EF4-FFF2-40B4-BE49-F238E27FC236}">
                <a16:creationId xmlns:a16="http://schemas.microsoft.com/office/drawing/2014/main" id="{54D34DD9-8C92-D687-6BDC-1EC0BB12D1B6}"/>
              </a:ext>
            </a:extLst>
          </p:cNvPr>
          <p:cNvCxnSpPr/>
          <p:nvPr/>
        </p:nvCxnSpPr>
        <p:spPr>
          <a:xfrm>
            <a:off x="5970383" y="492488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53" name="Rovná spojnica 481352">
            <a:extLst>
              <a:ext uri="{FF2B5EF4-FFF2-40B4-BE49-F238E27FC236}">
                <a16:creationId xmlns:a16="http://schemas.microsoft.com/office/drawing/2014/main" id="{C8B1B57D-62CE-F1E4-2161-8A778723672E}"/>
              </a:ext>
            </a:extLst>
          </p:cNvPr>
          <p:cNvCxnSpPr/>
          <p:nvPr/>
        </p:nvCxnSpPr>
        <p:spPr>
          <a:xfrm>
            <a:off x="6696343" y="492488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54" name="Rovná spojnica 481353">
            <a:extLst>
              <a:ext uri="{FF2B5EF4-FFF2-40B4-BE49-F238E27FC236}">
                <a16:creationId xmlns:a16="http://schemas.microsoft.com/office/drawing/2014/main" id="{2F48F400-8A9C-6D7C-55BF-87B2A6FB885F}"/>
              </a:ext>
            </a:extLst>
          </p:cNvPr>
          <p:cNvCxnSpPr/>
          <p:nvPr/>
        </p:nvCxnSpPr>
        <p:spPr>
          <a:xfrm>
            <a:off x="7431628" y="492488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55" name="Rovná spojnica 481354">
            <a:extLst>
              <a:ext uri="{FF2B5EF4-FFF2-40B4-BE49-F238E27FC236}">
                <a16:creationId xmlns:a16="http://schemas.microsoft.com/office/drawing/2014/main" id="{E67F22A1-C64D-59EC-E70E-D1A4F1D67BE1}"/>
              </a:ext>
            </a:extLst>
          </p:cNvPr>
          <p:cNvCxnSpPr/>
          <p:nvPr/>
        </p:nvCxnSpPr>
        <p:spPr>
          <a:xfrm>
            <a:off x="8168001" y="492488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56" name="Rovná spojnica 481355">
            <a:extLst>
              <a:ext uri="{FF2B5EF4-FFF2-40B4-BE49-F238E27FC236}">
                <a16:creationId xmlns:a16="http://schemas.microsoft.com/office/drawing/2014/main" id="{15A676CC-697D-0BFB-D97A-13E80FEFC0F9}"/>
              </a:ext>
            </a:extLst>
          </p:cNvPr>
          <p:cNvCxnSpPr>
            <a:cxnSpLocks/>
          </p:cNvCxnSpPr>
          <p:nvPr/>
        </p:nvCxnSpPr>
        <p:spPr>
          <a:xfrm rot="-5400000">
            <a:off x="4140851" y="5308219"/>
            <a:ext cx="720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60" name="Rovná spojnica 481359">
            <a:extLst>
              <a:ext uri="{FF2B5EF4-FFF2-40B4-BE49-F238E27FC236}">
                <a16:creationId xmlns:a16="http://schemas.microsoft.com/office/drawing/2014/main" id="{A6A28CDE-1F64-9702-D9F7-89902EFA59BE}"/>
              </a:ext>
            </a:extLst>
          </p:cNvPr>
          <p:cNvCxnSpPr/>
          <p:nvPr/>
        </p:nvCxnSpPr>
        <p:spPr>
          <a:xfrm>
            <a:off x="4497155" y="5692046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61" name="Rovná spojnica 481360">
            <a:extLst>
              <a:ext uri="{FF2B5EF4-FFF2-40B4-BE49-F238E27FC236}">
                <a16:creationId xmlns:a16="http://schemas.microsoft.com/office/drawing/2014/main" id="{75CCC462-50A7-442A-D03F-0F4D8B70877D}"/>
              </a:ext>
            </a:extLst>
          </p:cNvPr>
          <p:cNvCxnSpPr/>
          <p:nvPr/>
        </p:nvCxnSpPr>
        <p:spPr>
          <a:xfrm>
            <a:off x="5232440" y="5692046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62" name="Rovná spojnica 481361">
            <a:extLst>
              <a:ext uri="{FF2B5EF4-FFF2-40B4-BE49-F238E27FC236}">
                <a16:creationId xmlns:a16="http://schemas.microsoft.com/office/drawing/2014/main" id="{AEBBB19C-C129-F11E-B457-17A406426324}"/>
              </a:ext>
            </a:extLst>
          </p:cNvPr>
          <p:cNvCxnSpPr/>
          <p:nvPr/>
        </p:nvCxnSpPr>
        <p:spPr>
          <a:xfrm>
            <a:off x="5968813" y="5692046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63" name="Rovná spojnica 481362">
            <a:extLst>
              <a:ext uri="{FF2B5EF4-FFF2-40B4-BE49-F238E27FC236}">
                <a16:creationId xmlns:a16="http://schemas.microsoft.com/office/drawing/2014/main" id="{FDB0D2DC-4A38-89B7-35BA-A02ADE1CD2A4}"/>
              </a:ext>
            </a:extLst>
          </p:cNvPr>
          <p:cNvCxnSpPr>
            <a:cxnSpLocks/>
          </p:cNvCxnSpPr>
          <p:nvPr/>
        </p:nvCxnSpPr>
        <p:spPr>
          <a:xfrm rot="-5400000">
            <a:off x="4857155" y="5308219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64" name="Rovná spojnica 481363">
            <a:extLst>
              <a:ext uri="{FF2B5EF4-FFF2-40B4-BE49-F238E27FC236}">
                <a16:creationId xmlns:a16="http://schemas.microsoft.com/office/drawing/2014/main" id="{EC6F15C4-0657-F3B9-4015-8197783503F2}"/>
              </a:ext>
            </a:extLst>
          </p:cNvPr>
          <p:cNvCxnSpPr>
            <a:cxnSpLocks/>
          </p:cNvCxnSpPr>
          <p:nvPr/>
        </p:nvCxnSpPr>
        <p:spPr>
          <a:xfrm rot="-5400000">
            <a:off x="5592440" y="5308219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65" name="Rovná spojnica 481364">
            <a:extLst>
              <a:ext uri="{FF2B5EF4-FFF2-40B4-BE49-F238E27FC236}">
                <a16:creationId xmlns:a16="http://schemas.microsoft.com/office/drawing/2014/main" id="{832E875A-FD8C-B1B6-4D33-7BEBC028AC71}"/>
              </a:ext>
            </a:extLst>
          </p:cNvPr>
          <p:cNvCxnSpPr>
            <a:cxnSpLocks/>
          </p:cNvCxnSpPr>
          <p:nvPr/>
        </p:nvCxnSpPr>
        <p:spPr>
          <a:xfrm rot="-5400000">
            <a:off x="6347224" y="5308219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69" name="Rovná spojnica 481368">
            <a:extLst>
              <a:ext uri="{FF2B5EF4-FFF2-40B4-BE49-F238E27FC236}">
                <a16:creationId xmlns:a16="http://schemas.microsoft.com/office/drawing/2014/main" id="{14A044E7-8946-A19F-711F-BD09C4951644}"/>
              </a:ext>
            </a:extLst>
          </p:cNvPr>
          <p:cNvCxnSpPr/>
          <p:nvPr/>
        </p:nvCxnSpPr>
        <p:spPr>
          <a:xfrm>
            <a:off x="6694773" y="5692046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0" name="Rovná spojnica 481369">
            <a:extLst>
              <a:ext uri="{FF2B5EF4-FFF2-40B4-BE49-F238E27FC236}">
                <a16:creationId xmlns:a16="http://schemas.microsoft.com/office/drawing/2014/main" id="{9E2DE745-CEC7-8E8B-2BDD-57418C3C03B8}"/>
              </a:ext>
            </a:extLst>
          </p:cNvPr>
          <p:cNvCxnSpPr/>
          <p:nvPr/>
        </p:nvCxnSpPr>
        <p:spPr>
          <a:xfrm>
            <a:off x="7430058" y="5692046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1" name="Rovná spojnica 481370">
            <a:extLst>
              <a:ext uri="{FF2B5EF4-FFF2-40B4-BE49-F238E27FC236}">
                <a16:creationId xmlns:a16="http://schemas.microsoft.com/office/drawing/2014/main" id="{248F54F7-F56A-682B-33A2-D5158E518B7F}"/>
              </a:ext>
            </a:extLst>
          </p:cNvPr>
          <p:cNvCxnSpPr/>
          <p:nvPr/>
        </p:nvCxnSpPr>
        <p:spPr>
          <a:xfrm>
            <a:off x="8166431" y="5692046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2" name="Rovná spojnica 481371">
            <a:extLst>
              <a:ext uri="{FF2B5EF4-FFF2-40B4-BE49-F238E27FC236}">
                <a16:creationId xmlns:a16="http://schemas.microsoft.com/office/drawing/2014/main" id="{C3397EBC-9EFF-4A4E-5055-13D80571F220}"/>
              </a:ext>
            </a:extLst>
          </p:cNvPr>
          <p:cNvCxnSpPr>
            <a:cxnSpLocks/>
          </p:cNvCxnSpPr>
          <p:nvPr/>
        </p:nvCxnSpPr>
        <p:spPr>
          <a:xfrm rot="-5400000">
            <a:off x="7054773" y="5308219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3" name="Rovná spojnica 481372">
            <a:extLst>
              <a:ext uri="{FF2B5EF4-FFF2-40B4-BE49-F238E27FC236}">
                <a16:creationId xmlns:a16="http://schemas.microsoft.com/office/drawing/2014/main" id="{69725521-A1E2-67BE-6539-EB7D8E3C59C6}"/>
              </a:ext>
            </a:extLst>
          </p:cNvPr>
          <p:cNvCxnSpPr>
            <a:cxnSpLocks/>
          </p:cNvCxnSpPr>
          <p:nvPr/>
        </p:nvCxnSpPr>
        <p:spPr>
          <a:xfrm rot="-5400000">
            <a:off x="7790058" y="5308219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4" name="Rovná spojnica 481373">
            <a:extLst>
              <a:ext uri="{FF2B5EF4-FFF2-40B4-BE49-F238E27FC236}">
                <a16:creationId xmlns:a16="http://schemas.microsoft.com/office/drawing/2014/main" id="{95D6BE6A-A094-E73D-9B66-34509E61104F}"/>
              </a:ext>
            </a:extLst>
          </p:cNvPr>
          <p:cNvCxnSpPr>
            <a:cxnSpLocks/>
          </p:cNvCxnSpPr>
          <p:nvPr/>
        </p:nvCxnSpPr>
        <p:spPr>
          <a:xfrm rot="-5400000">
            <a:off x="8526431" y="5308219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5" name="Rovná spojnica 481374">
            <a:extLst>
              <a:ext uri="{FF2B5EF4-FFF2-40B4-BE49-F238E27FC236}">
                <a16:creationId xmlns:a16="http://schemas.microsoft.com/office/drawing/2014/main" id="{4FC77B35-D89C-8A74-53EF-FB7C04918309}"/>
              </a:ext>
            </a:extLst>
          </p:cNvPr>
          <p:cNvCxnSpPr>
            <a:cxnSpLocks/>
          </p:cNvCxnSpPr>
          <p:nvPr/>
        </p:nvCxnSpPr>
        <p:spPr>
          <a:xfrm rot="-5400000">
            <a:off x="4140851" y="6076138"/>
            <a:ext cx="720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6" name="Rovná spojnica 481375">
            <a:extLst>
              <a:ext uri="{FF2B5EF4-FFF2-40B4-BE49-F238E27FC236}">
                <a16:creationId xmlns:a16="http://schemas.microsoft.com/office/drawing/2014/main" id="{6BFB9485-7C17-0D9A-75F0-60EFCD2904DA}"/>
              </a:ext>
            </a:extLst>
          </p:cNvPr>
          <p:cNvCxnSpPr/>
          <p:nvPr/>
        </p:nvCxnSpPr>
        <p:spPr>
          <a:xfrm>
            <a:off x="4497155" y="645996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7" name="Rovná spojnica 481376">
            <a:extLst>
              <a:ext uri="{FF2B5EF4-FFF2-40B4-BE49-F238E27FC236}">
                <a16:creationId xmlns:a16="http://schemas.microsoft.com/office/drawing/2014/main" id="{53686206-E6CA-5F81-34CC-4CCA1BAEBB3E}"/>
              </a:ext>
            </a:extLst>
          </p:cNvPr>
          <p:cNvCxnSpPr/>
          <p:nvPr/>
        </p:nvCxnSpPr>
        <p:spPr>
          <a:xfrm>
            <a:off x="5232440" y="645996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8" name="Rovná spojnica 481377">
            <a:extLst>
              <a:ext uri="{FF2B5EF4-FFF2-40B4-BE49-F238E27FC236}">
                <a16:creationId xmlns:a16="http://schemas.microsoft.com/office/drawing/2014/main" id="{02434C05-1FA2-C6FE-1476-FCAB093D2B83}"/>
              </a:ext>
            </a:extLst>
          </p:cNvPr>
          <p:cNvCxnSpPr/>
          <p:nvPr/>
        </p:nvCxnSpPr>
        <p:spPr>
          <a:xfrm>
            <a:off x="5968813" y="645996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9" name="Rovná spojnica 481378">
            <a:extLst>
              <a:ext uri="{FF2B5EF4-FFF2-40B4-BE49-F238E27FC236}">
                <a16:creationId xmlns:a16="http://schemas.microsoft.com/office/drawing/2014/main" id="{947FAD31-D1F4-C833-E567-E8C07B220089}"/>
              </a:ext>
            </a:extLst>
          </p:cNvPr>
          <p:cNvCxnSpPr>
            <a:cxnSpLocks/>
          </p:cNvCxnSpPr>
          <p:nvPr/>
        </p:nvCxnSpPr>
        <p:spPr>
          <a:xfrm rot="-5400000">
            <a:off x="4857155" y="607613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0" name="Rovná spojnica 481379">
            <a:extLst>
              <a:ext uri="{FF2B5EF4-FFF2-40B4-BE49-F238E27FC236}">
                <a16:creationId xmlns:a16="http://schemas.microsoft.com/office/drawing/2014/main" id="{C8DEF01D-D906-7B1C-4E66-479E998DA8BD}"/>
              </a:ext>
            </a:extLst>
          </p:cNvPr>
          <p:cNvCxnSpPr>
            <a:cxnSpLocks/>
          </p:cNvCxnSpPr>
          <p:nvPr/>
        </p:nvCxnSpPr>
        <p:spPr>
          <a:xfrm rot="-5400000">
            <a:off x="5592440" y="607613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1" name="Rovná spojnica 481380">
            <a:extLst>
              <a:ext uri="{FF2B5EF4-FFF2-40B4-BE49-F238E27FC236}">
                <a16:creationId xmlns:a16="http://schemas.microsoft.com/office/drawing/2014/main" id="{1FE97538-8C9F-7495-2EA3-29FE22738E01}"/>
              </a:ext>
            </a:extLst>
          </p:cNvPr>
          <p:cNvCxnSpPr>
            <a:cxnSpLocks/>
          </p:cNvCxnSpPr>
          <p:nvPr/>
        </p:nvCxnSpPr>
        <p:spPr>
          <a:xfrm rot="-5400000">
            <a:off x="6347224" y="607613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2" name="Rovná spojnica 481381">
            <a:extLst>
              <a:ext uri="{FF2B5EF4-FFF2-40B4-BE49-F238E27FC236}">
                <a16:creationId xmlns:a16="http://schemas.microsoft.com/office/drawing/2014/main" id="{81C20183-33DB-9ABF-FFC9-5C26FC252DAD}"/>
              </a:ext>
            </a:extLst>
          </p:cNvPr>
          <p:cNvCxnSpPr/>
          <p:nvPr/>
        </p:nvCxnSpPr>
        <p:spPr>
          <a:xfrm>
            <a:off x="6694773" y="645996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3" name="Rovná spojnica 481382">
            <a:extLst>
              <a:ext uri="{FF2B5EF4-FFF2-40B4-BE49-F238E27FC236}">
                <a16:creationId xmlns:a16="http://schemas.microsoft.com/office/drawing/2014/main" id="{A6BAF8CF-2A75-300E-BFA5-5124571D417A}"/>
              </a:ext>
            </a:extLst>
          </p:cNvPr>
          <p:cNvCxnSpPr/>
          <p:nvPr/>
        </p:nvCxnSpPr>
        <p:spPr>
          <a:xfrm>
            <a:off x="7430058" y="645996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4" name="Rovná spojnica 481383">
            <a:extLst>
              <a:ext uri="{FF2B5EF4-FFF2-40B4-BE49-F238E27FC236}">
                <a16:creationId xmlns:a16="http://schemas.microsoft.com/office/drawing/2014/main" id="{FE1F7175-F0FE-FF12-AC68-BC2B0DFF8E85}"/>
              </a:ext>
            </a:extLst>
          </p:cNvPr>
          <p:cNvCxnSpPr/>
          <p:nvPr/>
        </p:nvCxnSpPr>
        <p:spPr>
          <a:xfrm>
            <a:off x="8166431" y="645996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5" name="Rovná spojnica 481384">
            <a:extLst>
              <a:ext uri="{FF2B5EF4-FFF2-40B4-BE49-F238E27FC236}">
                <a16:creationId xmlns:a16="http://schemas.microsoft.com/office/drawing/2014/main" id="{7A64DBD9-1504-EF47-848A-CD9E4CA82369}"/>
              </a:ext>
            </a:extLst>
          </p:cNvPr>
          <p:cNvCxnSpPr>
            <a:cxnSpLocks/>
          </p:cNvCxnSpPr>
          <p:nvPr/>
        </p:nvCxnSpPr>
        <p:spPr>
          <a:xfrm rot="-5400000">
            <a:off x="7054773" y="607613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6" name="Rovná spojnica 481385">
            <a:extLst>
              <a:ext uri="{FF2B5EF4-FFF2-40B4-BE49-F238E27FC236}">
                <a16:creationId xmlns:a16="http://schemas.microsoft.com/office/drawing/2014/main" id="{BF832720-1E80-362D-5BEB-68C919052FF8}"/>
              </a:ext>
            </a:extLst>
          </p:cNvPr>
          <p:cNvCxnSpPr>
            <a:cxnSpLocks/>
          </p:cNvCxnSpPr>
          <p:nvPr/>
        </p:nvCxnSpPr>
        <p:spPr>
          <a:xfrm rot="-5400000">
            <a:off x="7790058" y="607613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7" name="Rovná spojnica 481386">
            <a:extLst>
              <a:ext uri="{FF2B5EF4-FFF2-40B4-BE49-F238E27FC236}">
                <a16:creationId xmlns:a16="http://schemas.microsoft.com/office/drawing/2014/main" id="{6FB54BC8-F8B3-116C-B66E-B4BC0895FD45}"/>
              </a:ext>
            </a:extLst>
          </p:cNvPr>
          <p:cNvCxnSpPr>
            <a:cxnSpLocks/>
          </p:cNvCxnSpPr>
          <p:nvPr/>
        </p:nvCxnSpPr>
        <p:spPr>
          <a:xfrm rot="-5400000">
            <a:off x="8526431" y="607613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9" name="Rovná spojovacia šípka 481388">
            <a:extLst>
              <a:ext uri="{FF2B5EF4-FFF2-40B4-BE49-F238E27FC236}">
                <a16:creationId xmlns:a16="http://schemas.microsoft.com/office/drawing/2014/main" id="{00D49992-D3B7-6F2F-0452-8FA44ED9F954}"/>
              </a:ext>
            </a:extLst>
          </p:cNvPr>
          <p:cNvCxnSpPr/>
          <p:nvPr/>
        </p:nvCxnSpPr>
        <p:spPr>
          <a:xfrm flipV="1">
            <a:off x="4509423" y="3417939"/>
            <a:ext cx="2917618" cy="304816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90" name="Rovná spojovacia šípka 481389">
            <a:extLst>
              <a:ext uri="{FF2B5EF4-FFF2-40B4-BE49-F238E27FC236}">
                <a16:creationId xmlns:a16="http://schemas.microsoft.com/office/drawing/2014/main" id="{B867BCD7-8628-492C-D7BC-36CE09F3D0F3}"/>
              </a:ext>
            </a:extLst>
          </p:cNvPr>
          <p:cNvCxnSpPr>
            <a:cxnSpLocks/>
          </p:cNvCxnSpPr>
          <p:nvPr/>
        </p:nvCxnSpPr>
        <p:spPr>
          <a:xfrm flipV="1">
            <a:off x="4486048" y="4948219"/>
            <a:ext cx="4385574" cy="1517162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93" name="Rovná spojovacia šípka 481392">
            <a:extLst>
              <a:ext uri="{FF2B5EF4-FFF2-40B4-BE49-F238E27FC236}">
                <a16:creationId xmlns:a16="http://schemas.microsoft.com/office/drawing/2014/main" id="{B1829996-E2BD-05DB-B824-ACC6EBE56DB1}"/>
              </a:ext>
            </a:extLst>
          </p:cNvPr>
          <p:cNvCxnSpPr>
            <a:cxnSpLocks/>
          </p:cNvCxnSpPr>
          <p:nvPr/>
        </p:nvCxnSpPr>
        <p:spPr>
          <a:xfrm flipV="1">
            <a:off x="4502415" y="2691801"/>
            <a:ext cx="2204803" cy="37702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1396" name="Object 2">
                <a:extLst>
                  <a:ext uri="{FF2B5EF4-FFF2-40B4-BE49-F238E27FC236}">
                    <a16:creationId xmlns:a16="http://schemas.microsoft.com/office/drawing/2014/main" id="{588357FB-E027-9AE3-7EB3-085739B4964D}"/>
                  </a:ext>
                </a:extLst>
              </p:cNvPr>
              <p:cNvSpPr txBox="1"/>
              <p:nvPr/>
            </p:nvSpPr>
            <p:spPr bwMode="auto">
              <a:xfrm>
                <a:off x="6396723" y="2319001"/>
                <a:ext cx="1316088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=(3, 5) 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81396" name="Object 2">
                <a:extLst>
                  <a:ext uri="{FF2B5EF4-FFF2-40B4-BE49-F238E27FC236}">
                    <a16:creationId xmlns:a16="http://schemas.microsoft.com/office/drawing/2014/main" id="{588357FB-E027-9AE3-7EB3-085739B49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96723" y="2319001"/>
                <a:ext cx="1316088" cy="418792"/>
              </a:xfrm>
              <a:prstGeom prst="rect">
                <a:avLst/>
              </a:prstGeom>
              <a:blipFill>
                <a:blip r:embed="rId9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398" name="Object 2">
                <a:extLst>
                  <a:ext uri="{FF2B5EF4-FFF2-40B4-BE49-F238E27FC236}">
                    <a16:creationId xmlns:a16="http://schemas.microsoft.com/office/drawing/2014/main" id="{739DFBF1-1ECD-98EA-201B-7F4A6C421E88}"/>
                  </a:ext>
                </a:extLst>
              </p:cNvPr>
              <p:cNvSpPr txBox="1"/>
              <p:nvPr/>
            </p:nvSpPr>
            <p:spPr bwMode="auto">
              <a:xfrm>
                <a:off x="6990356" y="2998388"/>
                <a:ext cx="1316088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=(4, 4) 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81398" name="Object 2">
                <a:extLst>
                  <a:ext uri="{FF2B5EF4-FFF2-40B4-BE49-F238E27FC236}">
                    <a16:creationId xmlns:a16="http://schemas.microsoft.com/office/drawing/2014/main" id="{739DFBF1-1ECD-98EA-201B-7F4A6C421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90356" y="2998388"/>
                <a:ext cx="1316088" cy="418792"/>
              </a:xfrm>
              <a:prstGeom prst="rect">
                <a:avLst/>
              </a:prstGeom>
              <a:blipFill>
                <a:blip r:embed="rId10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399" name="Object 2">
                <a:extLst>
                  <a:ext uri="{FF2B5EF4-FFF2-40B4-BE49-F238E27FC236}">
                    <a16:creationId xmlns:a16="http://schemas.microsoft.com/office/drawing/2014/main" id="{0A5E61B0-BE09-406B-C38A-7B86D0878DED}"/>
                  </a:ext>
                </a:extLst>
              </p:cNvPr>
              <p:cNvSpPr txBox="1"/>
              <p:nvPr/>
            </p:nvSpPr>
            <p:spPr bwMode="auto">
              <a:xfrm>
                <a:off x="7648400" y="4529512"/>
                <a:ext cx="1316088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=(6, 2) 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81399" name="Object 2">
                <a:extLst>
                  <a:ext uri="{FF2B5EF4-FFF2-40B4-BE49-F238E27FC236}">
                    <a16:creationId xmlns:a16="http://schemas.microsoft.com/office/drawing/2014/main" id="{0A5E61B0-BE09-406B-C38A-7B86D0878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48400" y="4529512"/>
                <a:ext cx="1316088" cy="418792"/>
              </a:xfrm>
              <a:prstGeom prst="rect">
                <a:avLst/>
              </a:prstGeom>
              <a:blipFill>
                <a:blip r:embed="rId11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5">
                <a:extLst>
                  <a:ext uri="{FF2B5EF4-FFF2-40B4-BE49-F238E27FC236}">
                    <a16:creationId xmlns:a16="http://schemas.microsoft.com/office/drawing/2014/main" id="{1F5F17C5-8753-284C-25A8-EF5EF6FC1C8D}"/>
                  </a:ext>
                </a:extLst>
              </p:cNvPr>
              <p:cNvSpPr txBox="1"/>
              <p:nvPr/>
            </p:nvSpPr>
            <p:spPr bwMode="auto">
              <a:xfrm>
                <a:off x="80407" y="2872314"/>
                <a:ext cx="1331842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34</m:t>
                          </m:r>
                          <m: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" name="Object 5">
                <a:extLst>
                  <a:ext uri="{FF2B5EF4-FFF2-40B4-BE49-F238E27FC236}">
                    <a16:creationId xmlns:a16="http://schemas.microsoft.com/office/drawing/2014/main" id="{1F5F17C5-8753-284C-25A8-EF5EF6FC1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407" y="2872314"/>
                <a:ext cx="1331842" cy="50405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5">
                <a:extLst>
                  <a:ext uri="{FF2B5EF4-FFF2-40B4-BE49-F238E27FC236}">
                    <a16:creationId xmlns:a16="http://schemas.microsoft.com/office/drawing/2014/main" id="{179CCEFE-C98B-6FAF-5A44-BC2AA9A0591C}"/>
                  </a:ext>
                </a:extLst>
              </p:cNvPr>
              <p:cNvSpPr txBox="1"/>
              <p:nvPr/>
            </p:nvSpPr>
            <p:spPr bwMode="auto">
              <a:xfrm>
                <a:off x="1511966" y="2871347"/>
                <a:ext cx="1331842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sk-SK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  <m: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" name="Object 5">
                <a:extLst>
                  <a:ext uri="{FF2B5EF4-FFF2-40B4-BE49-F238E27FC236}">
                    <a16:creationId xmlns:a16="http://schemas.microsoft.com/office/drawing/2014/main" id="{179CCEFE-C98B-6FAF-5A44-BC2AA9A05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11966" y="2871347"/>
                <a:ext cx="1331842" cy="50405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5">
                <a:extLst>
                  <a:ext uri="{FF2B5EF4-FFF2-40B4-BE49-F238E27FC236}">
                    <a16:creationId xmlns:a16="http://schemas.microsoft.com/office/drawing/2014/main" id="{4CE75801-22D8-EA84-0106-3AA4D95E4BB9}"/>
                  </a:ext>
                </a:extLst>
              </p:cNvPr>
              <p:cNvSpPr txBox="1"/>
              <p:nvPr/>
            </p:nvSpPr>
            <p:spPr bwMode="auto">
              <a:xfrm>
                <a:off x="3024134" y="2871347"/>
                <a:ext cx="1331842" cy="504056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sk-SK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40</m:t>
                          </m:r>
                          <m: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9" name="Object 5">
                <a:extLst>
                  <a:ext uri="{FF2B5EF4-FFF2-40B4-BE49-F238E27FC236}">
                    <a16:creationId xmlns:a16="http://schemas.microsoft.com/office/drawing/2014/main" id="{4CE75801-22D8-EA84-0106-3AA4D95E4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24134" y="2871347"/>
                <a:ext cx="1331842" cy="50405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Line 2">
            <a:extLst>
              <a:ext uri="{FF2B5EF4-FFF2-40B4-BE49-F238E27FC236}">
                <a16:creationId xmlns:a16="http://schemas.microsoft.com/office/drawing/2014/main" id="{0E52CE78-9E66-D49F-93D4-64E15FAE9A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220" y="3415593"/>
            <a:ext cx="3600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5">
                <a:extLst>
                  <a:ext uri="{FF2B5EF4-FFF2-40B4-BE49-F238E27FC236}">
                    <a16:creationId xmlns:a16="http://schemas.microsoft.com/office/drawing/2014/main" id="{2AEC5F16-F8E5-A5D7-299C-60BDEA87E217}"/>
                  </a:ext>
                </a:extLst>
              </p:cNvPr>
              <p:cNvSpPr txBox="1"/>
              <p:nvPr/>
            </p:nvSpPr>
            <p:spPr bwMode="auto">
              <a:xfrm>
                <a:off x="118742" y="4380059"/>
                <a:ext cx="1331842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0" name="Object 5">
                <a:extLst>
                  <a:ext uri="{FF2B5EF4-FFF2-40B4-BE49-F238E27FC236}">
                    <a16:creationId xmlns:a16="http://schemas.microsoft.com/office/drawing/2014/main" id="{2AEC5F16-F8E5-A5D7-299C-60BDEA87E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742" y="4380059"/>
                <a:ext cx="1331842" cy="50405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5">
                <a:extLst>
                  <a:ext uri="{FF2B5EF4-FFF2-40B4-BE49-F238E27FC236}">
                    <a16:creationId xmlns:a16="http://schemas.microsoft.com/office/drawing/2014/main" id="{5C05DC7F-9F1B-F6E7-E259-E701FDC01031}"/>
                  </a:ext>
                </a:extLst>
              </p:cNvPr>
              <p:cNvSpPr txBox="1"/>
              <p:nvPr/>
            </p:nvSpPr>
            <p:spPr bwMode="auto">
              <a:xfrm>
                <a:off x="1550301" y="4379092"/>
                <a:ext cx="1331842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sk-SK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8" name="Object 5">
                <a:extLst>
                  <a:ext uri="{FF2B5EF4-FFF2-40B4-BE49-F238E27FC236}">
                    <a16:creationId xmlns:a16="http://schemas.microsoft.com/office/drawing/2014/main" id="{5C05DC7F-9F1B-F6E7-E259-E701FDC01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50301" y="4379092"/>
                <a:ext cx="1331842" cy="50405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5">
                <a:extLst>
                  <a:ext uri="{FF2B5EF4-FFF2-40B4-BE49-F238E27FC236}">
                    <a16:creationId xmlns:a16="http://schemas.microsoft.com/office/drawing/2014/main" id="{47FE3F64-C528-40F1-17D3-9C2D774D3828}"/>
                  </a:ext>
                </a:extLst>
              </p:cNvPr>
              <p:cNvSpPr txBox="1"/>
              <p:nvPr/>
            </p:nvSpPr>
            <p:spPr bwMode="auto">
              <a:xfrm>
                <a:off x="3062469" y="4394153"/>
                <a:ext cx="1331842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sk-SK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9" name="Object 5">
                <a:extLst>
                  <a:ext uri="{FF2B5EF4-FFF2-40B4-BE49-F238E27FC236}">
                    <a16:creationId xmlns:a16="http://schemas.microsoft.com/office/drawing/2014/main" id="{47FE3F64-C528-40F1-17D3-9C2D774D3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62469" y="4394153"/>
                <a:ext cx="1331842" cy="50405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ine 2">
            <a:extLst>
              <a:ext uri="{FF2B5EF4-FFF2-40B4-BE49-F238E27FC236}">
                <a16:creationId xmlns:a16="http://schemas.microsoft.com/office/drawing/2014/main" id="{83EDB47B-F633-61AA-99CC-83BF1BF307B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1555" y="4923338"/>
            <a:ext cx="3600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5">
                <a:extLst>
                  <a:ext uri="{FF2B5EF4-FFF2-40B4-BE49-F238E27FC236}">
                    <a16:creationId xmlns:a16="http://schemas.microsoft.com/office/drawing/2014/main" id="{C7A1837E-EE7B-9DDA-23FB-BC2535010C83}"/>
                  </a:ext>
                </a:extLst>
              </p:cNvPr>
              <p:cNvSpPr txBox="1"/>
              <p:nvPr/>
            </p:nvSpPr>
            <p:spPr bwMode="auto">
              <a:xfrm>
                <a:off x="119778" y="6089762"/>
                <a:ext cx="1331842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4" name="Object 5">
                <a:extLst>
                  <a:ext uri="{FF2B5EF4-FFF2-40B4-BE49-F238E27FC236}">
                    <a16:creationId xmlns:a16="http://schemas.microsoft.com/office/drawing/2014/main" id="{C7A1837E-EE7B-9DDA-23FB-BC2535010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9778" y="6089762"/>
                <a:ext cx="1331842" cy="50405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bject 2">
                <a:extLst>
                  <a:ext uri="{FF2B5EF4-FFF2-40B4-BE49-F238E27FC236}">
                    <a16:creationId xmlns:a16="http://schemas.microsoft.com/office/drawing/2014/main" id="{780F2AC1-81EE-0273-349A-33414B9E83B5}"/>
                  </a:ext>
                </a:extLst>
              </p:cNvPr>
              <p:cNvSpPr txBox="1"/>
              <p:nvPr/>
            </p:nvSpPr>
            <p:spPr bwMode="auto">
              <a:xfrm>
                <a:off x="539551" y="1071585"/>
                <a:ext cx="7416821" cy="48520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Metriky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vo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vektorov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ý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ch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priestoroch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0" baseline="-250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sk-SK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pou</a:t>
                </a:r>
                <a:r>
                  <a:rPr lang="sk-SK" b="0" i="0" dirty="0" err="1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žívané</a:t>
                </a:r>
                <a:r>
                  <a:rPr lang="sk-SK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v strojovom učení</a:t>
                </a:r>
                <a:r>
                  <a:rPr lang="en-US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: </a:t>
                </a:r>
                <a:endParaRPr lang="sk-SK" b="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Object 2">
                <a:extLst>
                  <a:ext uri="{FF2B5EF4-FFF2-40B4-BE49-F238E27FC236}">
                    <a16:creationId xmlns:a16="http://schemas.microsoft.com/office/drawing/2014/main" id="{780F2AC1-81EE-0273-349A-33414B9E8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1" y="1071585"/>
                <a:ext cx="7416821" cy="485207"/>
              </a:xfrm>
              <a:prstGeom prst="rect">
                <a:avLst/>
              </a:prstGeom>
              <a:blipFill>
                <a:blip r:embed="rId19"/>
                <a:stretch>
                  <a:fillRect l="-247" t="-886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bject 2">
                <a:extLst>
                  <a:ext uri="{FF2B5EF4-FFF2-40B4-BE49-F238E27FC236}">
                    <a16:creationId xmlns:a16="http://schemas.microsoft.com/office/drawing/2014/main" id="{486379D5-B36B-A714-A1FF-D25DC9F181EE}"/>
                  </a:ext>
                </a:extLst>
              </p:cNvPr>
              <p:cNvSpPr txBox="1"/>
              <p:nvPr/>
            </p:nvSpPr>
            <p:spPr bwMode="auto">
              <a:xfrm>
                <a:off x="163220" y="3512379"/>
                <a:ext cx="1977838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anhattan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metrika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k-SK" b="0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sk-SK" b="0" dirty="0">
                  <a:solidFill>
                    <a:srgbClr val="FF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26" name="Object 2">
                <a:extLst>
                  <a:ext uri="{FF2B5EF4-FFF2-40B4-BE49-F238E27FC236}">
                    <a16:creationId xmlns:a16="http://schemas.microsoft.com/office/drawing/2014/main" id="{486379D5-B36B-A714-A1FF-D25DC9F18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220" y="3512379"/>
                <a:ext cx="1977838" cy="383178"/>
              </a:xfrm>
              <a:prstGeom prst="rect">
                <a:avLst/>
              </a:prstGeom>
              <a:blipFill>
                <a:blip r:embed="rId20"/>
                <a:stretch>
                  <a:fillRect r="-555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ine 2">
            <a:extLst>
              <a:ext uri="{FF2B5EF4-FFF2-40B4-BE49-F238E27FC236}">
                <a16:creationId xmlns:a16="http://schemas.microsoft.com/office/drawing/2014/main" id="{6A2ECD1A-A18F-58F6-0B47-C9A168E1D4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763725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EF015A8-0BBB-3E34-DE4C-025A3B2F8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264367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Norma,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energia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a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metrika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Object 2">
                <a:extLst>
                  <a:ext uri="{FF2B5EF4-FFF2-40B4-BE49-F238E27FC236}">
                    <a16:creationId xmlns:a16="http://schemas.microsoft.com/office/drawing/2014/main" id="{1C992454-6D14-EED4-C046-711A6A438A49}"/>
                  </a:ext>
                </a:extLst>
              </p:cNvPr>
              <p:cNvSpPr txBox="1"/>
              <p:nvPr/>
            </p:nvSpPr>
            <p:spPr bwMode="auto">
              <a:xfrm>
                <a:off x="163220" y="4990264"/>
                <a:ext cx="3734560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sk-SK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Č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eby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š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evova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metrika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duck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r>
                  <a:rPr lang="sk-SK" b="0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sk-SK" b="0" dirty="0">
                  <a:solidFill>
                    <a:srgbClr val="FF0000"/>
                  </a:solidFill>
                </a:endParaRPr>
              </a:p>
              <a:p>
                <a:endParaRPr lang="sk-SK" b="1" dirty="0"/>
              </a:p>
            </p:txBody>
          </p:sp>
        </mc:Choice>
        <mc:Fallback>
          <p:sp>
            <p:nvSpPr>
              <p:cNvPr id="28" name="Object 2">
                <a:extLst>
                  <a:ext uri="{FF2B5EF4-FFF2-40B4-BE49-F238E27FC236}">
                    <a16:creationId xmlns:a16="http://schemas.microsoft.com/office/drawing/2014/main" id="{1C992454-6D14-EED4-C046-711A6A438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220" y="4990264"/>
                <a:ext cx="3734560" cy="383178"/>
              </a:xfrm>
              <a:prstGeom prst="rect">
                <a:avLst/>
              </a:prstGeom>
              <a:blipFill>
                <a:blip r:embed="rId21"/>
                <a:stretch>
                  <a:fillRect l="-490" b="-1612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6053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bject 2">
                <a:extLst>
                  <a:ext uri="{FF2B5EF4-FFF2-40B4-BE49-F238E27FC236}">
                    <a16:creationId xmlns:a16="http://schemas.microsoft.com/office/drawing/2014/main" id="{F45FA984-1139-F0E1-A1E4-6FCD180A9EEE}"/>
                  </a:ext>
                </a:extLst>
              </p:cNvPr>
              <p:cNvSpPr txBox="1"/>
              <p:nvPr/>
            </p:nvSpPr>
            <p:spPr bwMode="auto">
              <a:xfrm>
                <a:off x="163220" y="1830396"/>
                <a:ext cx="1977838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uklidov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á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metrika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k-SK" b="0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sk-SK" b="0" dirty="0">
                  <a:solidFill>
                    <a:srgbClr val="FF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30" name="Object 2">
                <a:extLst>
                  <a:ext uri="{FF2B5EF4-FFF2-40B4-BE49-F238E27FC236}">
                    <a16:creationId xmlns:a16="http://schemas.microsoft.com/office/drawing/2014/main" id="{F45FA984-1139-F0E1-A1E4-6FCD180A9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220" y="1830396"/>
                <a:ext cx="1977838" cy="383178"/>
              </a:xfrm>
              <a:prstGeom prst="rect">
                <a:avLst/>
              </a:prstGeom>
              <a:blipFill>
                <a:blip r:embed="rId2"/>
                <a:stretch>
                  <a:fillRect r="-185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4314EC42-F9AD-4FE1-F09A-00D4047B5C27}"/>
                  </a:ext>
                </a:extLst>
              </p:cNvPr>
              <p:cNvSpPr txBox="1"/>
              <p:nvPr/>
            </p:nvSpPr>
            <p:spPr bwMode="auto">
              <a:xfrm>
                <a:off x="235228" y="3922669"/>
                <a:ext cx="3308742" cy="4915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4314EC42-F9AD-4FE1-F09A-00D4047B5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5228" y="3922669"/>
                <a:ext cx="3308742" cy="4915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8A0A669D-6582-55F0-649E-5151C9C2A947}"/>
                  </a:ext>
                </a:extLst>
              </p:cNvPr>
              <p:cNvSpPr txBox="1"/>
              <p:nvPr/>
            </p:nvSpPr>
            <p:spPr bwMode="auto">
              <a:xfrm>
                <a:off x="225372" y="5507648"/>
                <a:ext cx="3672408" cy="4649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8A0A669D-6582-55F0-649E-5151C9C2A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372" y="5507648"/>
                <a:ext cx="3672408" cy="464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102B0713-ACCE-310A-9E9B-234112BB1E80}"/>
                  </a:ext>
                </a:extLst>
              </p:cNvPr>
              <p:cNvSpPr txBox="1"/>
              <p:nvPr/>
            </p:nvSpPr>
            <p:spPr bwMode="auto">
              <a:xfrm>
                <a:off x="235228" y="2367837"/>
                <a:ext cx="4032448" cy="5402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sk-SK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u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v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u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v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102B0713-ACCE-310A-9E9B-234112BB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5228" y="2367837"/>
                <a:ext cx="4032448" cy="5402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Rovná spojnica 9">
            <a:extLst>
              <a:ext uri="{FF2B5EF4-FFF2-40B4-BE49-F238E27FC236}">
                <a16:creationId xmlns:a16="http://schemas.microsoft.com/office/drawing/2014/main" id="{DF89E921-BD99-A488-6284-4092A0653884}"/>
              </a:ext>
            </a:extLst>
          </p:cNvPr>
          <p:cNvCxnSpPr>
            <a:cxnSpLocks/>
          </p:cNvCxnSpPr>
          <p:nvPr/>
        </p:nvCxnSpPr>
        <p:spPr>
          <a:xfrm rot="-5400000">
            <a:off x="4142415" y="2296157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nica 10">
            <a:extLst>
              <a:ext uri="{FF2B5EF4-FFF2-40B4-BE49-F238E27FC236}">
                <a16:creationId xmlns:a16="http://schemas.microsoft.com/office/drawing/2014/main" id="{80D2888F-6E48-FDF9-7336-9B5592BE1EA7}"/>
              </a:ext>
            </a:extLst>
          </p:cNvPr>
          <p:cNvCxnSpPr/>
          <p:nvPr/>
        </p:nvCxnSpPr>
        <p:spPr>
          <a:xfrm>
            <a:off x="4498719" y="191683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nica 11">
            <a:extLst>
              <a:ext uri="{FF2B5EF4-FFF2-40B4-BE49-F238E27FC236}">
                <a16:creationId xmlns:a16="http://schemas.microsoft.com/office/drawing/2014/main" id="{C7AD0BFD-23C8-33F5-6335-18FBB7AED69D}"/>
              </a:ext>
            </a:extLst>
          </p:cNvPr>
          <p:cNvCxnSpPr/>
          <p:nvPr/>
        </p:nvCxnSpPr>
        <p:spPr>
          <a:xfrm>
            <a:off x="5218719" y="191683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>
            <a:extLst>
              <a:ext uri="{FF2B5EF4-FFF2-40B4-BE49-F238E27FC236}">
                <a16:creationId xmlns:a16="http://schemas.microsoft.com/office/drawing/2014/main" id="{C165A5DD-E8EB-094F-6109-DD4E2F7852D5}"/>
              </a:ext>
            </a:extLst>
          </p:cNvPr>
          <p:cNvCxnSpPr/>
          <p:nvPr/>
        </p:nvCxnSpPr>
        <p:spPr>
          <a:xfrm>
            <a:off x="5954004" y="191713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nica 13">
            <a:extLst>
              <a:ext uri="{FF2B5EF4-FFF2-40B4-BE49-F238E27FC236}">
                <a16:creationId xmlns:a16="http://schemas.microsoft.com/office/drawing/2014/main" id="{67CEDFD5-C850-152A-CB74-816030760581}"/>
              </a:ext>
            </a:extLst>
          </p:cNvPr>
          <p:cNvCxnSpPr/>
          <p:nvPr/>
        </p:nvCxnSpPr>
        <p:spPr>
          <a:xfrm>
            <a:off x="4498719" y="267998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nica 14">
            <a:extLst>
              <a:ext uri="{FF2B5EF4-FFF2-40B4-BE49-F238E27FC236}">
                <a16:creationId xmlns:a16="http://schemas.microsoft.com/office/drawing/2014/main" id="{AAC1BC6B-D29D-82B4-0D83-D4F24B72BA65}"/>
              </a:ext>
            </a:extLst>
          </p:cNvPr>
          <p:cNvCxnSpPr/>
          <p:nvPr/>
        </p:nvCxnSpPr>
        <p:spPr>
          <a:xfrm>
            <a:off x="5234004" y="267998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nica 15">
            <a:extLst>
              <a:ext uri="{FF2B5EF4-FFF2-40B4-BE49-F238E27FC236}">
                <a16:creationId xmlns:a16="http://schemas.microsoft.com/office/drawing/2014/main" id="{8C8A4914-A209-BEF6-A049-6F885EDF236E}"/>
              </a:ext>
            </a:extLst>
          </p:cNvPr>
          <p:cNvCxnSpPr/>
          <p:nvPr/>
        </p:nvCxnSpPr>
        <p:spPr>
          <a:xfrm>
            <a:off x="5970377" y="267998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ovná spojnica 21">
            <a:extLst>
              <a:ext uri="{FF2B5EF4-FFF2-40B4-BE49-F238E27FC236}">
                <a16:creationId xmlns:a16="http://schemas.microsoft.com/office/drawing/2014/main" id="{22A6E303-7695-717D-C89C-6C865185873D}"/>
              </a:ext>
            </a:extLst>
          </p:cNvPr>
          <p:cNvCxnSpPr>
            <a:cxnSpLocks/>
          </p:cNvCxnSpPr>
          <p:nvPr/>
        </p:nvCxnSpPr>
        <p:spPr>
          <a:xfrm rot="-5400000">
            <a:off x="4858719" y="2296157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ovná spojnica 22">
            <a:extLst>
              <a:ext uri="{FF2B5EF4-FFF2-40B4-BE49-F238E27FC236}">
                <a16:creationId xmlns:a16="http://schemas.microsoft.com/office/drawing/2014/main" id="{5FC97B26-FF88-DAFC-58AF-9D07F2E24BD2}"/>
              </a:ext>
            </a:extLst>
          </p:cNvPr>
          <p:cNvCxnSpPr>
            <a:cxnSpLocks/>
          </p:cNvCxnSpPr>
          <p:nvPr/>
        </p:nvCxnSpPr>
        <p:spPr>
          <a:xfrm rot="-5400000">
            <a:off x="5594004" y="2296157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ovná spojnica 28">
            <a:extLst>
              <a:ext uri="{FF2B5EF4-FFF2-40B4-BE49-F238E27FC236}">
                <a16:creationId xmlns:a16="http://schemas.microsoft.com/office/drawing/2014/main" id="{54208A58-7C0C-B5CE-664D-F01C8BE5DE6C}"/>
              </a:ext>
            </a:extLst>
          </p:cNvPr>
          <p:cNvCxnSpPr>
            <a:cxnSpLocks/>
          </p:cNvCxnSpPr>
          <p:nvPr/>
        </p:nvCxnSpPr>
        <p:spPr>
          <a:xfrm rot="-5400000">
            <a:off x="6348788" y="2296157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0" name="Rovná spojnica 481289">
            <a:extLst>
              <a:ext uri="{FF2B5EF4-FFF2-40B4-BE49-F238E27FC236}">
                <a16:creationId xmlns:a16="http://schemas.microsoft.com/office/drawing/2014/main" id="{7D213057-5F41-5AE3-0C5E-5F9B8B909FC8}"/>
              </a:ext>
            </a:extLst>
          </p:cNvPr>
          <p:cNvCxnSpPr/>
          <p:nvPr/>
        </p:nvCxnSpPr>
        <p:spPr>
          <a:xfrm>
            <a:off x="6696337" y="191683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1" name="Rovná spojnica 481290">
            <a:extLst>
              <a:ext uri="{FF2B5EF4-FFF2-40B4-BE49-F238E27FC236}">
                <a16:creationId xmlns:a16="http://schemas.microsoft.com/office/drawing/2014/main" id="{F59A9036-141D-21B1-F6C5-809874E33195}"/>
              </a:ext>
            </a:extLst>
          </p:cNvPr>
          <p:cNvCxnSpPr/>
          <p:nvPr/>
        </p:nvCxnSpPr>
        <p:spPr>
          <a:xfrm>
            <a:off x="7416337" y="191683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2" name="Rovná spojnica 481291">
            <a:extLst>
              <a:ext uri="{FF2B5EF4-FFF2-40B4-BE49-F238E27FC236}">
                <a16:creationId xmlns:a16="http://schemas.microsoft.com/office/drawing/2014/main" id="{4E37015E-C3E0-1332-3AD8-E433A6E9B69D}"/>
              </a:ext>
            </a:extLst>
          </p:cNvPr>
          <p:cNvCxnSpPr/>
          <p:nvPr/>
        </p:nvCxnSpPr>
        <p:spPr>
          <a:xfrm>
            <a:off x="8151622" y="191713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3" name="Rovná spojnica 481292">
            <a:extLst>
              <a:ext uri="{FF2B5EF4-FFF2-40B4-BE49-F238E27FC236}">
                <a16:creationId xmlns:a16="http://schemas.microsoft.com/office/drawing/2014/main" id="{772C02C2-B099-232F-2CFF-AC4260D760C8}"/>
              </a:ext>
            </a:extLst>
          </p:cNvPr>
          <p:cNvCxnSpPr/>
          <p:nvPr/>
        </p:nvCxnSpPr>
        <p:spPr>
          <a:xfrm>
            <a:off x="6696337" y="267998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4" name="Rovná spojnica 481293">
            <a:extLst>
              <a:ext uri="{FF2B5EF4-FFF2-40B4-BE49-F238E27FC236}">
                <a16:creationId xmlns:a16="http://schemas.microsoft.com/office/drawing/2014/main" id="{CA482116-3178-9CDF-7737-41995E42D166}"/>
              </a:ext>
            </a:extLst>
          </p:cNvPr>
          <p:cNvCxnSpPr/>
          <p:nvPr/>
        </p:nvCxnSpPr>
        <p:spPr>
          <a:xfrm>
            <a:off x="7431622" y="267998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5" name="Rovná spojnica 481294">
            <a:extLst>
              <a:ext uri="{FF2B5EF4-FFF2-40B4-BE49-F238E27FC236}">
                <a16:creationId xmlns:a16="http://schemas.microsoft.com/office/drawing/2014/main" id="{43EF84C2-A4AF-6FC3-83E8-764401526DD6}"/>
              </a:ext>
            </a:extLst>
          </p:cNvPr>
          <p:cNvCxnSpPr/>
          <p:nvPr/>
        </p:nvCxnSpPr>
        <p:spPr>
          <a:xfrm>
            <a:off x="8167995" y="267998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6" name="Rovná spojnica 481295">
            <a:extLst>
              <a:ext uri="{FF2B5EF4-FFF2-40B4-BE49-F238E27FC236}">
                <a16:creationId xmlns:a16="http://schemas.microsoft.com/office/drawing/2014/main" id="{EB0EA03E-C661-7ADB-59ED-747ECB297F76}"/>
              </a:ext>
            </a:extLst>
          </p:cNvPr>
          <p:cNvCxnSpPr>
            <a:cxnSpLocks/>
          </p:cNvCxnSpPr>
          <p:nvPr/>
        </p:nvCxnSpPr>
        <p:spPr>
          <a:xfrm rot="-5400000">
            <a:off x="7056337" y="2296157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7" name="Rovná spojnica 481296">
            <a:extLst>
              <a:ext uri="{FF2B5EF4-FFF2-40B4-BE49-F238E27FC236}">
                <a16:creationId xmlns:a16="http://schemas.microsoft.com/office/drawing/2014/main" id="{41A6A19E-5922-8F06-E96F-31831FE3E9B9}"/>
              </a:ext>
            </a:extLst>
          </p:cNvPr>
          <p:cNvCxnSpPr>
            <a:cxnSpLocks/>
          </p:cNvCxnSpPr>
          <p:nvPr/>
        </p:nvCxnSpPr>
        <p:spPr>
          <a:xfrm rot="-5400000">
            <a:off x="7791622" y="2296157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8" name="Rovná spojnica 481297">
            <a:extLst>
              <a:ext uri="{FF2B5EF4-FFF2-40B4-BE49-F238E27FC236}">
                <a16:creationId xmlns:a16="http://schemas.microsoft.com/office/drawing/2014/main" id="{6BC0F8B1-1567-616D-A5AF-6BDE7F21A8FE}"/>
              </a:ext>
            </a:extLst>
          </p:cNvPr>
          <p:cNvCxnSpPr>
            <a:cxnSpLocks/>
          </p:cNvCxnSpPr>
          <p:nvPr/>
        </p:nvCxnSpPr>
        <p:spPr>
          <a:xfrm rot="-5400000">
            <a:off x="8527995" y="2296157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9" name="Rovná spojnica 481298">
            <a:extLst>
              <a:ext uri="{FF2B5EF4-FFF2-40B4-BE49-F238E27FC236}">
                <a16:creationId xmlns:a16="http://schemas.microsoft.com/office/drawing/2014/main" id="{D3E6489D-0A32-BC73-3040-1AAE452AA5CB}"/>
              </a:ext>
            </a:extLst>
          </p:cNvPr>
          <p:cNvCxnSpPr>
            <a:cxnSpLocks/>
          </p:cNvCxnSpPr>
          <p:nvPr/>
        </p:nvCxnSpPr>
        <p:spPr>
          <a:xfrm rot="-5400000">
            <a:off x="4142415" y="305180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03" name="Rovná spojnica 481302">
            <a:extLst>
              <a:ext uri="{FF2B5EF4-FFF2-40B4-BE49-F238E27FC236}">
                <a16:creationId xmlns:a16="http://schemas.microsoft.com/office/drawing/2014/main" id="{507E7E27-899C-D15F-3E42-0B3723ECC1FA}"/>
              </a:ext>
            </a:extLst>
          </p:cNvPr>
          <p:cNvCxnSpPr/>
          <p:nvPr/>
        </p:nvCxnSpPr>
        <p:spPr>
          <a:xfrm>
            <a:off x="4498719" y="341721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04" name="Rovná spojnica 481303">
            <a:extLst>
              <a:ext uri="{FF2B5EF4-FFF2-40B4-BE49-F238E27FC236}">
                <a16:creationId xmlns:a16="http://schemas.microsoft.com/office/drawing/2014/main" id="{4D8EB7E8-09E0-E465-0FF3-B3F442502D57}"/>
              </a:ext>
            </a:extLst>
          </p:cNvPr>
          <p:cNvCxnSpPr/>
          <p:nvPr/>
        </p:nvCxnSpPr>
        <p:spPr>
          <a:xfrm>
            <a:off x="5234004" y="341721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05" name="Rovná spojnica 481304">
            <a:extLst>
              <a:ext uri="{FF2B5EF4-FFF2-40B4-BE49-F238E27FC236}">
                <a16:creationId xmlns:a16="http://schemas.microsoft.com/office/drawing/2014/main" id="{C4CE63F2-1F62-5CA0-6202-E6E201198222}"/>
              </a:ext>
            </a:extLst>
          </p:cNvPr>
          <p:cNvCxnSpPr/>
          <p:nvPr/>
        </p:nvCxnSpPr>
        <p:spPr>
          <a:xfrm>
            <a:off x="5970377" y="341721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06" name="Rovná spojnica 481305">
            <a:extLst>
              <a:ext uri="{FF2B5EF4-FFF2-40B4-BE49-F238E27FC236}">
                <a16:creationId xmlns:a16="http://schemas.microsoft.com/office/drawing/2014/main" id="{254AEB38-7BD3-553C-DF88-C027FCAABB85}"/>
              </a:ext>
            </a:extLst>
          </p:cNvPr>
          <p:cNvCxnSpPr>
            <a:cxnSpLocks/>
          </p:cNvCxnSpPr>
          <p:nvPr/>
        </p:nvCxnSpPr>
        <p:spPr>
          <a:xfrm rot="-5400000">
            <a:off x="4858719" y="305180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07" name="Rovná spojnica 481306">
            <a:extLst>
              <a:ext uri="{FF2B5EF4-FFF2-40B4-BE49-F238E27FC236}">
                <a16:creationId xmlns:a16="http://schemas.microsoft.com/office/drawing/2014/main" id="{2433B89C-69F2-4B1B-289B-FAA6F7592F43}"/>
              </a:ext>
            </a:extLst>
          </p:cNvPr>
          <p:cNvCxnSpPr>
            <a:cxnSpLocks/>
          </p:cNvCxnSpPr>
          <p:nvPr/>
        </p:nvCxnSpPr>
        <p:spPr>
          <a:xfrm rot="-5400000">
            <a:off x="5594004" y="305180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08" name="Rovná spojnica 481307">
            <a:extLst>
              <a:ext uri="{FF2B5EF4-FFF2-40B4-BE49-F238E27FC236}">
                <a16:creationId xmlns:a16="http://schemas.microsoft.com/office/drawing/2014/main" id="{FE9E10C3-D65F-3A18-FFB0-A48CA1314456}"/>
              </a:ext>
            </a:extLst>
          </p:cNvPr>
          <p:cNvCxnSpPr>
            <a:cxnSpLocks/>
          </p:cNvCxnSpPr>
          <p:nvPr/>
        </p:nvCxnSpPr>
        <p:spPr>
          <a:xfrm rot="-5400000">
            <a:off x="6348788" y="305180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12" name="Rovná spojnica 481311">
            <a:extLst>
              <a:ext uri="{FF2B5EF4-FFF2-40B4-BE49-F238E27FC236}">
                <a16:creationId xmlns:a16="http://schemas.microsoft.com/office/drawing/2014/main" id="{10D3A291-9594-E6CC-56DC-702424E2C3D7}"/>
              </a:ext>
            </a:extLst>
          </p:cNvPr>
          <p:cNvCxnSpPr/>
          <p:nvPr/>
        </p:nvCxnSpPr>
        <p:spPr>
          <a:xfrm>
            <a:off x="6696337" y="341721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13" name="Rovná spojnica 481312">
            <a:extLst>
              <a:ext uri="{FF2B5EF4-FFF2-40B4-BE49-F238E27FC236}">
                <a16:creationId xmlns:a16="http://schemas.microsoft.com/office/drawing/2014/main" id="{A80589A9-C7F6-EEB1-2091-72007B8F5895}"/>
              </a:ext>
            </a:extLst>
          </p:cNvPr>
          <p:cNvCxnSpPr/>
          <p:nvPr/>
        </p:nvCxnSpPr>
        <p:spPr>
          <a:xfrm>
            <a:off x="7431622" y="341721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14" name="Rovná spojnica 481313">
            <a:extLst>
              <a:ext uri="{FF2B5EF4-FFF2-40B4-BE49-F238E27FC236}">
                <a16:creationId xmlns:a16="http://schemas.microsoft.com/office/drawing/2014/main" id="{5BCEE52D-0B4B-E4C3-2C55-068DD857E83D}"/>
              </a:ext>
            </a:extLst>
          </p:cNvPr>
          <p:cNvCxnSpPr/>
          <p:nvPr/>
        </p:nvCxnSpPr>
        <p:spPr>
          <a:xfrm>
            <a:off x="8167995" y="341721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15" name="Rovná spojnica 481314">
            <a:extLst>
              <a:ext uri="{FF2B5EF4-FFF2-40B4-BE49-F238E27FC236}">
                <a16:creationId xmlns:a16="http://schemas.microsoft.com/office/drawing/2014/main" id="{11C2B17A-644F-87DD-6272-6CE21B25304B}"/>
              </a:ext>
            </a:extLst>
          </p:cNvPr>
          <p:cNvCxnSpPr>
            <a:cxnSpLocks/>
          </p:cNvCxnSpPr>
          <p:nvPr/>
        </p:nvCxnSpPr>
        <p:spPr>
          <a:xfrm rot="-5400000">
            <a:off x="7056337" y="305180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16" name="Rovná spojnica 481315">
            <a:extLst>
              <a:ext uri="{FF2B5EF4-FFF2-40B4-BE49-F238E27FC236}">
                <a16:creationId xmlns:a16="http://schemas.microsoft.com/office/drawing/2014/main" id="{E8E82DD5-2CE8-1FCB-AE73-0AAF846443DD}"/>
              </a:ext>
            </a:extLst>
          </p:cNvPr>
          <p:cNvCxnSpPr>
            <a:cxnSpLocks/>
          </p:cNvCxnSpPr>
          <p:nvPr/>
        </p:nvCxnSpPr>
        <p:spPr>
          <a:xfrm rot="-5400000">
            <a:off x="7791622" y="305180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17" name="Rovná spojnica 481316">
            <a:extLst>
              <a:ext uri="{FF2B5EF4-FFF2-40B4-BE49-F238E27FC236}">
                <a16:creationId xmlns:a16="http://schemas.microsoft.com/office/drawing/2014/main" id="{5EA2A364-DC1D-B47F-9D76-6D6037667561}"/>
              </a:ext>
            </a:extLst>
          </p:cNvPr>
          <p:cNvCxnSpPr>
            <a:cxnSpLocks/>
          </p:cNvCxnSpPr>
          <p:nvPr/>
        </p:nvCxnSpPr>
        <p:spPr>
          <a:xfrm rot="-5400000">
            <a:off x="8527995" y="305180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18" name="Rovná spojnica 481317">
            <a:extLst>
              <a:ext uri="{FF2B5EF4-FFF2-40B4-BE49-F238E27FC236}">
                <a16:creationId xmlns:a16="http://schemas.microsoft.com/office/drawing/2014/main" id="{25CBB2A3-7F1E-2AAE-CE2C-1BCA941A848F}"/>
              </a:ext>
            </a:extLst>
          </p:cNvPr>
          <p:cNvCxnSpPr>
            <a:cxnSpLocks/>
          </p:cNvCxnSpPr>
          <p:nvPr/>
        </p:nvCxnSpPr>
        <p:spPr>
          <a:xfrm rot="-5400000">
            <a:off x="4140845" y="3794415"/>
            <a:ext cx="720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22" name="Rovná spojnica 481321">
            <a:extLst>
              <a:ext uri="{FF2B5EF4-FFF2-40B4-BE49-F238E27FC236}">
                <a16:creationId xmlns:a16="http://schemas.microsoft.com/office/drawing/2014/main" id="{CADE9CFF-EBC8-03F3-D44D-AF09ABCBC8C7}"/>
              </a:ext>
            </a:extLst>
          </p:cNvPr>
          <p:cNvCxnSpPr/>
          <p:nvPr/>
        </p:nvCxnSpPr>
        <p:spPr>
          <a:xfrm>
            <a:off x="4497149" y="417824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23" name="Rovná spojnica 481322">
            <a:extLst>
              <a:ext uri="{FF2B5EF4-FFF2-40B4-BE49-F238E27FC236}">
                <a16:creationId xmlns:a16="http://schemas.microsoft.com/office/drawing/2014/main" id="{80D76B68-65D0-EE72-DD80-5872B347DF15}"/>
              </a:ext>
            </a:extLst>
          </p:cNvPr>
          <p:cNvCxnSpPr/>
          <p:nvPr/>
        </p:nvCxnSpPr>
        <p:spPr>
          <a:xfrm>
            <a:off x="5232434" y="417824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24" name="Rovná spojnica 481323">
            <a:extLst>
              <a:ext uri="{FF2B5EF4-FFF2-40B4-BE49-F238E27FC236}">
                <a16:creationId xmlns:a16="http://schemas.microsoft.com/office/drawing/2014/main" id="{83070428-15A9-3CE6-C6FA-91126D247243}"/>
              </a:ext>
            </a:extLst>
          </p:cNvPr>
          <p:cNvCxnSpPr/>
          <p:nvPr/>
        </p:nvCxnSpPr>
        <p:spPr>
          <a:xfrm>
            <a:off x="5968807" y="417824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25" name="Rovná spojnica 481324">
            <a:extLst>
              <a:ext uri="{FF2B5EF4-FFF2-40B4-BE49-F238E27FC236}">
                <a16:creationId xmlns:a16="http://schemas.microsoft.com/office/drawing/2014/main" id="{661E6487-DB2B-7090-BDE6-7224D191C634}"/>
              </a:ext>
            </a:extLst>
          </p:cNvPr>
          <p:cNvCxnSpPr>
            <a:cxnSpLocks/>
          </p:cNvCxnSpPr>
          <p:nvPr/>
        </p:nvCxnSpPr>
        <p:spPr>
          <a:xfrm rot="-5400000">
            <a:off x="4857149" y="379441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26" name="Rovná spojnica 481325">
            <a:extLst>
              <a:ext uri="{FF2B5EF4-FFF2-40B4-BE49-F238E27FC236}">
                <a16:creationId xmlns:a16="http://schemas.microsoft.com/office/drawing/2014/main" id="{5CE4459E-4173-3EEF-1F69-5AF70812A8D1}"/>
              </a:ext>
            </a:extLst>
          </p:cNvPr>
          <p:cNvCxnSpPr>
            <a:cxnSpLocks/>
          </p:cNvCxnSpPr>
          <p:nvPr/>
        </p:nvCxnSpPr>
        <p:spPr>
          <a:xfrm rot="-5400000">
            <a:off x="5592434" y="379441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27" name="Rovná spojnica 481326">
            <a:extLst>
              <a:ext uri="{FF2B5EF4-FFF2-40B4-BE49-F238E27FC236}">
                <a16:creationId xmlns:a16="http://schemas.microsoft.com/office/drawing/2014/main" id="{FB6C5DEF-33CD-A14A-78F4-5E4A17B9CB60}"/>
              </a:ext>
            </a:extLst>
          </p:cNvPr>
          <p:cNvCxnSpPr>
            <a:cxnSpLocks/>
          </p:cNvCxnSpPr>
          <p:nvPr/>
        </p:nvCxnSpPr>
        <p:spPr>
          <a:xfrm rot="-5400000">
            <a:off x="6347218" y="379441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1" name="Rovná spojnica 481330">
            <a:extLst>
              <a:ext uri="{FF2B5EF4-FFF2-40B4-BE49-F238E27FC236}">
                <a16:creationId xmlns:a16="http://schemas.microsoft.com/office/drawing/2014/main" id="{5D3A5855-6F85-C44B-B9BA-B4BE4703F65D}"/>
              </a:ext>
            </a:extLst>
          </p:cNvPr>
          <p:cNvCxnSpPr/>
          <p:nvPr/>
        </p:nvCxnSpPr>
        <p:spPr>
          <a:xfrm>
            <a:off x="6694767" y="417824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2" name="Rovná spojnica 481331">
            <a:extLst>
              <a:ext uri="{FF2B5EF4-FFF2-40B4-BE49-F238E27FC236}">
                <a16:creationId xmlns:a16="http://schemas.microsoft.com/office/drawing/2014/main" id="{E3DAF902-549B-47B2-083C-0D4E24B46882}"/>
              </a:ext>
            </a:extLst>
          </p:cNvPr>
          <p:cNvCxnSpPr/>
          <p:nvPr/>
        </p:nvCxnSpPr>
        <p:spPr>
          <a:xfrm>
            <a:off x="7430052" y="417824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3" name="Rovná spojnica 481332">
            <a:extLst>
              <a:ext uri="{FF2B5EF4-FFF2-40B4-BE49-F238E27FC236}">
                <a16:creationId xmlns:a16="http://schemas.microsoft.com/office/drawing/2014/main" id="{A74140B1-1721-819D-FC7C-94595BA41889}"/>
              </a:ext>
            </a:extLst>
          </p:cNvPr>
          <p:cNvCxnSpPr/>
          <p:nvPr/>
        </p:nvCxnSpPr>
        <p:spPr>
          <a:xfrm>
            <a:off x="8166425" y="417824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4" name="Rovná spojnica 481333">
            <a:extLst>
              <a:ext uri="{FF2B5EF4-FFF2-40B4-BE49-F238E27FC236}">
                <a16:creationId xmlns:a16="http://schemas.microsoft.com/office/drawing/2014/main" id="{AA3F4207-7A83-21EE-23B9-75DFBDCE3648}"/>
              </a:ext>
            </a:extLst>
          </p:cNvPr>
          <p:cNvCxnSpPr>
            <a:cxnSpLocks/>
          </p:cNvCxnSpPr>
          <p:nvPr/>
        </p:nvCxnSpPr>
        <p:spPr>
          <a:xfrm rot="-5400000">
            <a:off x="7054767" y="379441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5" name="Rovná spojnica 481334">
            <a:extLst>
              <a:ext uri="{FF2B5EF4-FFF2-40B4-BE49-F238E27FC236}">
                <a16:creationId xmlns:a16="http://schemas.microsoft.com/office/drawing/2014/main" id="{0C577FA1-611E-C390-FB60-D7BC9226E3A9}"/>
              </a:ext>
            </a:extLst>
          </p:cNvPr>
          <p:cNvCxnSpPr>
            <a:cxnSpLocks/>
          </p:cNvCxnSpPr>
          <p:nvPr/>
        </p:nvCxnSpPr>
        <p:spPr>
          <a:xfrm rot="-5400000">
            <a:off x="7790052" y="379441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6" name="Rovná spojnica 481335">
            <a:extLst>
              <a:ext uri="{FF2B5EF4-FFF2-40B4-BE49-F238E27FC236}">
                <a16:creationId xmlns:a16="http://schemas.microsoft.com/office/drawing/2014/main" id="{A4CF9DA7-3927-00B6-2CC6-19824A2FA8D6}"/>
              </a:ext>
            </a:extLst>
          </p:cNvPr>
          <p:cNvCxnSpPr>
            <a:cxnSpLocks/>
          </p:cNvCxnSpPr>
          <p:nvPr/>
        </p:nvCxnSpPr>
        <p:spPr>
          <a:xfrm rot="-5400000">
            <a:off x="8526425" y="379441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7" name="Rovná spojnica 481336">
            <a:extLst>
              <a:ext uri="{FF2B5EF4-FFF2-40B4-BE49-F238E27FC236}">
                <a16:creationId xmlns:a16="http://schemas.microsoft.com/office/drawing/2014/main" id="{6563E53F-5BFE-C17D-A0ED-BBC540C50148}"/>
              </a:ext>
            </a:extLst>
          </p:cNvPr>
          <p:cNvCxnSpPr>
            <a:cxnSpLocks/>
          </p:cNvCxnSpPr>
          <p:nvPr/>
        </p:nvCxnSpPr>
        <p:spPr>
          <a:xfrm rot="-5400000">
            <a:off x="4140845" y="4550060"/>
            <a:ext cx="720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8" name="Rovná spojnica 481337">
            <a:extLst>
              <a:ext uri="{FF2B5EF4-FFF2-40B4-BE49-F238E27FC236}">
                <a16:creationId xmlns:a16="http://schemas.microsoft.com/office/drawing/2014/main" id="{6C93B89B-4689-19AB-A48D-51E8A6B0EDC1}"/>
              </a:ext>
            </a:extLst>
          </p:cNvPr>
          <p:cNvCxnSpPr/>
          <p:nvPr/>
        </p:nvCxnSpPr>
        <p:spPr>
          <a:xfrm>
            <a:off x="4497149" y="492775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9" name="Rovná spojnica 481338">
            <a:extLst>
              <a:ext uri="{FF2B5EF4-FFF2-40B4-BE49-F238E27FC236}">
                <a16:creationId xmlns:a16="http://schemas.microsoft.com/office/drawing/2014/main" id="{43124D3A-38CA-39A2-2F11-3D14F8ED0965}"/>
              </a:ext>
            </a:extLst>
          </p:cNvPr>
          <p:cNvCxnSpPr/>
          <p:nvPr/>
        </p:nvCxnSpPr>
        <p:spPr>
          <a:xfrm>
            <a:off x="5232434" y="492775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0" name="Rovná spojnica 481339">
            <a:extLst>
              <a:ext uri="{FF2B5EF4-FFF2-40B4-BE49-F238E27FC236}">
                <a16:creationId xmlns:a16="http://schemas.microsoft.com/office/drawing/2014/main" id="{BE3E1035-C87A-879D-626A-D2D4664B216C}"/>
              </a:ext>
            </a:extLst>
          </p:cNvPr>
          <p:cNvCxnSpPr/>
          <p:nvPr/>
        </p:nvCxnSpPr>
        <p:spPr>
          <a:xfrm>
            <a:off x="5968807" y="492775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1" name="Rovná spojnica 481340">
            <a:extLst>
              <a:ext uri="{FF2B5EF4-FFF2-40B4-BE49-F238E27FC236}">
                <a16:creationId xmlns:a16="http://schemas.microsoft.com/office/drawing/2014/main" id="{F790BB2D-7C96-BA68-27B2-736FB8698E84}"/>
              </a:ext>
            </a:extLst>
          </p:cNvPr>
          <p:cNvCxnSpPr>
            <a:cxnSpLocks/>
          </p:cNvCxnSpPr>
          <p:nvPr/>
        </p:nvCxnSpPr>
        <p:spPr>
          <a:xfrm rot="-5400000">
            <a:off x="4857149" y="455006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2" name="Rovná spojnica 481341">
            <a:extLst>
              <a:ext uri="{FF2B5EF4-FFF2-40B4-BE49-F238E27FC236}">
                <a16:creationId xmlns:a16="http://schemas.microsoft.com/office/drawing/2014/main" id="{6A17E6A8-097F-7CE9-7CD9-50407466D279}"/>
              </a:ext>
            </a:extLst>
          </p:cNvPr>
          <p:cNvCxnSpPr>
            <a:cxnSpLocks/>
          </p:cNvCxnSpPr>
          <p:nvPr/>
        </p:nvCxnSpPr>
        <p:spPr>
          <a:xfrm rot="-5400000">
            <a:off x="5592434" y="455006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3" name="Rovná spojnica 481342">
            <a:extLst>
              <a:ext uri="{FF2B5EF4-FFF2-40B4-BE49-F238E27FC236}">
                <a16:creationId xmlns:a16="http://schemas.microsoft.com/office/drawing/2014/main" id="{C1E2C135-230D-5F0D-AB2F-D19EAFDE1FA2}"/>
              </a:ext>
            </a:extLst>
          </p:cNvPr>
          <p:cNvCxnSpPr>
            <a:cxnSpLocks/>
          </p:cNvCxnSpPr>
          <p:nvPr/>
        </p:nvCxnSpPr>
        <p:spPr>
          <a:xfrm rot="-5400000">
            <a:off x="6347218" y="455006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4" name="Rovná spojnica 481343">
            <a:extLst>
              <a:ext uri="{FF2B5EF4-FFF2-40B4-BE49-F238E27FC236}">
                <a16:creationId xmlns:a16="http://schemas.microsoft.com/office/drawing/2014/main" id="{83EEC040-2872-07B8-3ED1-57D013CCD07E}"/>
              </a:ext>
            </a:extLst>
          </p:cNvPr>
          <p:cNvCxnSpPr/>
          <p:nvPr/>
        </p:nvCxnSpPr>
        <p:spPr>
          <a:xfrm>
            <a:off x="6694767" y="492775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5" name="Rovná spojnica 481344">
            <a:extLst>
              <a:ext uri="{FF2B5EF4-FFF2-40B4-BE49-F238E27FC236}">
                <a16:creationId xmlns:a16="http://schemas.microsoft.com/office/drawing/2014/main" id="{143FB629-5BD3-6774-6448-3538ED7B5800}"/>
              </a:ext>
            </a:extLst>
          </p:cNvPr>
          <p:cNvCxnSpPr/>
          <p:nvPr/>
        </p:nvCxnSpPr>
        <p:spPr>
          <a:xfrm>
            <a:off x="7430052" y="492775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6" name="Rovná spojnica 481345">
            <a:extLst>
              <a:ext uri="{FF2B5EF4-FFF2-40B4-BE49-F238E27FC236}">
                <a16:creationId xmlns:a16="http://schemas.microsoft.com/office/drawing/2014/main" id="{AF0A72BD-6AC9-071D-3102-F10B6BBD880C}"/>
              </a:ext>
            </a:extLst>
          </p:cNvPr>
          <p:cNvCxnSpPr/>
          <p:nvPr/>
        </p:nvCxnSpPr>
        <p:spPr>
          <a:xfrm>
            <a:off x="8166425" y="492775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7" name="Rovná spojnica 481346">
            <a:extLst>
              <a:ext uri="{FF2B5EF4-FFF2-40B4-BE49-F238E27FC236}">
                <a16:creationId xmlns:a16="http://schemas.microsoft.com/office/drawing/2014/main" id="{2EB6A0B2-1917-4838-907D-B4B4B6FD9513}"/>
              </a:ext>
            </a:extLst>
          </p:cNvPr>
          <p:cNvCxnSpPr>
            <a:cxnSpLocks/>
          </p:cNvCxnSpPr>
          <p:nvPr/>
        </p:nvCxnSpPr>
        <p:spPr>
          <a:xfrm rot="-5400000">
            <a:off x="7054767" y="455006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8" name="Rovná spojnica 481347">
            <a:extLst>
              <a:ext uri="{FF2B5EF4-FFF2-40B4-BE49-F238E27FC236}">
                <a16:creationId xmlns:a16="http://schemas.microsoft.com/office/drawing/2014/main" id="{934324B0-B031-F728-2E5A-AB237865541D}"/>
              </a:ext>
            </a:extLst>
          </p:cNvPr>
          <p:cNvCxnSpPr>
            <a:cxnSpLocks/>
          </p:cNvCxnSpPr>
          <p:nvPr/>
        </p:nvCxnSpPr>
        <p:spPr>
          <a:xfrm rot="-5400000">
            <a:off x="7790052" y="455006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9" name="Rovná spojnica 481348">
            <a:extLst>
              <a:ext uri="{FF2B5EF4-FFF2-40B4-BE49-F238E27FC236}">
                <a16:creationId xmlns:a16="http://schemas.microsoft.com/office/drawing/2014/main" id="{7A80E583-5CCF-925C-85D3-90437A5D93CB}"/>
              </a:ext>
            </a:extLst>
          </p:cNvPr>
          <p:cNvCxnSpPr>
            <a:cxnSpLocks/>
          </p:cNvCxnSpPr>
          <p:nvPr/>
        </p:nvCxnSpPr>
        <p:spPr>
          <a:xfrm rot="-5400000">
            <a:off x="8526425" y="455006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50" name="Rovná spojnica 481349">
            <a:extLst>
              <a:ext uri="{FF2B5EF4-FFF2-40B4-BE49-F238E27FC236}">
                <a16:creationId xmlns:a16="http://schemas.microsoft.com/office/drawing/2014/main" id="{0279ED4E-DF9A-908F-27FE-7402D349D9F4}"/>
              </a:ext>
            </a:extLst>
          </p:cNvPr>
          <p:cNvCxnSpPr/>
          <p:nvPr/>
        </p:nvCxnSpPr>
        <p:spPr>
          <a:xfrm>
            <a:off x="4498725" y="492488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51" name="Rovná spojnica 481350">
            <a:extLst>
              <a:ext uri="{FF2B5EF4-FFF2-40B4-BE49-F238E27FC236}">
                <a16:creationId xmlns:a16="http://schemas.microsoft.com/office/drawing/2014/main" id="{FF2EEDAD-E625-86C3-1F94-E5F2246FF191}"/>
              </a:ext>
            </a:extLst>
          </p:cNvPr>
          <p:cNvCxnSpPr/>
          <p:nvPr/>
        </p:nvCxnSpPr>
        <p:spPr>
          <a:xfrm>
            <a:off x="5234010" y="492488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52" name="Rovná spojnica 481351">
            <a:extLst>
              <a:ext uri="{FF2B5EF4-FFF2-40B4-BE49-F238E27FC236}">
                <a16:creationId xmlns:a16="http://schemas.microsoft.com/office/drawing/2014/main" id="{54D34DD9-8C92-D687-6BDC-1EC0BB12D1B6}"/>
              </a:ext>
            </a:extLst>
          </p:cNvPr>
          <p:cNvCxnSpPr/>
          <p:nvPr/>
        </p:nvCxnSpPr>
        <p:spPr>
          <a:xfrm>
            <a:off x="5970383" y="492488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53" name="Rovná spojnica 481352">
            <a:extLst>
              <a:ext uri="{FF2B5EF4-FFF2-40B4-BE49-F238E27FC236}">
                <a16:creationId xmlns:a16="http://schemas.microsoft.com/office/drawing/2014/main" id="{C8B1B57D-62CE-F1E4-2161-8A778723672E}"/>
              </a:ext>
            </a:extLst>
          </p:cNvPr>
          <p:cNvCxnSpPr/>
          <p:nvPr/>
        </p:nvCxnSpPr>
        <p:spPr>
          <a:xfrm>
            <a:off x="6696343" y="492488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54" name="Rovná spojnica 481353">
            <a:extLst>
              <a:ext uri="{FF2B5EF4-FFF2-40B4-BE49-F238E27FC236}">
                <a16:creationId xmlns:a16="http://schemas.microsoft.com/office/drawing/2014/main" id="{2F48F400-8A9C-6D7C-55BF-87B2A6FB885F}"/>
              </a:ext>
            </a:extLst>
          </p:cNvPr>
          <p:cNvCxnSpPr/>
          <p:nvPr/>
        </p:nvCxnSpPr>
        <p:spPr>
          <a:xfrm>
            <a:off x="7431628" y="492488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55" name="Rovná spojnica 481354">
            <a:extLst>
              <a:ext uri="{FF2B5EF4-FFF2-40B4-BE49-F238E27FC236}">
                <a16:creationId xmlns:a16="http://schemas.microsoft.com/office/drawing/2014/main" id="{E67F22A1-C64D-59EC-E70E-D1A4F1D67BE1}"/>
              </a:ext>
            </a:extLst>
          </p:cNvPr>
          <p:cNvCxnSpPr/>
          <p:nvPr/>
        </p:nvCxnSpPr>
        <p:spPr>
          <a:xfrm>
            <a:off x="8168001" y="492488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56" name="Rovná spojnica 481355">
            <a:extLst>
              <a:ext uri="{FF2B5EF4-FFF2-40B4-BE49-F238E27FC236}">
                <a16:creationId xmlns:a16="http://schemas.microsoft.com/office/drawing/2014/main" id="{15A676CC-697D-0BFB-D97A-13E80FEFC0F9}"/>
              </a:ext>
            </a:extLst>
          </p:cNvPr>
          <p:cNvCxnSpPr>
            <a:cxnSpLocks/>
          </p:cNvCxnSpPr>
          <p:nvPr/>
        </p:nvCxnSpPr>
        <p:spPr>
          <a:xfrm rot="-5400000">
            <a:off x="4140851" y="5308219"/>
            <a:ext cx="720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60" name="Rovná spojnica 481359">
            <a:extLst>
              <a:ext uri="{FF2B5EF4-FFF2-40B4-BE49-F238E27FC236}">
                <a16:creationId xmlns:a16="http://schemas.microsoft.com/office/drawing/2014/main" id="{A6A28CDE-1F64-9702-D9F7-89902EFA59BE}"/>
              </a:ext>
            </a:extLst>
          </p:cNvPr>
          <p:cNvCxnSpPr/>
          <p:nvPr/>
        </p:nvCxnSpPr>
        <p:spPr>
          <a:xfrm>
            <a:off x="4497155" y="5692046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61" name="Rovná spojnica 481360">
            <a:extLst>
              <a:ext uri="{FF2B5EF4-FFF2-40B4-BE49-F238E27FC236}">
                <a16:creationId xmlns:a16="http://schemas.microsoft.com/office/drawing/2014/main" id="{75CCC462-50A7-442A-D03F-0F4D8B70877D}"/>
              </a:ext>
            </a:extLst>
          </p:cNvPr>
          <p:cNvCxnSpPr/>
          <p:nvPr/>
        </p:nvCxnSpPr>
        <p:spPr>
          <a:xfrm>
            <a:off x="5232440" y="5692046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62" name="Rovná spojnica 481361">
            <a:extLst>
              <a:ext uri="{FF2B5EF4-FFF2-40B4-BE49-F238E27FC236}">
                <a16:creationId xmlns:a16="http://schemas.microsoft.com/office/drawing/2014/main" id="{AEBBB19C-C129-F11E-B457-17A406426324}"/>
              </a:ext>
            </a:extLst>
          </p:cNvPr>
          <p:cNvCxnSpPr/>
          <p:nvPr/>
        </p:nvCxnSpPr>
        <p:spPr>
          <a:xfrm>
            <a:off x="5968813" y="5692046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63" name="Rovná spojnica 481362">
            <a:extLst>
              <a:ext uri="{FF2B5EF4-FFF2-40B4-BE49-F238E27FC236}">
                <a16:creationId xmlns:a16="http://schemas.microsoft.com/office/drawing/2014/main" id="{FDB0D2DC-4A38-89B7-35BA-A02ADE1CD2A4}"/>
              </a:ext>
            </a:extLst>
          </p:cNvPr>
          <p:cNvCxnSpPr>
            <a:cxnSpLocks/>
          </p:cNvCxnSpPr>
          <p:nvPr/>
        </p:nvCxnSpPr>
        <p:spPr>
          <a:xfrm rot="-5400000">
            <a:off x="4857155" y="5308219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64" name="Rovná spojnica 481363">
            <a:extLst>
              <a:ext uri="{FF2B5EF4-FFF2-40B4-BE49-F238E27FC236}">
                <a16:creationId xmlns:a16="http://schemas.microsoft.com/office/drawing/2014/main" id="{EC6F15C4-0657-F3B9-4015-8197783503F2}"/>
              </a:ext>
            </a:extLst>
          </p:cNvPr>
          <p:cNvCxnSpPr>
            <a:cxnSpLocks/>
          </p:cNvCxnSpPr>
          <p:nvPr/>
        </p:nvCxnSpPr>
        <p:spPr>
          <a:xfrm rot="-5400000">
            <a:off x="5592440" y="5308219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65" name="Rovná spojnica 481364">
            <a:extLst>
              <a:ext uri="{FF2B5EF4-FFF2-40B4-BE49-F238E27FC236}">
                <a16:creationId xmlns:a16="http://schemas.microsoft.com/office/drawing/2014/main" id="{832E875A-FD8C-B1B6-4D33-7BEBC028AC71}"/>
              </a:ext>
            </a:extLst>
          </p:cNvPr>
          <p:cNvCxnSpPr>
            <a:cxnSpLocks/>
          </p:cNvCxnSpPr>
          <p:nvPr/>
        </p:nvCxnSpPr>
        <p:spPr>
          <a:xfrm rot="-5400000">
            <a:off x="6347224" y="5308219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69" name="Rovná spojnica 481368">
            <a:extLst>
              <a:ext uri="{FF2B5EF4-FFF2-40B4-BE49-F238E27FC236}">
                <a16:creationId xmlns:a16="http://schemas.microsoft.com/office/drawing/2014/main" id="{14A044E7-8946-A19F-711F-BD09C4951644}"/>
              </a:ext>
            </a:extLst>
          </p:cNvPr>
          <p:cNvCxnSpPr/>
          <p:nvPr/>
        </p:nvCxnSpPr>
        <p:spPr>
          <a:xfrm>
            <a:off x="6694773" y="5692046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0" name="Rovná spojnica 481369">
            <a:extLst>
              <a:ext uri="{FF2B5EF4-FFF2-40B4-BE49-F238E27FC236}">
                <a16:creationId xmlns:a16="http://schemas.microsoft.com/office/drawing/2014/main" id="{9E2DE745-CEC7-8E8B-2BDD-57418C3C03B8}"/>
              </a:ext>
            </a:extLst>
          </p:cNvPr>
          <p:cNvCxnSpPr/>
          <p:nvPr/>
        </p:nvCxnSpPr>
        <p:spPr>
          <a:xfrm>
            <a:off x="7430058" y="5692046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1" name="Rovná spojnica 481370">
            <a:extLst>
              <a:ext uri="{FF2B5EF4-FFF2-40B4-BE49-F238E27FC236}">
                <a16:creationId xmlns:a16="http://schemas.microsoft.com/office/drawing/2014/main" id="{248F54F7-F56A-682B-33A2-D5158E518B7F}"/>
              </a:ext>
            </a:extLst>
          </p:cNvPr>
          <p:cNvCxnSpPr/>
          <p:nvPr/>
        </p:nvCxnSpPr>
        <p:spPr>
          <a:xfrm>
            <a:off x="8166431" y="5692046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2" name="Rovná spojnica 481371">
            <a:extLst>
              <a:ext uri="{FF2B5EF4-FFF2-40B4-BE49-F238E27FC236}">
                <a16:creationId xmlns:a16="http://schemas.microsoft.com/office/drawing/2014/main" id="{C3397EBC-9EFF-4A4E-5055-13D80571F220}"/>
              </a:ext>
            </a:extLst>
          </p:cNvPr>
          <p:cNvCxnSpPr>
            <a:cxnSpLocks/>
          </p:cNvCxnSpPr>
          <p:nvPr/>
        </p:nvCxnSpPr>
        <p:spPr>
          <a:xfrm rot="-5400000">
            <a:off x="7054773" y="5308219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3" name="Rovná spojnica 481372">
            <a:extLst>
              <a:ext uri="{FF2B5EF4-FFF2-40B4-BE49-F238E27FC236}">
                <a16:creationId xmlns:a16="http://schemas.microsoft.com/office/drawing/2014/main" id="{69725521-A1E2-67BE-6539-EB7D8E3C59C6}"/>
              </a:ext>
            </a:extLst>
          </p:cNvPr>
          <p:cNvCxnSpPr>
            <a:cxnSpLocks/>
          </p:cNvCxnSpPr>
          <p:nvPr/>
        </p:nvCxnSpPr>
        <p:spPr>
          <a:xfrm rot="-5400000">
            <a:off x="7790058" y="5308219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4" name="Rovná spojnica 481373">
            <a:extLst>
              <a:ext uri="{FF2B5EF4-FFF2-40B4-BE49-F238E27FC236}">
                <a16:creationId xmlns:a16="http://schemas.microsoft.com/office/drawing/2014/main" id="{95D6BE6A-A094-E73D-9B66-34509E61104F}"/>
              </a:ext>
            </a:extLst>
          </p:cNvPr>
          <p:cNvCxnSpPr>
            <a:cxnSpLocks/>
          </p:cNvCxnSpPr>
          <p:nvPr/>
        </p:nvCxnSpPr>
        <p:spPr>
          <a:xfrm rot="-5400000">
            <a:off x="8526431" y="5308219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5" name="Rovná spojnica 481374">
            <a:extLst>
              <a:ext uri="{FF2B5EF4-FFF2-40B4-BE49-F238E27FC236}">
                <a16:creationId xmlns:a16="http://schemas.microsoft.com/office/drawing/2014/main" id="{4FC77B35-D89C-8A74-53EF-FB7C04918309}"/>
              </a:ext>
            </a:extLst>
          </p:cNvPr>
          <p:cNvCxnSpPr>
            <a:cxnSpLocks/>
          </p:cNvCxnSpPr>
          <p:nvPr/>
        </p:nvCxnSpPr>
        <p:spPr>
          <a:xfrm rot="-5400000">
            <a:off x="4140851" y="6076138"/>
            <a:ext cx="720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6" name="Rovná spojnica 481375">
            <a:extLst>
              <a:ext uri="{FF2B5EF4-FFF2-40B4-BE49-F238E27FC236}">
                <a16:creationId xmlns:a16="http://schemas.microsoft.com/office/drawing/2014/main" id="{6BFB9485-7C17-0D9A-75F0-60EFCD2904DA}"/>
              </a:ext>
            </a:extLst>
          </p:cNvPr>
          <p:cNvCxnSpPr/>
          <p:nvPr/>
        </p:nvCxnSpPr>
        <p:spPr>
          <a:xfrm>
            <a:off x="4497155" y="645996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7" name="Rovná spojnica 481376">
            <a:extLst>
              <a:ext uri="{FF2B5EF4-FFF2-40B4-BE49-F238E27FC236}">
                <a16:creationId xmlns:a16="http://schemas.microsoft.com/office/drawing/2014/main" id="{53686206-E6CA-5F81-34CC-4CCA1BAEBB3E}"/>
              </a:ext>
            </a:extLst>
          </p:cNvPr>
          <p:cNvCxnSpPr/>
          <p:nvPr/>
        </p:nvCxnSpPr>
        <p:spPr>
          <a:xfrm>
            <a:off x="5232440" y="645996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8" name="Rovná spojnica 481377">
            <a:extLst>
              <a:ext uri="{FF2B5EF4-FFF2-40B4-BE49-F238E27FC236}">
                <a16:creationId xmlns:a16="http://schemas.microsoft.com/office/drawing/2014/main" id="{02434C05-1FA2-C6FE-1476-FCAB093D2B83}"/>
              </a:ext>
            </a:extLst>
          </p:cNvPr>
          <p:cNvCxnSpPr/>
          <p:nvPr/>
        </p:nvCxnSpPr>
        <p:spPr>
          <a:xfrm>
            <a:off x="5968813" y="645996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9" name="Rovná spojnica 481378">
            <a:extLst>
              <a:ext uri="{FF2B5EF4-FFF2-40B4-BE49-F238E27FC236}">
                <a16:creationId xmlns:a16="http://schemas.microsoft.com/office/drawing/2014/main" id="{947FAD31-D1F4-C833-E567-E8C07B220089}"/>
              </a:ext>
            </a:extLst>
          </p:cNvPr>
          <p:cNvCxnSpPr>
            <a:cxnSpLocks/>
          </p:cNvCxnSpPr>
          <p:nvPr/>
        </p:nvCxnSpPr>
        <p:spPr>
          <a:xfrm rot="-5400000">
            <a:off x="4857155" y="607613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0" name="Rovná spojnica 481379">
            <a:extLst>
              <a:ext uri="{FF2B5EF4-FFF2-40B4-BE49-F238E27FC236}">
                <a16:creationId xmlns:a16="http://schemas.microsoft.com/office/drawing/2014/main" id="{C8DEF01D-D906-7B1C-4E66-479E998DA8BD}"/>
              </a:ext>
            </a:extLst>
          </p:cNvPr>
          <p:cNvCxnSpPr>
            <a:cxnSpLocks/>
          </p:cNvCxnSpPr>
          <p:nvPr/>
        </p:nvCxnSpPr>
        <p:spPr>
          <a:xfrm rot="-5400000">
            <a:off x="5592440" y="607613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1" name="Rovná spojnica 481380">
            <a:extLst>
              <a:ext uri="{FF2B5EF4-FFF2-40B4-BE49-F238E27FC236}">
                <a16:creationId xmlns:a16="http://schemas.microsoft.com/office/drawing/2014/main" id="{1FE97538-8C9F-7495-2EA3-29FE22738E01}"/>
              </a:ext>
            </a:extLst>
          </p:cNvPr>
          <p:cNvCxnSpPr>
            <a:cxnSpLocks/>
          </p:cNvCxnSpPr>
          <p:nvPr/>
        </p:nvCxnSpPr>
        <p:spPr>
          <a:xfrm rot="-5400000">
            <a:off x="6347224" y="607613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2" name="Rovná spojnica 481381">
            <a:extLst>
              <a:ext uri="{FF2B5EF4-FFF2-40B4-BE49-F238E27FC236}">
                <a16:creationId xmlns:a16="http://schemas.microsoft.com/office/drawing/2014/main" id="{81C20183-33DB-9ABF-FFC9-5C26FC252DAD}"/>
              </a:ext>
            </a:extLst>
          </p:cNvPr>
          <p:cNvCxnSpPr/>
          <p:nvPr/>
        </p:nvCxnSpPr>
        <p:spPr>
          <a:xfrm>
            <a:off x="6694773" y="645996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3" name="Rovná spojnica 481382">
            <a:extLst>
              <a:ext uri="{FF2B5EF4-FFF2-40B4-BE49-F238E27FC236}">
                <a16:creationId xmlns:a16="http://schemas.microsoft.com/office/drawing/2014/main" id="{A6BAF8CF-2A75-300E-BFA5-5124571D417A}"/>
              </a:ext>
            </a:extLst>
          </p:cNvPr>
          <p:cNvCxnSpPr/>
          <p:nvPr/>
        </p:nvCxnSpPr>
        <p:spPr>
          <a:xfrm>
            <a:off x="7430058" y="645996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4" name="Rovná spojnica 481383">
            <a:extLst>
              <a:ext uri="{FF2B5EF4-FFF2-40B4-BE49-F238E27FC236}">
                <a16:creationId xmlns:a16="http://schemas.microsoft.com/office/drawing/2014/main" id="{FE1F7175-F0FE-FF12-AC68-BC2B0DFF8E85}"/>
              </a:ext>
            </a:extLst>
          </p:cNvPr>
          <p:cNvCxnSpPr/>
          <p:nvPr/>
        </p:nvCxnSpPr>
        <p:spPr>
          <a:xfrm>
            <a:off x="8166431" y="645996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5" name="Rovná spojnica 481384">
            <a:extLst>
              <a:ext uri="{FF2B5EF4-FFF2-40B4-BE49-F238E27FC236}">
                <a16:creationId xmlns:a16="http://schemas.microsoft.com/office/drawing/2014/main" id="{7A64DBD9-1504-EF47-848A-CD9E4CA82369}"/>
              </a:ext>
            </a:extLst>
          </p:cNvPr>
          <p:cNvCxnSpPr>
            <a:cxnSpLocks/>
          </p:cNvCxnSpPr>
          <p:nvPr/>
        </p:nvCxnSpPr>
        <p:spPr>
          <a:xfrm rot="-5400000">
            <a:off x="7054773" y="607613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6" name="Rovná spojnica 481385">
            <a:extLst>
              <a:ext uri="{FF2B5EF4-FFF2-40B4-BE49-F238E27FC236}">
                <a16:creationId xmlns:a16="http://schemas.microsoft.com/office/drawing/2014/main" id="{BF832720-1E80-362D-5BEB-68C919052FF8}"/>
              </a:ext>
            </a:extLst>
          </p:cNvPr>
          <p:cNvCxnSpPr>
            <a:cxnSpLocks/>
          </p:cNvCxnSpPr>
          <p:nvPr/>
        </p:nvCxnSpPr>
        <p:spPr>
          <a:xfrm rot="-5400000">
            <a:off x="7790058" y="607613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7" name="Rovná spojnica 481386">
            <a:extLst>
              <a:ext uri="{FF2B5EF4-FFF2-40B4-BE49-F238E27FC236}">
                <a16:creationId xmlns:a16="http://schemas.microsoft.com/office/drawing/2014/main" id="{6FB54BC8-F8B3-116C-B66E-B4BC0895FD45}"/>
              </a:ext>
            </a:extLst>
          </p:cNvPr>
          <p:cNvCxnSpPr>
            <a:cxnSpLocks/>
          </p:cNvCxnSpPr>
          <p:nvPr/>
        </p:nvCxnSpPr>
        <p:spPr>
          <a:xfrm rot="-5400000">
            <a:off x="8526431" y="607613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9" name="Rovná spojovacia šípka 481388">
            <a:extLst>
              <a:ext uri="{FF2B5EF4-FFF2-40B4-BE49-F238E27FC236}">
                <a16:creationId xmlns:a16="http://schemas.microsoft.com/office/drawing/2014/main" id="{00D49992-D3B7-6F2F-0452-8FA44ED9F954}"/>
              </a:ext>
            </a:extLst>
          </p:cNvPr>
          <p:cNvCxnSpPr/>
          <p:nvPr/>
        </p:nvCxnSpPr>
        <p:spPr>
          <a:xfrm flipV="1">
            <a:off x="4509423" y="3417939"/>
            <a:ext cx="2917618" cy="304816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90" name="Rovná spojovacia šípka 481389">
            <a:extLst>
              <a:ext uri="{FF2B5EF4-FFF2-40B4-BE49-F238E27FC236}">
                <a16:creationId xmlns:a16="http://schemas.microsoft.com/office/drawing/2014/main" id="{B867BCD7-8628-492C-D7BC-36CE09F3D0F3}"/>
              </a:ext>
            </a:extLst>
          </p:cNvPr>
          <p:cNvCxnSpPr>
            <a:cxnSpLocks/>
          </p:cNvCxnSpPr>
          <p:nvPr/>
        </p:nvCxnSpPr>
        <p:spPr>
          <a:xfrm flipV="1">
            <a:off x="4486048" y="4948219"/>
            <a:ext cx="4385574" cy="1517162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93" name="Rovná spojovacia šípka 481392">
            <a:extLst>
              <a:ext uri="{FF2B5EF4-FFF2-40B4-BE49-F238E27FC236}">
                <a16:creationId xmlns:a16="http://schemas.microsoft.com/office/drawing/2014/main" id="{B1829996-E2BD-05DB-B824-ACC6EBE56DB1}"/>
              </a:ext>
            </a:extLst>
          </p:cNvPr>
          <p:cNvCxnSpPr>
            <a:cxnSpLocks/>
          </p:cNvCxnSpPr>
          <p:nvPr/>
        </p:nvCxnSpPr>
        <p:spPr>
          <a:xfrm flipV="1">
            <a:off x="4502415" y="2691801"/>
            <a:ext cx="2204803" cy="37702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1396" name="Object 2">
                <a:extLst>
                  <a:ext uri="{FF2B5EF4-FFF2-40B4-BE49-F238E27FC236}">
                    <a16:creationId xmlns:a16="http://schemas.microsoft.com/office/drawing/2014/main" id="{588357FB-E027-9AE3-7EB3-085739B4964D}"/>
                  </a:ext>
                </a:extLst>
              </p:cNvPr>
              <p:cNvSpPr txBox="1"/>
              <p:nvPr/>
            </p:nvSpPr>
            <p:spPr bwMode="auto">
              <a:xfrm>
                <a:off x="6396723" y="2319001"/>
                <a:ext cx="1316088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=(3, 5) 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81396" name="Object 2">
                <a:extLst>
                  <a:ext uri="{FF2B5EF4-FFF2-40B4-BE49-F238E27FC236}">
                    <a16:creationId xmlns:a16="http://schemas.microsoft.com/office/drawing/2014/main" id="{588357FB-E027-9AE3-7EB3-085739B49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96723" y="2319001"/>
                <a:ext cx="1316088" cy="418792"/>
              </a:xfrm>
              <a:prstGeom prst="rect">
                <a:avLst/>
              </a:prstGeom>
              <a:blipFill>
                <a:blip r:embed="rId9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398" name="Object 2">
                <a:extLst>
                  <a:ext uri="{FF2B5EF4-FFF2-40B4-BE49-F238E27FC236}">
                    <a16:creationId xmlns:a16="http://schemas.microsoft.com/office/drawing/2014/main" id="{739DFBF1-1ECD-98EA-201B-7F4A6C421E88}"/>
                  </a:ext>
                </a:extLst>
              </p:cNvPr>
              <p:cNvSpPr txBox="1"/>
              <p:nvPr/>
            </p:nvSpPr>
            <p:spPr bwMode="auto">
              <a:xfrm>
                <a:off x="6990356" y="2998388"/>
                <a:ext cx="1316088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=(4, 4) 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81398" name="Object 2">
                <a:extLst>
                  <a:ext uri="{FF2B5EF4-FFF2-40B4-BE49-F238E27FC236}">
                    <a16:creationId xmlns:a16="http://schemas.microsoft.com/office/drawing/2014/main" id="{739DFBF1-1ECD-98EA-201B-7F4A6C421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90356" y="2998388"/>
                <a:ext cx="1316088" cy="418792"/>
              </a:xfrm>
              <a:prstGeom prst="rect">
                <a:avLst/>
              </a:prstGeom>
              <a:blipFill>
                <a:blip r:embed="rId10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399" name="Object 2">
                <a:extLst>
                  <a:ext uri="{FF2B5EF4-FFF2-40B4-BE49-F238E27FC236}">
                    <a16:creationId xmlns:a16="http://schemas.microsoft.com/office/drawing/2014/main" id="{0A5E61B0-BE09-406B-C38A-7B86D0878DED}"/>
                  </a:ext>
                </a:extLst>
              </p:cNvPr>
              <p:cNvSpPr txBox="1"/>
              <p:nvPr/>
            </p:nvSpPr>
            <p:spPr bwMode="auto">
              <a:xfrm>
                <a:off x="7648400" y="4529512"/>
                <a:ext cx="1316088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=(6, 2) 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81399" name="Object 2">
                <a:extLst>
                  <a:ext uri="{FF2B5EF4-FFF2-40B4-BE49-F238E27FC236}">
                    <a16:creationId xmlns:a16="http://schemas.microsoft.com/office/drawing/2014/main" id="{0A5E61B0-BE09-406B-C38A-7B86D0878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48400" y="4529512"/>
                <a:ext cx="1316088" cy="418792"/>
              </a:xfrm>
              <a:prstGeom prst="rect">
                <a:avLst/>
              </a:prstGeom>
              <a:blipFill>
                <a:blip r:embed="rId11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5">
                <a:extLst>
                  <a:ext uri="{FF2B5EF4-FFF2-40B4-BE49-F238E27FC236}">
                    <a16:creationId xmlns:a16="http://schemas.microsoft.com/office/drawing/2014/main" id="{1F5F17C5-8753-284C-25A8-EF5EF6FC1C8D}"/>
                  </a:ext>
                </a:extLst>
              </p:cNvPr>
              <p:cNvSpPr txBox="1"/>
              <p:nvPr/>
            </p:nvSpPr>
            <p:spPr bwMode="auto">
              <a:xfrm>
                <a:off x="80407" y="2872314"/>
                <a:ext cx="1331842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34</m:t>
                          </m:r>
                          <m: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" name="Object 5">
                <a:extLst>
                  <a:ext uri="{FF2B5EF4-FFF2-40B4-BE49-F238E27FC236}">
                    <a16:creationId xmlns:a16="http://schemas.microsoft.com/office/drawing/2014/main" id="{1F5F17C5-8753-284C-25A8-EF5EF6FC1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407" y="2872314"/>
                <a:ext cx="1331842" cy="50405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5">
                <a:extLst>
                  <a:ext uri="{FF2B5EF4-FFF2-40B4-BE49-F238E27FC236}">
                    <a16:creationId xmlns:a16="http://schemas.microsoft.com/office/drawing/2014/main" id="{179CCEFE-C98B-6FAF-5A44-BC2AA9A0591C}"/>
                  </a:ext>
                </a:extLst>
              </p:cNvPr>
              <p:cNvSpPr txBox="1"/>
              <p:nvPr/>
            </p:nvSpPr>
            <p:spPr bwMode="auto">
              <a:xfrm>
                <a:off x="1511966" y="2871347"/>
                <a:ext cx="1331842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sk-SK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  <m: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" name="Object 5">
                <a:extLst>
                  <a:ext uri="{FF2B5EF4-FFF2-40B4-BE49-F238E27FC236}">
                    <a16:creationId xmlns:a16="http://schemas.microsoft.com/office/drawing/2014/main" id="{179CCEFE-C98B-6FAF-5A44-BC2AA9A05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11966" y="2871347"/>
                <a:ext cx="1331842" cy="50405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5">
                <a:extLst>
                  <a:ext uri="{FF2B5EF4-FFF2-40B4-BE49-F238E27FC236}">
                    <a16:creationId xmlns:a16="http://schemas.microsoft.com/office/drawing/2014/main" id="{4CE75801-22D8-EA84-0106-3AA4D95E4BB9}"/>
                  </a:ext>
                </a:extLst>
              </p:cNvPr>
              <p:cNvSpPr txBox="1"/>
              <p:nvPr/>
            </p:nvSpPr>
            <p:spPr bwMode="auto">
              <a:xfrm>
                <a:off x="3024134" y="2871347"/>
                <a:ext cx="1331842" cy="504056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sk-SK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40</m:t>
                          </m:r>
                          <m: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9" name="Object 5">
                <a:extLst>
                  <a:ext uri="{FF2B5EF4-FFF2-40B4-BE49-F238E27FC236}">
                    <a16:creationId xmlns:a16="http://schemas.microsoft.com/office/drawing/2014/main" id="{4CE75801-22D8-EA84-0106-3AA4D95E4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24134" y="2871347"/>
                <a:ext cx="1331842" cy="50405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Line 2">
            <a:extLst>
              <a:ext uri="{FF2B5EF4-FFF2-40B4-BE49-F238E27FC236}">
                <a16:creationId xmlns:a16="http://schemas.microsoft.com/office/drawing/2014/main" id="{0E52CE78-9E66-D49F-93D4-64E15FAE9A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220" y="3415593"/>
            <a:ext cx="3600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5">
                <a:extLst>
                  <a:ext uri="{FF2B5EF4-FFF2-40B4-BE49-F238E27FC236}">
                    <a16:creationId xmlns:a16="http://schemas.microsoft.com/office/drawing/2014/main" id="{2AEC5F16-F8E5-A5D7-299C-60BDEA87E217}"/>
                  </a:ext>
                </a:extLst>
              </p:cNvPr>
              <p:cNvSpPr txBox="1"/>
              <p:nvPr/>
            </p:nvSpPr>
            <p:spPr bwMode="auto">
              <a:xfrm>
                <a:off x="118742" y="4380059"/>
                <a:ext cx="1331842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0" name="Object 5">
                <a:extLst>
                  <a:ext uri="{FF2B5EF4-FFF2-40B4-BE49-F238E27FC236}">
                    <a16:creationId xmlns:a16="http://schemas.microsoft.com/office/drawing/2014/main" id="{2AEC5F16-F8E5-A5D7-299C-60BDEA87E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742" y="4380059"/>
                <a:ext cx="1331842" cy="50405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5">
                <a:extLst>
                  <a:ext uri="{FF2B5EF4-FFF2-40B4-BE49-F238E27FC236}">
                    <a16:creationId xmlns:a16="http://schemas.microsoft.com/office/drawing/2014/main" id="{5C05DC7F-9F1B-F6E7-E259-E701FDC01031}"/>
                  </a:ext>
                </a:extLst>
              </p:cNvPr>
              <p:cNvSpPr txBox="1"/>
              <p:nvPr/>
            </p:nvSpPr>
            <p:spPr bwMode="auto">
              <a:xfrm>
                <a:off x="1550301" y="4379092"/>
                <a:ext cx="1331842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sk-SK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8" name="Object 5">
                <a:extLst>
                  <a:ext uri="{FF2B5EF4-FFF2-40B4-BE49-F238E27FC236}">
                    <a16:creationId xmlns:a16="http://schemas.microsoft.com/office/drawing/2014/main" id="{5C05DC7F-9F1B-F6E7-E259-E701FDC01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50301" y="4379092"/>
                <a:ext cx="1331842" cy="50405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5">
                <a:extLst>
                  <a:ext uri="{FF2B5EF4-FFF2-40B4-BE49-F238E27FC236}">
                    <a16:creationId xmlns:a16="http://schemas.microsoft.com/office/drawing/2014/main" id="{47FE3F64-C528-40F1-17D3-9C2D774D3828}"/>
                  </a:ext>
                </a:extLst>
              </p:cNvPr>
              <p:cNvSpPr txBox="1"/>
              <p:nvPr/>
            </p:nvSpPr>
            <p:spPr bwMode="auto">
              <a:xfrm>
                <a:off x="3062469" y="4394153"/>
                <a:ext cx="1331842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sk-SK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9" name="Object 5">
                <a:extLst>
                  <a:ext uri="{FF2B5EF4-FFF2-40B4-BE49-F238E27FC236}">
                    <a16:creationId xmlns:a16="http://schemas.microsoft.com/office/drawing/2014/main" id="{47FE3F64-C528-40F1-17D3-9C2D774D3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62469" y="4394153"/>
                <a:ext cx="1331842" cy="50405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ine 2">
            <a:extLst>
              <a:ext uri="{FF2B5EF4-FFF2-40B4-BE49-F238E27FC236}">
                <a16:creationId xmlns:a16="http://schemas.microsoft.com/office/drawing/2014/main" id="{83EDB47B-F633-61AA-99CC-83BF1BF307B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1555" y="4923338"/>
            <a:ext cx="3600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5">
                <a:extLst>
                  <a:ext uri="{FF2B5EF4-FFF2-40B4-BE49-F238E27FC236}">
                    <a16:creationId xmlns:a16="http://schemas.microsoft.com/office/drawing/2014/main" id="{C7A1837E-EE7B-9DDA-23FB-BC2535010C83}"/>
                  </a:ext>
                </a:extLst>
              </p:cNvPr>
              <p:cNvSpPr txBox="1"/>
              <p:nvPr/>
            </p:nvSpPr>
            <p:spPr bwMode="auto">
              <a:xfrm>
                <a:off x="119778" y="6089762"/>
                <a:ext cx="1331842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4" name="Object 5">
                <a:extLst>
                  <a:ext uri="{FF2B5EF4-FFF2-40B4-BE49-F238E27FC236}">
                    <a16:creationId xmlns:a16="http://schemas.microsoft.com/office/drawing/2014/main" id="{C7A1837E-EE7B-9DDA-23FB-BC2535010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9778" y="6089762"/>
                <a:ext cx="1331842" cy="50405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bject 5">
                <a:extLst>
                  <a:ext uri="{FF2B5EF4-FFF2-40B4-BE49-F238E27FC236}">
                    <a16:creationId xmlns:a16="http://schemas.microsoft.com/office/drawing/2014/main" id="{EC707B4B-CAE7-395A-760E-EB75005E749D}"/>
                  </a:ext>
                </a:extLst>
              </p:cNvPr>
              <p:cNvSpPr txBox="1"/>
              <p:nvPr/>
            </p:nvSpPr>
            <p:spPr bwMode="auto">
              <a:xfrm>
                <a:off x="1542321" y="6106770"/>
                <a:ext cx="1331842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sk-SK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5" name="Object 5">
                <a:extLst>
                  <a:ext uri="{FF2B5EF4-FFF2-40B4-BE49-F238E27FC236}">
                    <a16:creationId xmlns:a16="http://schemas.microsoft.com/office/drawing/2014/main" id="{EC707B4B-CAE7-395A-760E-EB75005E7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42321" y="6106770"/>
                <a:ext cx="1331842" cy="50405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bject 2">
                <a:extLst>
                  <a:ext uri="{FF2B5EF4-FFF2-40B4-BE49-F238E27FC236}">
                    <a16:creationId xmlns:a16="http://schemas.microsoft.com/office/drawing/2014/main" id="{41EBE725-CE80-3B6D-32D8-9B346BB5620F}"/>
                  </a:ext>
                </a:extLst>
              </p:cNvPr>
              <p:cNvSpPr txBox="1"/>
              <p:nvPr/>
            </p:nvSpPr>
            <p:spPr bwMode="auto">
              <a:xfrm>
                <a:off x="539551" y="1071585"/>
                <a:ext cx="7416821" cy="48520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Metriky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vo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vektorov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ý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ch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priestoroch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0" baseline="-250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sk-SK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pou</a:t>
                </a:r>
                <a:r>
                  <a:rPr lang="sk-SK" b="0" i="0" dirty="0" err="1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žívané</a:t>
                </a:r>
                <a:r>
                  <a:rPr lang="sk-SK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v strojovom učení</a:t>
                </a:r>
                <a:r>
                  <a:rPr lang="en-US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: </a:t>
                </a:r>
                <a:endParaRPr lang="sk-SK" b="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Object 2">
                <a:extLst>
                  <a:ext uri="{FF2B5EF4-FFF2-40B4-BE49-F238E27FC236}">
                    <a16:creationId xmlns:a16="http://schemas.microsoft.com/office/drawing/2014/main" id="{41EBE725-CE80-3B6D-32D8-9B346BB56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1" y="1071585"/>
                <a:ext cx="7416821" cy="485207"/>
              </a:xfrm>
              <a:prstGeom prst="rect">
                <a:avLst/>
              </a:prstGeom>
              <a:blipFill>
                <a:blip r:embed="rId20"/>
                <a:stretch>
                  <a:fillRect l="-247" t="-886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bject 2">
                <a:extLst>
                  <a:ext uri="{FF2B5EF4-FFF2-40B4-BE49-F238E27FC236}">
                    <a16:creationId xmlns:a16="http://schemas.microsoft.com/office/drawing/2014/main" id="{C5D1A218-043B-0D82-7F60-9C4A16E6CC8E}"/>
                  </a:ext>
                </a:extLst>
              </p:cNvPr>
              <p:cNvSpPr txBox="1"/>
              <p:nvPr/>
            </p:nvSpPr>
            <p:spPr bwMode="auto">
              <a:xfrm>
                <a:off x="163220" y="3512379"/>
                <a:ext cx="1977838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anhattan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metrika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k-SK" b="0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sk-SK" b="0" dirty="0">
                  <a:solidFill>
                    <a:srgbClr val="FF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27" name="Object 2">
                <a:extLst>
                  <a:ext uri="{FF2B5EF4-FFF2-40B4-BE49-F238E27FC236}">
                    <a16:creationId xmlns:a16="http://schemas.microsoft.com/office/drawing/2014/main" id="{C5D1A218-043B-0D82-7F60-9C4A16E6C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220" y="3512379"/>
                <a:ext cx="1977838" cy="383178"/>
              </a:xfrm>
              <a:prstGeom prst="rect">
                <a:avLst/>
              </a:prstGeom>
              <a:blipFill>
                <a:blip r:embed="rId21"/>
                <a:stretch>
                  <a:fillRect r="-555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ine 2">
            <a:extLst>
              <a:ext uri="{FF2B5EF4-FFF2-40B4-BE49-F238E27FC236}">
                <a16:creationId xmlns:a16="http://schemas.microsoft.com/office/drawing/2014/main" id="{E2CAFD87-0089-C13F-0F84-27540FDA4F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763725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159777EC-A9EB-AC33-CC6A-42A107915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264367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Norma,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energia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a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metrika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Object 2">
                <a:extLst>
                  <a:ext uri="{FF2B5EF4-FFF2-40B4-BE49-F238E27FC236}">
                    <a16:creationId xmlns:a16="http://schemas.microsoft.com/office/drawing/2014/main" id="{A1068472-9E07-6094-16E1-7B0BFE2B205B}"/>
                  </a:ext>
                </a:extLst>
              </p:cNvPr>
              <p:cNvSpPr txBox="1"/>
              <p:nvPr/>
            </p:nvSpPr>
            <p:spPr bwMode="auto">
              <a:xfrm>
                <a:off x="163220" y="4990264"/>
                <a:ext cx="3734560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sk-SK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Č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eby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š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evova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metrika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duck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r>
                  <a:rPr lang="sk-SK" b="0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sk-SK" b="0" dirty="0">
                  <a:solidFill>
                    <a:srgbClr val="FF0000"/>
                  </a:solidFill>
                </a:endParaRPr>
              </a:p>
              <a:p>
                <a:endParaRPr lang="sk-SK" b="1" dirty="0"/>
              </a:p>
            </p:txBody>
          </p:sp>
        </mc:Choice>
        <mc:Fallback>
          <p:sp>
            <p:nvSpPr>
              <p:cNvPr id="31" name="Object 2">
                <a:extLst>
                  <a:ext uri="{FF2B5EF4-FFF2-40B4-BE49-F238E27FC236}">
                    <a16:creationId xmlns:a16="http://schemas.microsoft.com/office/drawing/2014/main" id="{A1068472-9E07-6094-16E1-7B0BFE2B2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220" y="4990264"/>
                <a:ext cx="3734560" cy="383178"/>
              </a:xfrm>
              <a:prstGeom prst="rect">
                <a:avLst/>
              </a:prstGeom>
              <a:blipFill>
                <a:blip r:embed="rId22"/>
                <a:stretch>
                  <a:fillRect l="-490" b="-1612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4945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bject 2">
                <a:extLst>
                  <a:ext uri="{FF2B5EF4-FFF2-40B4-BE49-F238E27FC236}">
                    <a16:creationId xmlns:a16="http://schemas.microsoft.com/office/drawing/2014/main" id="{F45FA984-1139-F0E1-A1E4-6FCD180A9EEE}"/>
                  </a:ext>
                </a:extLst>
              </p:cNvPr>
              <p:cNvSpPr txBox="1"/>
              <p:nvPr/>
            </p:nvSpPr>
            <p:spPr bwMode="auto">
              <a:xfrm>
                <a:off x="163220" y="1830396"/>
                <a:ext cx="1977838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uklidov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á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metrika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k-SK" b="0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sk-SK" b="0" dirty="0">
                  <a:solidFill>
                    <a:srgbClr val="FF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30" name="Object 2">
                <a:extLst>
                  <a:ext uri="{FF2B5EF4-FFF2-40B4-BE49-F238E27FC236}">
                    <a16:creationId xmlns:a16="http://schemas.microsoft.com/office/drawing/2014/main" id="{F45FA984-1139-F0E1-A1E4-6FCD180A9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220" y="1830396"/>
                <a:ext cx="1977838" cy="383178"/>
              </a:xfrm>
              <a:prstGeom prst="rect">
                <a:avLst/>
              </a:prstGeom>
              <a:blipFill>
                <a:blip r:embed="rId2"/>
                <a:stretch>
                  <a:fillRect r="-185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4314EC42-F9AD-4FE1-F09A-00D4047B5C27}"/>
                  </a:ext>
                </a:extLst>
              </p:cNvPr>
              <p:cNvSpPr txBox="1"/>
              <p:nvPr/>
            </p:nvSpPr>
            <p:spPr bwMode="auto">
              <a:xfrm>
                <a:off x="235228" y="3922669"/>
                <a:ext cx="3308742" cy="4915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4314EC42-F9AD-4FE1-F09A-00D4047B5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5228" y="3922669"/>
                <a:ext cx="3308742" cy="4915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8A0A669D-6582-55F0-649E-5151C9C2A947}"/>
                  </a:ext>
                </a:extLst>
              </p:cNvPr>
              <p:cNvSpPr txBox="1"/>
              <p:nvPr/>
            </p:nvSpPr>
            <p:spPr bwMode="auto">
              <a:xfrm>
                <a:off x="225372" y="5507648"/>
                <a:ext cx="3672408" cy="4649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8A0A669D-6582-55F0-649E-5151C9C2A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372" y="5507648"/>
                <a:ext cx="3672408" cy="464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102B0713-ACCE-310A-9E9B-234112BB1E80}"/>
                  </a:ext>
                </a:extLst>
              </p:cNvPr>
              <p:cNvSpPr txBox="1"/>
              <p:nvPr/>
            </p:nvSpPr>
            <p:spPr bwMode="auto">
              <a:xfrm>
                <a:off x="235228" y="2367837"/>
                <a:ext cx="4032448" cy="5402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sk-SK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u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v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u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v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102B0713-ACCE-310A-9E9B-234112BB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5228" y="2367837"/>
                <a:ext cx="4032448" cy="5402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Rovná spojnica 9">
            <a:extLst>
              <a:ext uri="{FF2B5EF4-FFF2-40B4-BE49-F238E27FC236}">
                <a16:creationId xmlns:a16="http://schemas.microsoft.com/office/drawing/2014/main" id="{DF89E921-BD99-A488-6284-4092A0653884}"/>
              </a:ext>
            </a:extLst>
          </p:cNvPr>
          <p:cNvCxnSpPr>
            <a:cxnSpLocks/>
          </p:cNvCxnSpPr>
          <p:nvPr/>
        </p:nvCxnSpPr>
        <p:spPr>
          <a:xfrm rot="-5400000">
            <a:off x="4142415" y="2296157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nica 10">
            <a:extLst>
              <a:ext uri="{FF2B5EF4-FFF2-40B4-BE49-F238E27FC236}">
                <a16:creationId xmlns:a16="http://schemas.microsoft.com/office/drawing/2014/main" id="{80D2888F-6E48-FDF9-7336-9B5592BE1EA7}"/>
              </a:ext>
            </a:extLst>
          </p:cNvPr>
          <p:cNvCxnSpPr/>
          <p:nvPr/>
        </p:nvCxnSpPr>
        <p:spPr>
          <a:xfrm>
            <a:off x="4498719" y="191683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nica 11">
            <a:extLst>
              <a:ext uri="{FF2B5EF4-FFF2-40B4-BE49-F238E27FC236}">
                <a16:creationId xmlns:a16="http://schemas.microsoft.com/office/drawing/2014/main" id="{C7AD0BFD-23C8-33F5-6335-18FBB7AED69D}"/>
              </a:ext>
            </a:extLst>
          </p:cNvPr>
          <p:cNvCxnSpPr/>
          <p:nvPr/>
        </p:nvCxnSpPr>
        <p:spPr>
          <a:xfrm>
            <a:off x="5218719" y="191683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>
            <a:extLst>
              <a:ext uri="{FF2B5EF4-FFF2-40B4-BE49-F238E27FC236}">
                <a16:creationId xmlns:a16="http://schemas.microsoft.com/office/drawing/2014/main" id="{C165A5DD-E8EB-094F-6109-DD4E2F7852D5}"/>
              </a:ext>
            </a:extLst>
          </p:cNvPr>
          <p:cNvCxnSpPr/>
          <p:nvPr/>
        </p:nvCxnSpPr>
        <p:spPr>
          <a:xfrm>
            <a:off x="5954004" y="191713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nica 13">
            <a:extLst>
              <a:ext uri="{FF2B5EF4-FFF2-40B4-BE49-F238E27FC236}">
                <a16:creationId xmlns:a16="http://schemas.microsoft.com/office/drawing/2014/main" id="{67CEDFD5-C850-152A-CB74-816030760581}"/>
              </a:ext>
            </a:extLst>
          </p:cNvPr>
          <p:cNvCxnSpPr/>
          <p:nvPr/>
        </p:nvCxnSpPr>
        <p:spPr>
          <a:xfrm>
            <a:off x="4498719" y="267998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nica 14">
            <a:extLst>
              <a:ext uri="{FF2B5EF4-FFF2-40B4-BE49-F238E27FC236}">
                <a16:creationId xmlns:a16="http://schemas.microsoft.com/office/drawing/2014/main" id="{AAC1BC6B-D29D-82B4-0D83-D4F24B72BA65}"/>
              </a:ext>
            </a:extLst>
          </p:cNvPr>
          <p:cNvCxnSpPr/>
          <p:nvPr/>
        </p:nvCxnSpPr>
        <p:spPr>
          <a:xfrm>
            <a:off x="5234004" y="267998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nica 15">
            <a:extLst>
              <a:ext uri="{FF2B5EF4-FFF2-40B4-BE49-F238E27FC236}">
                <a16:creationId xmlns:a16="http://schemas.microsoft.com/office/drawing/2014/main" id="{8C8A4914-A209-BEF6-A049-6F885EDF236E}"/>
              </a:ext>
            </a:extLst>
          </p:cNvPr>
          <p:cNvCxnSpPr/>
          <p:nvPr/>
        </p:nvCxnSpPr>
        <p:spPr>
          <a:xfrm>
            <a:off x="5970377" y="267998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ovná spojnica 21">
            <a:extLst>
              <a:ext uri="{FF2B5EF4-FFF2-40B4-BE49-F238E27FC236}">
                <a16:creationId xmlns:a16="http://schemas.microsoft.com/office/drawing/2014/main" id="{22A6E303-7695-717D-C89C-6C865185873D}"/>
              </a:ext>
            </a:extLst>
          </p:cNvPr>
          <p:cNvCxnSpPr>
            <a:cxnSpLocks/>
          </p:cNvCxnSpPr>
          <p:nvPr/>
        </p:nvCxnSpPr>
        <p:spPr>
          <a:xfrm rot="-5400000">
            <a:off x="4858719" y="2296157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ovná spojnica 22">
            <a:extLst>
              <a:ext uri="{FF2B5EF4-FFF2-40B4-BE49-F238E27FC236}">
                <a16:creationId xmlns:a16="http://schemas.microsoft.com/office/drawing/2014/main" id="{5FC97B26-FF88-DAFC-58AF-9D07F2E24BD2}"/>
              </a:ext>
            </a:extLst>
          </p:cNvPr>
          <p:cNvCxnSpPr>
            <a:cxnSpLocks/>
          </p:cNvCxnSpPr>
          <p:nvPr/>
        </p:nvCxnSpPr>
        <p:spPr>
          <a:xfrm rot="-5400000">
            <a:off x="5594004" y="2296157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ovná spojnica 28">
            <a:extLst>
              <a:ext uri="{FF2B5EF4-FFF2-40B4-BE49-F238E27FC236}">
                <a16:creationId xmlns:a16="http://schemas.microsoft.com/office/drawing/2014/main" id="{54208A58-7C0C-B5CE-664D-F01C8BE5DE6C}"/>
              </a:ext>
            </a:extLst>
          </p:cNvPr>
          <p:cNvCxnSpPr>
            <a:cxnSpLocks/>
          </p:cNvCxnSpPr>
          <p:nvPr/>
        </p:nvCxnSpPr>
        <p:spPr>
          <a:xfrm rot="-5400000">
            <a:off x="6348788" y="2296157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0" name="Rovná spojnica 481289">
            <a:extLst>
              <a:ext uri="{FF2B5EF4-FFF2-40B4-BE49-F238E27FC236}">
                <a16:creationId xmlns:a16="http://schemas.microsoft.com/office/drawing/2014/main" id="{7D213057-5F41-5AE3-0C5E-5F9B8B909FC8}"/>
              </a:ext>
            </a:extLst>
          </p:cNvPr>
          <p:cNvCxnSpPr/>
          <p:nvPr/>
        </p:nvCxnSpPr>
        <p:spPr>
          <a:xfrm>
            <a:off x="6696337" y="191683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1" name="Rovná spojnica 481290">
            <a:extLst>
              <a:ext uri="{FF2B5EF4-FFF2-40B4-BE49-F238E27FC236}">
                <a16:creationId xmlns:a16="http://schemas.microsoft.com/office/drawing/2014/main" id="{F59A9036-141D-21B1-F6C5-809874E33195}"/>
              </a:ext>
            </a:extLst>
          </p:cNvPr>
          <p:cNvCxnSpPr/>
          <p:nvPr/>
        </p:nvCxnSpPr>
        <p:spPr>
          <a:xfrm>
            <a:off x="7416337" y="191683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2" name="Rovná spojnica 481291">
            <a:extLst>
              <a:ext uri="{FF2B5EF4-FFF2-40B4-BE49-F238E27FC236}">
                <a16:creationId xmlns:a16="http://schemas.microsoft.com/office/drawing/2014/main" id="{4E37015E-C3E0-1332-3AD8-E433A6E9B69D}"/>
              </a:ext>
            </a:extLst>
          </p:cNvPr>
          <p:cNvCxnSpPr/>
          <p:nvPr/>
        </p:nvCxnSpPr>
        <p:spPr>
          <a:xfrm>
            <a:off x="8151622" y="191713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3" name="Rovná spojnica 481292">
            <a:extLst>
              <a:ext uri="{FF2B5EF4-FFF2-40B4-BE49-F238E27FC236}">
                <a16:creationId xmlns:a16="http://schemas.microsoft.com/office/drawing/2014/main" id="{772C02C2-B099-232F-2CFF-AC4260D760C8}"/>
              </a:ext>
            </a:extLst>
          </p:cNvPr>
          <p:cNvCxnSpPr/>
          <p:nvPr/>
        </p:nvCxnSpPr>
        <p:spPr>
          <a:xfrm>
            <a:off x="6696337" y="267998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4" name="Rovná spojnica 481293">
            <a:extLst>
              <a:ext uri="{FF2B5EF4-FFF2-40B4-BE49-F238E27FC236}">
                <a16:creationId xmlns:a16="http://schemas.microsoft.com/office/drawing/2014/main" id="{CA482116-3178-9CDF-7737-41995E42D166}"/>
              </a:ext>
            </a:extLst>
          </p:cNvPr>
          <p:cNvCxnSpPr/>
          <p:nvPr/>
        </p:nvCxnSpPr>
        <p:spPr>
          <a:xfrm>
            <a:off x="7431622" y="267998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5" name="Rovná spojnica 481294">
            <a:extLst>
              <a:ext uri="{FF2B5EF4-FFF2-40B4-BE49-F238E27FC236}">
                <a16:creationId xmlns:a16="http://schemas.microsoft.com/office/drawing/2014/main" id="{43EF84C2-A4AF-6FC3-83E8-764401526DD6}"/>
              </a:ext>
            </a:extLst>
          </p:cNvPr>
          <p:cNvCxnSpPr/>
          <p:nvPr/>
        </p:nvCxnSpPr>
        <p:spPr>
          <a:xfrm>
            <a:off x="8167995" y="267998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6" name="Rovná spojnica 481295">
            <a:extLst>
              <a:ext uri="{FF2B5EF4-FFF2-40B4-BE49-F238E27FC236}">
                <a16:creationId xmlns:a16="http://schemas.microsoft.com/office/drawing/2014/main" id="{EB0EA03E-C661-7ADB-59ED-747ECB297F76}"/>
              </a:ext>
            </a:extLst>
          </p:cNvPr>
          <p:cNvCxnSpPr>
            <a:cxnSpLocks/>
          </p:cNvCxnSpPr>
          <p:nvPr/>
        </p:nvCxnSpPr>
        <p:spPr>
          <a:xfrm rot="-5400000">
            <a:off x="7056337" y="2296157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7" name="Rovná spojnica 481296">
            <a:extLst>
              <a:ext uri="{FF2B5EF4-FFF2-40B4-BE49-F238E27FC236}">
                <a16:creationId xmlns:a16="http://schemas.microsoft.com/office/drawing/2014/main" id="{41A6A19E-5922-8F06-E96F-31831FE3E9B9}"/>
              </a:ext>
            </a:extLst>
          </p:cNvPr>
          <p:cNvCxnSpPr>
            <a:cxnSpLocks/>
          </p:cNvCxnSpPr>
          <p:nvPr/>
        </p:nvCxnSpPr>
        <p:spPr>
          <a:xfrm rot="-5400000">
            <a:off x="7791622" y="2296157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8" name="Rovná spojnica 481297">
            <a:extLst>
              <a:ext uri="{FF2B5EF4-FFF2-40B4-BE49-F238E27FC236}">
                <a16:creationId xmlns:a16="http://schemas.microsoft.com/office/drawing/2014/main" id="{6BC0F8B1-1567-616D-A5AF-6BDE7F21A8FE}"/>
              </a:ext>
            </a:extLst>
          </p:cNvPr>
          <p:cNvCxnSpPr>
            <a:cxnSpLocks/>
          </p:cNvCxnSpPr>
          <p:nvPr/>
        </p:nvCxnSpPr>
        <p:spPr>
          <a:xfrm rot="-5400000">
            <a:off x="8527995" y="2296157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9" name="Rovná spojnica 481298">
            <a:extLst>
              <a:ext uri="{FF2B5EF4-FFF2-40B4-BE49-F238E27FC236}">
                <a16:creationId xmlns:a16="http://schemas.microsoft.com/office/drawing/2014/main" id="{D3E6489D-0A32-BC73-3040-1AAE452AA5CB}"/>
              </a:ext>
            </a:extLst>
          </p:cNvPr>
          <p:cNvCxnSpPr>
            <a:cxnSpLocks/>
          </p:cNvCxnSpPr>
          <p:nvPr/>
        </p:nvCxnSpPr>
        <p:spPr>
          <a:xfrm rot="-5400000">
            <a:off x="4142415" y="305180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03" name="Rovná spojnica 481302">
            <a:extLst>
              <a:ext uri="{FF2B5EF4-FFF2-40B4-BE49-F238E27FC236}">
                <a16:creationId xmlns:a16="http://schemas.microsoft.com/office/drawing/2014/main" id="{507E7E27-899C-D15F-3E42-0B3723ECC1FA}"/>
              </a:ext>
            </a:extLst>
          </p:cNvPr>
          <p:cNvCxnSpPr/>
          <p:nvPr/>
        </p:nvCxnSpPr>
        <p:spPr>
          <a:xfrm>
            <a:off x="4498719" y="341721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04" name="Rovná spojnica 481303">
            <a:extLst>
              <a:ext uri="{FF2B5EF4-FFF2-40B4-BE49-F238E27FC236}">
                <a16:creationId xmlns:a16="http://schemas.microsoft.com/office/drawing/2014/main" id="{4D8EB7E8-09E0-E465-0FF3-B3F442502D57}"/>
              </a:ext>
            </a:extLst>
          </p:cNvPr>
          <p:cNvCxnSpPr/>
          <p:nvPr/>
        </p:nvCxnSpPr>
        <p:spPr>
          <a:xfrm>
            <a:off x="5234004" y="341721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05" name="Rovná spojnica 481304">
            <a:extLst>
              <a:ext uri="{FF2B5EF4-FFF2-40B4-BE49-F238E27FC236}">
                <a16:creationId xmlns:a16="http://schemas.microsoft.com/office/drawing/2014/main" id="{C4CE63F2-1F62-5CA0-6202-E6E201198222}"/>
              </a:ext>
            </a:extLst>
          </p:cNvPr>
          <p:cNvCxnSpPr/>
          <p:nvPr/>
        </p:nvCxnSpPr>
        <p:spPr>
          <a:xfrm>
            <a:off x="5970377" y="341721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06" name="Rovná spojnica 481305">
            <a:extLst>
              <a:ext uri="{FF2B5EF4-FFF2-40B4-BE49-F238E27FC236}">
                <a16:creationId xmlns:a16="http://schemas.microsoft.com/office/drawing/2014/main" id="{254AEB38-7BD3-553C-DF88-C027FCAABB85}"/>
              </a:ext>
            </a:extLst>
          </p:cNvPr>
          <p:cNvCxnSpPr>
            <a:cxnSpLocks/>
          </p:cNvCxnSpPr>
          <p:nvPr/>
        </p:nvCxnSpPr>
        <p:spPr>
          <a:xfrm rot="-5400000">
            <a:off x="4858719" y="305180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07" name="Rovná spojnica 481306">
            <a:extLst>
              <a:ext uri="{FF2B5EF4-FFF2-40B4-BE49-F238E27FC236}">
                <a16:creationId xmlns:a16="http://schemas.microsoft.com/office/drawing/2014/main" id="{2433B89C-69F2-4B1B-289B-FAA6F7592F43}"/>
              </a:ext>
            </a:extLst>
          </p:cNvPr>
          <p:cNvCxnSpPr>
            <a:cxnSpLocks/>
          </p:cNvCxnSpPr>
          <p:nvPr/>
        </p:nvCxnSpPr>
        <p:spPr>
          <a:xfrm rot="-5400000">
            <a:off x="5594004" y="305180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08" name="Rovná spojnica 481307">
            <a:extLst>
              <a:ext uri="{FF2B5EF4-FFF2-40B4-BE49-F238E27FC236}">
                <a16:creationId xmlns:a16="http://schemas.microsoft.com/office/drawing/2014/main" id="{FE9E10C3-D65F-3A18-FFB0-A48CA1314456}"/>
              </a:ext>
            </a:extLst>
          </p:cNvPr>
          <p:cNvCxnSpPr>
            <a:cxnSpLocks/>
          </p:cNvCxnSpPr>
          <p:nvPr/>
        </p:nvCxnSpPr>
        <p:spPr>
          <a:xfrm rot="-5400000">
            <a:off x="6348788" y="305180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12" name="Rovná spojnica 481311">
            <a:extLst>
              <a:ext uri="{FF2B5EF4-FFF2-40B4-BE49-F238E27FC236}">
                <a16:creationId xmlns:a16="http://schemas.microsoft.com/office/drawing/2014/main" id="{10D3A291-9594-E6CC-56DC-702424E2C3D7}"/>
              </a:ext>
            </a:extLst>
          </p:cNvPr>
          <p:cNvCxnSpPr/>
          <p:nvPr/>
        </p:nvCxnSpPr>
        <p:spPr>
          <a:xfrm>
            <a:off x="6696337" y="341721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13" name="Rovná spojnica 481312">
            <a:extLst>
              <a:ext uri="{FF2B5EF4-FFF2-40B4-BE49-F238E27FC236}">
                <a16:creationId xmlns:a16="http://schemas.microsoft.com/office/drawing/2014/main" id="{A80589A9-C7F6-EEB1-2091-72007B8F5895}"/>
              </a:ext>
            </a:extLst>
          </p:cNvPr>
          <p:cNvCxnSpPr/>
          <p:nvPr/>
        </p:nvCxnSpPr>
        <p:spPr>
          <a:xfrm>
            <a:off x="7431622" y="341721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14" name="Rovná spojnica 481313">
            <a:extLst>
              <a:ext uri="{FF2B5EF4-FFF2-40B4-BE49-F238E27FC236}">
                <a16:creationId xmlns:a16="http://schemas.microsoft.com/office/drawing/2014/main" id="{5BCEE52D-0B4B-E4C3-2C55-068DD857E83D}"/>
              </a:ext>
            </a:extLst>
          </p:cNvPr>
          <p:cNvCxnSpPr/>
          <p:nvPr/>
        </p:nvCxnSpPr>
        <p:spPr>
          <a:xfrm>
            <a:off x="8167995" y="341721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15" name="Rovná spojnica 481314">
            <a:extLst>
              <a:ext uri="{FF2B5EF4-FFF2-40B4-BE49-F238E27FC236}">
                <a16:creationId xmlns:a16="http://schemas.microsoft.com/office/drawing/2014/main" id="{11C2B17A-644F-87DD-6272-6CE21B25304B}"/>
              </a:ext>
            </a:extLst>
          </p:cNvPr>
          <p:cNvCxnSpPr>
            <a:cxnSpLocks/>
          </p:cNvCxnSpPr>
          <p:nvPr/>
        </p:nvCxnSpPr>
        <p:spPr>
          <a:xfrm rot="-5400000">
            <a:off x="7056337" y="305180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16" name="Rovná spojnica 481315">
            <a:extLst>
              <a:ext uri="{FF2B5EF4-FFF2-40B4-BE49-F238E27FC236}">
                <a16:creationId xmlns:a16="http://schemas.microsoft.com/office/drawing/2014/main" id="{E8E82DD5-2CE8-1FCB-AE73-0AAF846443DD}"/>
              </a:ext>
            </a:extLst>
          </p:cNvPr>
          <p:cNvCxnSpPr>
            <a:cxnSpLocks/>
          </p:cNvCxnSpPr>
          <p:nvPr/>
        </p:nvCxnSpPr>
        <p:spPr>
          <a:xfrm rot="-5400000">
            <a:off x="7791622" y="305180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17" name="Rovná spojnica 481316">
            <a:extLst>
              <a:ext uri="{FF2B5EF4-FFF2-40B4-BE49-F238E27FC236}">
                <a16:creationId xmlns:a16="http://schemas.microsoft.com/office/drawing/2014/main" id="{5EA2A364-DC1D-B47F-9D76-6D6037667561}"/>
              </a:ext>
            </a:extLst>
          </p:cNvPr>
          <p:cNvCxnSpPr>
            <a:cxnSpLocks/>
          </p:cNvCxnSpPr>
          <p:nvPr/>
        </p:nvCxnSpPr>
        <p:spPr>
          <a:xfrm rot="-5400000">
            <a:off x="8527995" y="305180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18" name="Rovná spojnica 481317">
            <a:extLst>
              <a:ext uri="{FF2B5EF4-FFF2-40B4-BE49-F238E27FC236}">
                <a16:creationId xmlns:a16="http://schemas.microsoft.com/office/drawing/2014/main" id="{25CBB2A3-7F1E-2AAE-CE2C-1BCA941A848F}"/>
              </a:ext>
            </a:extLst>
          </p:cNvPr>
          <p:cNvCxnSpPr>
            <a:cxnSpLocks/>
          </p:cNvCxnSpPr>
          <p:nvPr/>
        </p:nvCxnSpPr>
        <p:spPr>
          <a:xfrm rot="-5400000">
            <a:off x="4140845" y="379441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22" name="Rovná spojnica 481321">
            <a:extLst>
              <a:ext uri="{FF2B5EF4-FFF2-40B4-BE49-F238E27FC236}">
                <a16:creationId xmlns:a16="http://schemas.microsoft.com/office/drawing/2014/main" id="{CADE9CFF-EBC8-03F3-D44D-AF09ABCBC8C7}"/>
              </a:ext>
            </a:extLst>
          </p:cNvPr>
          <p:cNvCxnSpPr/>
          <p:nvPr/>
        </p:nvCxnSpPr>
        <p:spPr>
          <a:xfrm>
            <a:off x="4497149" y="417824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23" name="Rovná spojnica 481322">
            <a:extLst>
              <a:ext uri="{FF2B5EF4-FFF2-40B4-BE49-F238E27FC236}">
                <a16:creationId xmlns:a16="http://schemas.microsoft.com/office/drawing/2014/main" id="{80D76B68-65D0-EE72-DD80-5872B347DF15}"/>
              </a:ext>
            </a:extLst>
          </p:cNvPr>
          <p:cNvCxnSpPr/>
          <p:nvPr/>
        </p:nvCxnSpPr>
        <p:spPr>
          <a:xfrm>
            <a:off x="5232434" y="417824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24" name="Rovná spojnica 481323">
            <a:extLst>
              <a:ext uri="{FF2B5EF4-FFF2-40B4-BE49-F238E27FC236}">
                <a16:creationId xmlns:a16="http://schemas.microsoft.com/office/drawing/2014/main" id="{83070428-15A9-3CE6-C6FA-91126D247243}"/>
              </a:ext>
            </a:extLst>
          </p:cNvPr>
          <p:cNvCxnSpPr/>
          <p:nvPr/>
        </p:nvCxnSpPr>
        <p:spPr>
          <a:xfrm>
            <a:off x="5968807" y="417824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25" name="Rovná spojnica 481324">
            <a:extLst>
              <a:ext uri="{FF2B5EF4-FFF2-40B4-BE49-F238E27FC236}">
                <a16:creationId xmlns:a16="http://schemas.microsoft.com/office/drawing/2014/main" id="{661E6487-DB2B-7090-BDE6-7224D191C634}"/>
              </a:ext>
            </a:extLst>
          </p:cNvPr>
          <p:cNvCxnSpPr>
            <a:cxnSpLocks/>
          </p:cNvCxnSpPr>
          <p:nvPr/>
        </p:nvCxnSpPr>
        <p:spPr>
          <a:xfrm rot="-5400000">
            <a:off x="4857149" y="379441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26" name="Rovná spojnica 481325">
            <a:extLst>
              <a:ext uri="{FF2B5EF4-FFF2-40B4-BE49-F238E27FC236}">
                <a16:creationId xmlns:a16="http://schemas.microsoft.com/office/drawing/2014/main" id="{5CE4459E-4173-3EEF-1F69-5AF70812A8D1}"/>
              </a:ext>
            </a:extLst>
          </p:cNvPr>
          <p:cNvCxnSpPr>
            <a:cxnSpLocks/>
          </p:cNvCxnSpPr>
          <p:nvPr/>
        </p:nvCxnSpPr>
        <p:spPr>
          <a:xfrm rot="-5400000">
            <a:off x="5592434" y="379441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27" name="Rovná spojnica 481326">
            <a:extLst>
              <a:ext uri="{FF2B5EF4-FFF2-40B4-BE49-F238E27FC236}">
                <a16:creationId xmlns:a16="http://schemas.microsoft.com/office/drawing/2014/main" id="{FB6C5DEF-33CD-A14A-78F4-5E4A17B9CB60}"/>
              </a:ext>
            </a:extLst>
          </p:cNvPr>
          <p:cNvCxnSpPr>
            <a:cxnSpLocks/>
          </p:cNvCxnSpPr>
          <p:nvPr/>
        </p:nvCxnSpPr>
        <p:spPr>
          <a:xfrm rot="-5400000">
            <a:off x="6347218" y="379441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1" name="Rovná spojnica 481330">
            <a:extLst>
              <a:ext uri="{FF2B5EF4-FFF2-40B4-BE49-F238E27FC236}">
                <a16:creationId xmlns:a16="http://schemas.microsoft.com/office/drawing/2014/main" id="{5D3A5855-6F85-C44B-B9BA-B4BE4703F65D}"/>
              </a:ext>
            </a:extLst>
          </p:cNvPr>
          <p:cNvCxnSpPr/>
          <p:nvPr/>
        </p:nvCxnSpPr>
        <p:spPr>
          <a:xfrm>
            <a:off x="6694767" y="417824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2" name="Rovná spojnica 481331">
            <a:extLst>
              <a:ext uri="{FF2B5EF4-FFF2-40B4-BE49-F238E27FC236}">
                <a16:creationId xmlns:a16="http://schemas.microsoft.com/office/drawing/2014/main" id="{E3DAF902-549B-47B2-083C-0D4E24B46882}"/>
              </a:ext>
            </a:extLst>
          </p:cNvPr>
          <p:cNvCxnSpPr/>
          <p:nvPr/>
        </p:nvCxnSpPr>
        <p:spPr>
          <a:xfrm>
            <a:off x="7430052" y="417824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3" name="Rovná spojnica 481332">
            <a:extLst>
              <a:ext uri="{FF2B5EF4-FFF2-40B4-BE49-F238E27FC236}">
                <a16:creationId xmlns:a16="http://schemas.microsoft.com/office/drawing/2014/main" id="{A74140B1-1721-819D-FC7C-94595BA41889}"/>
              </a:ext>
            </a:extLst>
          </p:cNvPr>
          <p:cNvCxnSpPr/>
          <p:nvPr/>
        </p:nvCxnSpPr>
        <p:spPr>
          <a:xfrm>
            <a:off x="8166425" y="417824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4" name="Rovná spojnica 481333">
            <a:extLst>
              <a:ext uri="{FF2B5EF4-FFF2-40B4-BE49-F238E27FC236}">
                <a16:creationId xmlns:a16="http://schemas.microsoft.com/office/drawing/2014/main" id="{AA3F4207-7A83-21EE-23B9-75DFBDCE3648}"/>
              </a:ext>
            </a:extLst>
          </p:cNvPr>
          <p:cNvCxnSpPr>
            <a:cxnSpLocks/>
          </p:cNvCxnSpPr>
          <p:nvPr/>
        </p:nvCxnSpPr>
        <p:spPr>
          <a:xfrm rot="-5400000">
            <a:off x="7054767" y="379441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5" name="Rovná spojnica 481334">
            <a:extLst>
              <a:ext uri="{FF2B5EF4-FFF2-40B4-BE49-F238E27FC236}">
                <a16:creationId xmlns:a16="http://schemas.microsoft.com/office/drawing/2014/main" id="{0C577FA1-611E-C390-FB60-D7BC9226E3A9}"/>
              </a:ext>
            </a:extLst>
          </p:cNvPr>
          <p:cNvCxnSpPr>
            <a:cxnSpLocks/>
          </p:cNvCxnSpPr>
          <p:nvPr/>
        </p:nvCxnSpPr>
        <p:spPr>
          <a:xfrm rot="-5400000">
            <a:off x="7790052" y="379441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6" name="Rovná spojnica 481335">
            <a:extLst>
              <a:ext uri="{FF2B5EF4-FFF2-40B4-BE49-F238E27FC236}">
                <a16:creationId xmlns:a16="http://schemas.microsoft.com/office/drawing/2014/main" id="{A4CF9DA7-3927-00B6-2CC6-19824A2FA8D6}"/>
              </a:ext>
            </a:extLst>
          </p:cNvPr>
          <p:cNvCxnSpPr>
            <a:cxnSpLocks/>
          </p:cNvCxnSpPr>
          <p:nvPr/>
        </p:nvCxnSpPr>
        <p:spPr>
          <a:xfrm rot="-5400000">
            <a:off x="8526425" y="379441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7" name="Rovná spojnica 481336">
            <a:extLst>
              <a:ext uri="{FF2B5EF4-FFF2-40B4-BE49-F238E27FC236}">
                <a16:creationId xmlns:a16="http://schemas.microsoft.com/office/drawing/2014/main" id="{6563E53F-5BFE-C17D-A0ED-BBC540C50148}"/>
              </a:ext>
            </a:extLst>
          </p:cNvPr>
          <p:cNvCxnSpPr>
            <a:cxnSpLocks/>
          </p:cNvCxnSpPr>
          <p:nvPr/>
        </p:nvCxnSpPr>
        <p:spPr>
          <a:xfrm rot="-5400000">
            <a:off x="4140845" y="455006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8" name="Rovná spojnica 481337">
            <a:extLst>
              <a:ext uri="{FF2B5EF4-FFF2-40B4-BE49-F238E27FC236}">
                <a16:creationId xmlns:a16="http://schemas.microsoft.com/office/drawing/2014/main" id="{6C93B89B-4689-19AB-A48D-51E8A6B0EDC1}"/>
              </a:ext>
            </a:extLst>
          </p:cNvPr>
          <p:cNvCxnSpPr/>
          <p:nvPr/>
        </p:nvCxnSpPr>
        <p:spPr>
          <a:xfrm>
            <a:off x="4497149" y="492775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9" name="Rovná spojnica 481338">
            <a:extLst>
              <a:ext uri="{FF2B5EF4-FFF2-40B4-BE49-F238E27FC236}">
                <a16:creationId xmlns:a16="http://schemas.microsoft.com/office/drawing/2014/main" id="{43124D3A-38CA-39A2-2F11-3D14F8ED0965}"/>
              </a:ext>
            </a:extLst>
          </p:cNvPr>
          <p:cNvCxnSpPr/>
          <p:nvPr/>
        </p:nvCxnSpPr>
        <p:spPr>
          <a:xfrm>
            <a:off x="5232434" y="492775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0" name="Rovná spojnica 481339">
            <a:extLst>
              <a:ext uri="{FF2B5EF4-FFF2-40B4-BE49-F238E27FC236}">
                <a16:creationId xmlns:a16="http://schemas.microsoft.com/office/drawing/2014/main" id="{BE3E1035-C87A-879D-626A-D2D4664B216C}"/>
              </a:ext>
            </a:extLst>
          </p:cNvPr>
          <p:cNvCxnSpPr/>
          <p:nvPr/>
        </p:nvCxnSpPr>
        <p:spPr>
          <a:xfrm>
            <a:off x="5968807" y="492775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1" name="Rovná spojnica 481340">
            <a:extLst>
              <a:ext uri="{FF2B5EF4-FFF2-40B4-BE49-F238E27FC236}">
                <a16:creationId xmlns:a16="http://schemas.microsoft.com/office/drawing/2014/main" id="{F790BB2D-7C96-BA68-27B2-736FB8698E84}"/>
              </a:ext>
            </a:extLst>
          </p:cNvPr>
          <p:cNvCxnSpPr>
            <a:cxnSpLocks/>
          </p:cNvCxnSpPr>
          <p:nvPr/>
        </p:nvCxnSpPr>
        <p:spPr>
          <a:xfrm rot="-5400000">
            <a:off x="4857149" y="455006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2" name="Rovná spojnica 481341">
            <a:extLst>
              <a:ext uri="{FF2B5EF4-FFF2-40B4-BE49-F238E27FC236}">
                <a16:creationId xmlns:a16="http://schemas.microsoft.com/office/drawing/2014/main" id="{6A17E6A8-097F-7CE9-7CD9-50407466D279}"/>
              </a:ext>
            </a:extLst>
          </p:cNvPr>
          <p:cNvCxnSpPr>
            <a:cxnSpLocks/>
          </p:cNvCxnSpPr>
          <p:nvPr/>
        </p:nvCxnSpPr>
        <p:spPr>
          <a:xfrm rot="-5400000">
            <a:off x="5592434" y="455006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3" name="Rovná spojnica 481342">
            <a:extLst>
              <a:ext uri="{FF2B5EF4-FFF2-40B4-BE49-F238E27FC236}">
                <a16:creationId xmlns:a16="http://schemas.microsoft.com/office/drawing/2014/main" id="{C1E2C135-230D-5F0D-AB2F-D19EAFDE1FA2}"/>
              </a:ext>
            </a:extLst>
          </p:cNvPr>
          <p:cNvCxnSpPr>
            <a:cxnSpLocks/>
          </p:cNvCxnSpPr>
          <p:nvPr/>
        </p:nvCxnSpPr>
        <p:spPr>
          <a:xfrm rot="-5400000">
            <a:off x="6347218" y="455006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4" name="Rovná spojnica 481343">
            <a:extLst>
              <a:ext uri="{FF2B5EF4-FFF2-40B4-BE49-F238E27FC236}">
                <a16:creationId xmlns:a16="http://schemas.microsoft.com/office/drawing/2014/main" id="{83EEC040-2872-07B8-3ED1-57D013CCD07E}"/>
              </a:ext>
            </a:extLst>
          </p:cNvPr>
          <p:cNvCxnSpPr/>
          <p:nvPr/>
        </p:nvCxnSpPr>
        <p:spPr>
          <a:xfrm>
            <a:off x="6694767" y="492775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5" name="Rovná spojnica 481344">
            <a:extLst>
              <a:ext uri="{FF2B5EF4-FFF2-40B4-BE49-F238E27FC236}">
                <a16:creationId xmlns:a16="http://schemas.microsoft.com/office/drawing/2014/main" id="{143FB629-5BD3-6774-6448-3538ED7B5800}"/>
              </a:ext>
            </a:extLst>
          </p:cNvPr>
          <p:cNvCxnSpPr/>
          <p:nvPr/>
        </p:nvCxnSpPr>
        <p:spPr>
          <a:xfrm>
            <a:off x="7430052" y="492775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6" name="Rovná spojnica 481345">
            <a:extLst>
              <a:ext uri="{FF2B5EF4-FFF2-40B4-BE49-F238E27FC236}">
                <a16:creationId xmlns:a16="http://schemas.microsoft.com/office/drawing/2014/main" id="{AF0A72BD-6AC9-071D-3102-F10B6BBD880C}"/>
              </a:ext>
            </a:extLst>
          </p:cNvPr>
          <p:cNvCxnSpPr/>
          <p:nvPr/>
        </p:nvCxnSpPr>
        <p:spPr>
          <a:xfrm>
            <a:off x="8166425" y="492775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7" name="Rovná spojnica 481346">
            <a:extLst>
              <a:ext uri="{FF2B5EF4-FFF2-40B4-BE49-F238E27FC236}">
                <a16:creationId xmlns:a16="http://schemas.microsoft.com/office/drawing/2014/main" id="{2EB6A0B2-1917-4838-907D-B4B4B6FD9513}"/>
              </a:ext>
            </a:extLst>
          </p:cNvPr>
          <p:cNvCxnSpPr>
            <a:cxnSpLocks/>
          </p:cNvCxnSpPr>
          <p:nvPr/>
        </p:nvCxnSpPr>
        <p:spPr>
          <a:xfrm rot="-5400000">
            <a:off x="7054767" y="455006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8" name="Rovná spojnica 481347">
            <a:extLst>
              <a:ext uri="{FF2B5EF4-FFF2-40B4-BE49-F238E27FC236}">
                <a16:creationId xmlns:a16="http://schemas.microsoft.com/office/drawing/2014/main" id="{934324B0-B031-F728-2E5A-AB237865541D}"/>
              </a:ext>
            </a:extLst>
          </p:cNvPr>
          <p:cNvCxnSpPr>
            <a:cxnSpLocks/>
          </p:cNvCxnSpPr>
          <p:nvPr/>
        </p:nvCxnSpPr>
        <p:spPr>
          <a:xfrm rot="-5400000">
            <a:off x="7790052" y="455006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9" name="Rovná spojnica 481348">
            <a:extLst>
              <a:ext uri="{FF2B5EF4-FFF2-40B4-BE49-F238E27FC236}">
                <a16:creationId xmlns:a16="http://schemas.microsoft.com/office/drawing/2014/main" id="{7A80E583-5CCF-925C-85D3-90437A5D93CB}"/>
              </a:ext>
            </a:extLst>
          </p:cNvPr>
          <p:cNvCxnSpPr>
            <a:cxnSpLocks/>
          </p:cNvCxnSpPr>
          <p:nvPr/>
        </p:nvCxnSpPr>
        <p:spPr>
          <a:xfrm rot="-5400000">
            <a:off x="8526425" y="455006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50" name="Rovná spojnica 481349">
            <a:extLst>
              <a:ext uri="{FF2B5EF4-FFF2-40B4-BE49-F238E27FC236}">
                <a16:creationId xmlns:a16="http://schemas.microsoft.com/office/drawing/2014/main" id="{0279ED4E-DF9A-908F-27FE-7402D349D9F4}"/>
              </a:ext>
            </a:extLst>
          </p:cNvPr>
          <p:cNvCxnSpPr/>
          <p:nvPr/>
        </p:nvCxnSpPr>
        <p:spPr>
          <a:xfrm>
            <a:off x="4498725" y="492488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51" name="Rovná spojnica 481350">
            <a:extLst>
              <a:ext uri="{FF2B5EF4-FFF2-40B4-BE49-F238E27FC236}">
                <a16:creationId xmlns:a16="http://schemas.microsoft.com/office/drawing/2014/main" id="{FF2EEDAD-E625-86C3-1F94-E5F2246FF191}"/>
              </a:ext>
            </a:extLst>
          </p:cNvPr>
          <p:cNvCxnSpPr/>
          <p:nvPr/>
        </p:nvCxnSpPr>
        <p:spPr>
          <a:xfrm>
            <a:off x="5234010" y="492488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52" name="Rovná spojnica 481351">
            <a:extLst>
              <a:ext uri="{FF2B5EF4-FFF2-40B4-BE49-F238E27FC236}">
                <a16:creationId xmlns:a16="http://schemas.microsoft.com/office/drawing/2014/main" id="{54D34DD9-8C92-D687-6BDC-1EC0BB12D1B6}"/>
              </a:ext>
            </a:extLst>
          </p:cNvPr>
          <p:cNvCxnSpPr/>
          <p:nvPr/>
        </p:nvCxnSpPr>
        <p:spPr>
          <a:xfrm>
            <a:off x="5970383" y="492488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53" name="Rovná spojnica 481352">
            <a:extLst>
              <a:ext uri="{FF2B5EF4-FFF2-40B4-BE49-F238E27FC236}">
                <a16:creationId xmlns:a16="http://schemas.microsoft.com/office/drawing/2014/main" id="{C8B1B57D-62CE-F1E4-2161-8A778723672E}"/>
              </a:ext>
            </a:extLst>
          </p:cNvPr>
          <p:cNvCxnSpPr/>
          <p:nvPr/>
        </p:nvCxnSpPr>
        <p:spPr>
          <a:xfrm>
            <a:off x="6696343" y="492488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54" name="Rovná spojnica 481353">
            <a:extLst>
              <a:ext uri="{FF2B5EF4-FFF2-40B4-BE49-F238E27FC236}">
                <a16:creationId xmlns:a16="http://schemas.microsoft.com/office/drawing/2014/main" id="{2F48F400-8A9C-6D7C-55BF-87B2A6FB885F}"/>
              </a:ext>
            </a:extLst>
          </p:cNvPr>
          <p:cNvCxnSpPr/>
          <p:nvPr/>
        </p:nvCxnSpPr>
        <p:spPr>
          <a:xfrm>
            <a:off x="7431628" y="492488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55" name="Rovná spojnica 481354">
            <a:extLst>
              <a:ext uri="{FF2B5EF4-FFF2-40B4-BE49-F238E27FC236}">
                <a16:creationId xmlns:a16="http://schemas.microsoft.com/office/drawing/2014/main" id="{E67F22A1-C64D-59EC-E70E-D1A4F1D67BE1}"/>
              </a:ext>
            </a:extLst>
          </p:cNvPr>
          <p:cNvCxnSpPr/>
          <p:nvPr/>
        </p:nvCxnSpPr>
        <p:spPr>
          <a:xfrm>
            <a:off x="8168001" y="492488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56" name="Rovná spojnica 481355">
            <a:extLst>
              <a:ext uri="{FF2B5EF4-FFF2-40B4-BE49-F238E27FC236}">
                <a16:creationId xmlns:a16="http://schemas.microsoft.com/office/drawing/2014/main" id="{15A676CC-697D-0BFB-D97A-13E80FEFC0F9}"/>
              </a:ext>
            </a:extLst>
          </p:cNvPr>
          <p:cNvCxnSpPr>
            <a:cxnSpLocks/>
          </p:cNvCxnSpPr>
          <p:nvPr/>
        </p:nvCxnSpPr>
        <p:spPr>
          <a:xfrm rot="-5400000">
            <a:off x="4140851" y="5308219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60" name="Rovná spojnica 481359">
            <a:extLst>
              <a:ext uri="{FF2B5EF4-FFF2-40B4-BE49-F238E27FC236}">
                <a16:creationId xmlns:a16="http://schemas.microsoft.com/office/drawing/2014/main" id="{A6A28CDE-1F64-9702-D9F7-89902EFA59BE}"/>
              </a:ext>
            </a:extLst>
          </p:cNvPr>
          <p:cNvCxnSpPr/>
          <p:nvPr/>
        </p:nvCxnSpPr>
        <p:spPr>
          <a:xfrm>
            <a:off x="4497155" y="5692046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61" name="Rovná spojnica 481360">
            <a:extLst>
              <a:ext uri="{FF2B5EF4-FFF2-40B4-BE49-F238E27FC236}">
                <a16:creationId xmlns:a16="http://schemas.microsoft.com/office/drawing/2014/main" id="{75CCC462-50A7-442A-D03F-0F4D8B70877D}"/>
              </a:ext>
            </a:extLst>
          </p:cNvPr>
          <p:cNvCxnSpPr/>
          <p:nvPr/>
        </p:nvCxnSpPr>
        <p:spPr>
          <a:xfrm>
            <a:off x="5232440" y="5692046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62" name="Rovná spojnica 481361">
            <a:extLst>
              <a:ext uri="{FF2B5EF4-FFF2-40B4-BE49-F238E27FC236}">
                <a16:creationId xmlns:a16="http://schemas.microsoft.com/office/drawing/2014/main" id="{AEBBB19C-C129-F11E-B457-17A406426324}"/>
              </a:ext>
            </a:extLst>
          </p:cNvPr>
          <p:cNvCxnSpPr/>
          <p:nvPr/>
        </p:nvCxnSpPr>
        <p:spPr>
          <a:xfrm>
            <a:off x="5968813" y="5692046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63" name="Rovná spojnica 481362">
            <a:extLst>
              <a:ext uri="{FF2B5EF4-FFF2-40B4-BE49-F238E27FC236}">
                <a16:creationId xmlns:a16="http://schemas.microsoft.com/office/drawing/2014/main" id="{FDB0D2DC-4A38-89B7-35BA-A02ADE1CD2A4}"/>
              </a:ext>
            </a:extLst>
          </p:cNvPr>
          <p:cNvCxnSpPr>
            <a:cxnSpLocks/>
          </p:cNvCxnSpPr>
          <p:nvPr/>
        </p:nvCxnSpPr>
        <p:spPr>
          <a:xfrm rot="-5400000">
            <a:off x="4857155" y="5308219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64" name="Rovná spojnica 481363">
            <a:extLst>
              <a:ext uri="{FF2B5EF4-FFF2-40B4-BE49-F238E27FC236}">
                <a16:creationId xmlns:a16="http://schemas.microsoft.com/office/drawing/2014/main" id="{EC6F15C4-0657-F3B9-4015-8197783503F2}"/>
              </a:ext>
            </a:extLst>
          </p:cNvPr>
          <p:cNvCxnSpPr>
            <a:cxnSpLocks/>
          </p:cNvCxnSpPr>
          <p:nvPr/>
        </p:nvCxnSpPr>
        <p:spPr>
          <a:xfrm rot="-5400000">
            <a:off x="5592440" y="5308219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65" name="Rovná spojnica 481364">
            <a:extLst>
              <a:ext uri="{FF2B5EF4-FFF2-40B4-BE49-F238E27FC236}">
                <a16:creationId xmlns:a16="http://schemas.microsoft.com/office/drawing/2014/main" id="{832E875A-FD8C-B1B6-4D33-7BEBC028AC71}"/>
              </a:ext>
            </a:extLst>
          </p:cNvPr>
          <p:cNvCxnSpPr>
            <a:cxnSpLocks/>
          </p:cNvCxnSpPr>
          <p:nvPr/>
        </p:nvCxnSpPr>
        <p:spPr>
          <a:xfrm rot="-5400000">
            <a:off x="6347224" y="5308219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69" name="Rovná spojnica 481368">
            <a:extLst>
              <a:ext uri="{FF2B5EF4-FFF2-40B4-BE49-F238E27FC236}">
                <a16:creationId xmlns:a16="http://schemas.microsoft.com/office/drawing/2014/main" id="{14A044E7-8946-A19F-711F-BD09C4951644}"/>
              </a:ext>
            </a:extLst>
          </p:cNvPr>
          <p:cNvCxnSpPr/>
          <p:nvPr/>
        </p:nvCxnSpPr>
        <p:spPr>
          <a:xfrm>
            <a:off x="6694773" y="5692046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0" name="Rovná spojnica 481369">
            <a:extLst>
              <a:ext uri="{FF2B5EF4-FFF2-40B4-BE49-F238E27FC236}">
                <a16:creationId xmlns:a16="http://schemas.microsoft.com/office/drawing/2014/main" id="{9E2DE745-CEC7-8E8B-2BDD-57418C3C03B8}"/>
              </a:ext>
            </a:extLst>
          </p:cNvPr>
          <p:cNvCxnSpPr/>
          <p:nvPr/>
        </p:nvCxnSpPr>
        <p:spPr>
          <a:xfrm>
            <a:off x="7430058" y="5692046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1" name="Rovná spojnica 481370">
            <a:extLst>
              <a:ext uri="{FF2B5EF4-FFF2-40B4-BE49-F238E27FC236}">
                <a16:creationId xmlns:a16="http://schemas.microsoft.com/office/drawing/2014/main" id="{248F54F7-F56A-682B-33A2-D5158E518B7F}"/>
              </a:ext>
            </a:extLst>
          </p:cNvPr>
          <p:cNvCxnSpPr/>
          <p:nvPr/>
        </p:nvCxnSpPr>
        <p:spPr>
          <a:xfrm>
            <a:off x="8166431" y="5692046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2" name="Rovná spojnica 481371">
            <a:extLst>
              <a:ext uri="{FF2B5EF4-FFF2-40B4-BE49-F238E27FC236}">
                <a16:creationId xmlns:a16="http://schemas.microsoft.com/office/drawing/2014/main" id="{C3397EBC-9EFF-4A4E-5055-13D80571F220}"/>
              </a:ext>
            </a:extLst>
          </p:cNvPr>
          <p:cNvCxnSpPr>
            <a:cxnSpLocks/>
          </p:cNvCxnSpPr>
          <p:nvPr/>
        </p:nvCxnSpPr>
        <p:spPr>
          <a:xfrm rot="-5400000">
            <a:off x="7054773" y="5308219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3" name="Rovná spojnica 481372">
            <a:extLst>
              <a:ext uri="{FF2B5EF4-FFF2-40B4-BE49-F238E27FC236}">
                <a16:creationId xmlns:a16="http://schemas.microsoft.com/office/drawing/2014/main" id="{69725521-A1E2-67BE-6539-EB7D8E3C59C6}"/>
              </a:ext>
            </a:extLst>
          </p:cNvPr>
          <p:cNvCxnSpPr>
            <a:cxnSpLocks/>
          </p:cNvCxnSpPr>
          <p:nvPr/>
        </p:nvCxnSpPr>
        <p:spPr>
          <a:xfrm rot="-5400000">
            <a:off x="7790058" y="5308219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4" name="Rovná spojnica 481373">
            <a:extLst>
              <a:ext uri="{FF2B5EF4-FFF2-40B4-BE49-F238E27FC236}">
                <a16:creationId xmlns:a16="http://schemas.microsoft.com/office/drawing/2014/main" id="{95D6BE6A-A094-E73D-9B66-34509E61104F}"/>
              </a:ext>
            </a:extLst>
          </p:cNvPr>
          <p:cNvCxnSpPr>
            <a:cxnSpLocks/>
          </p:cNvCxnSpPr>
          <p:nvPr/>
        </p:nvCxnSpPr>
        <p:spPr>
          <a:xfrm rot="-5400000">
            <a:off x="8526431" y="5308219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5" name="Rovná spojnica 481374">
            <a:extLst>
              <a:ext uri="{FF2B5EF4-FFF2-40B4-BE49-F238E27FC236}">
                <a16:creationId xmlns:a16="http://schemas.microsoft.com/office/drawing/2014/main" id="{4FC77B35-D89C-8A74-53EF-FB7C04918309}"/>
              </a:ext>
            </a:extLst>
          </p:cNvPr>
          <p:cNvCxnSpPr>
            <a:cxnSpLocks/>
          </p:cNvCxnSpPr>
          <p:nvPr/>
        </p:nvCxnSpPr>
        <p:spPr>
          <a:xfrm rot="-5400000">
            <a:off x="4140851" y="607613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6" name="Rovná spojnica 481375">
            <a:extLst>
              <a:ext uri="{FF2B5EF4-FFF2-40B4-BE49-F238E27FC236}">
                <a16:creationId xmlns:a16="http://schemas.microsoft.com/office/drawing/2014/main" id="{6BFB9485-7C17-0D9A-75F0-60EFCD2904DA}"/>
              </a:ext>
            </a:extLst>
          </p:cNvPr>
          <p:cNvCxnSpPr/>
          <p:nvPr/>
        </p:nvCxnSpPr>
        <p:spPr>
          <a:xfrm>
            <a:off x="4497155" y="6459965"/>
            <a:ext cx="720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7" name="Rovná spojnica 481376">
            <a:extLst>
              <a:ext uri="{FF2B5EF4-FFF2-40B4-BE49-F238E27FC236}">
                <a16:creationId xmlns:a16="http://schemas.microsoft.com/office/drawing/2014/main" id="{53686206-E6CA-5F81-34CC-4CCA1BAEBB3E}"/>
              </a:ext>
            </a:extLst>
          </p:cNvPr>
          <p:cNvCxnSpPr/>
          <p:nvPr/>
        </p:nvCxnSpPr>
        <p:spPr>
          <a:xfrm>
            <a:off x="5232440" y="6459965"/>
            <a:ext cx="720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8" name="Rovná spojnica 481377">
            <a:extLst>
              <a:ext uri="{FF2B5EF4-FFF2-40B4-BE49-F238E27FC236}">
                <a16:creationId xmlns:a16="http://schemas.microsoft.com/office/drawing/2014/main" id="{02434C05-1FA2-C6FE-1476-FCAB093D2B83}"/>
              </a:ext>
            </a:extLst>
          </p:cNvPr>
          <p:cNvCxnSpPr/>
          <p:nvPr/>
        </p:nvCxnSpPr>
        <p:spPr>
          <a:xfrm>
            <a:off x="5968813" y="6459965"/>
            <a:ext cx="720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9" name="Rovná spojnica 481378">
            <a:extLst>
              <a:ext uri="{FF2B5EF4-FFF2-40B4-BE49-F238E27FC236}">
                <a16:creationId xmlns:a16="http://schemas.microsoft.com/office/drawing/2014/main" id="{947FAD31-D1F4-C833-E567-E8C07B220089}"/>
              </a:ext>
            </a:extLst>
          </p:cNvPr>
          <p:cNvCxnSpPr>
            <a:cxnSpLocks/>
          </p:cNvCxnSpPr>
          <p:nvPr/>
        </p:nvCxnSpPr>
        <p:spPr>
          <a:xfrm rot="-5400000">
            <a:off x="4857155" y="607613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0" name="Rovná spojnica 481379">
            <a:extLst>
              <a:ext uri="{FF2B5EF4-FFF2-40B4-BE49-F238E27FC236}">
                <a16:creationId xmlns:a16="http://schemas.microsoft.com/office/drawing/2014/main" id="{C8DEF01D-D906-7B1C-4E66-479E998DA8BD}"/>
              </a:ext>
            </a:extLst>
          </p:cNvPr>
          <p:cNvCxnSpPr>
            <a:cxnSpLocks/>
          </p:cNvCxnSpPr>
          <p:nvPr/>
        </p:nvCxnSpPr>
        <p:spPr>
          <a:xfrm rot="-5400000">
            <a:off x="5592440" y="607613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1" name="Rovná spojnica 481380">
            <a:extLst>
              <a:ext uri="{FF2B5EF4-FFF2-40B4-BE49-F238E27FC236}">
                <a16:creationId xmlns:a16="http://schemas.microsoft.com/office/drawing/2014/main" id="{1FE97538-8C9F-7495-2EA3-29FE22738E01}"/>
              </a:ext>
            </a:extLst>
          </p:cNvPr>
          <p:cNvCxnSpPr>
            <a:cxnSpLocks/>
          </p:cNvCxnSpPr>
          <p:nvPr/>
        </p:nvCxnSpPr>
        <p:spPr>
          <a:xfrm rot="-5400000">
            <a:off x="6347224" y="607613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2" name="Rovná spojnica 481381">
            <a:extLst>
              <a:ext uri="{FF2B5EF4-FFF2-40B4-BE49-F238E27FC236}">
                <a16:creationId xmlns:a16="http://schemas.microsoft.com/office/drawing/2014/main" id="{81C20183-33DB-9ABF-FFC9-5C26FC252DAD}"/>
              </a:ext>
            </a:extLst>
          </p:cNvPr>
          <p:cNvCxnSpPr/>
          <p:nvPr/>
        </p:nvCxnSpPr>
        <p:spPr>
          <a:xfrm>
            <a:off x="6694773" y="6459965"/>
            <a:ext cx="720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3" name="Rovná spojnica 481382">
            <a:extLst>
              <a:ext uri="{FF2B5EF4-FFF2-40B4-BE49-F238E27FC236}">
                <a16:creationId xmlns:a16="http://schemas.microsoft.com/office/drawing/2014/main" id="{A6BAF8CF-2A75-300E-BFA5-5124571D417A}"/>
              </a:ext>
            </a:extLst>
          </p:cNvPr>
          <p:cNvCxnSpPr/>
          <p:nvPr/>
        </p:nvCxnSpPr>
        <p:spPr>
          <a:xfrm>
            <a:off x="7430058" y="645996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4" name="Rovná spojnica 481383">
            <a:extLst>
              <a:ext uri="{FF2B5EF4-FFF2-40B4-BE49-F238E27FC236}">
                <a16:creationId xmlns:a16="http://schemas.microsoft.com/office/drawing/2014/main" id="{FE1F7175-F0FE-FF12-AC68-BC2B0DFF8E85}"/>
              </a:ext>
            </a:extLst>
          </p:cNvPr>
          <p:cNvCxnSpPr/>
          <p:nvPr/>
        </p:nvCxnSpPr>
        <p:spPr>
          <a:xfrm>
            <a:off x="8166431" y="645996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5" name="Rovná spojnica 481384">
            <a:extLst>
              <a:ext uri="{FF2B5EF4-FFF2-40B4-BE49-F238E27FC236}">
                <a16:creationId xmlns:a16="http://schemas.microsoft.com/office/drawing/2014/main" id="{7A64DBD9-1504-EF47-848A-CD9E4CA82369}"/>
              </a:ext>
            </a:extLst>
          </p:cNvPr>
          <p:cNvCxnSpPr>
            <a:cxnSpLocks/>
          </p:cNvCxnSpPr>
          <p:nvPr/>
        </p:nvCxnSpPr>
        <p:spPr>
          <a:xfrm rot="-5400000">
            <a:off x="7054773" y="607613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6" name="Rovná spojnica 481385">
            <a:extLst>
              <a:ext uri="{FF2B5EF4-FFF2-40B4-BE49-F238E27FC236}">
                <a16:creationId xmlns:a16="http://schemas.microsoft.com/office/drawing/2014/main" id="{BF832720-1E80-362D-5BEB-68C919052FF8}"/>
              </a:ext>
            </a:extLst>
          </p:cNvPr>
          <p:cNvCxnSpPr>
            <a:cxnSpLocks/>
          </p:cNvCxnSpPr>
          <p:nvPr/>
        </p:nvCxnSpPr>
        <p:spPr>
          <a:xfrm rot="-5400000">
            <a:off x="7790058" y="607613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7" name="Rovná spojnica 481386">
            <a:extLst>
              <a:ext uri="{FF2B5EF4-FFF2-40B4-BE49-F238E27FC236}">
                <a16:creationId xmlns:a16="http://schemas.microsoft.com/office/drawing/2014/main" id="{6FB54BC8-F8B3-116C-B66E-B4BC0895FD45}"/>
              </a:ext>
            </a:extLst>
          </p:cNvPr>
          <p:cNvCxnSpPr>
            <a:cxnSpLocks/>
          </p:cNvCxnSpPr>
          <p:nvPr/>
        </p:nvCxnSpPr>
        <p:spPr>
          <a:xfrm rot="-5400000">
            <a:off x="8526431" y="607613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9" name="Rovná spojovacia šípka 481388">
            <a:extLst>
              <a:ext uri="{FF2B5EF4-FFF2-40B4-BE49-F238E27FC236}">
                <a16:creationId xmlns:a16="http://schemas.microsoft.com/office/drawing/2014/main" id="{00D49992-D3B7-6F2F-0452-8FA44ED9F954}"/>
              </a:ext>
            </a:extLst>
          </p:cNvPr>
          <p:cNvCxnSpPr/>
          <p:nvPr/>
        </p:nvCxnSpPr>
        <p:spPr>
          <a:xfrm flipV="1">
            <a:off x="4509423" y="3417939"/>
            <a:ext cx="2917618" cy="304816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90" name="Rovná spojovacia šípka 481389">
            <a:extLst>
              <a:ext uri="{FF2B5EF4-FFF2-40B4-BE49-F238E27FC236}">
                <a16:creationId xmlns:a16="http://schemas.microsoft.com/office/drawing/2014/main" id="{B867BCD7-8628-492C-D7BC-36CE09F3D0F3}"/>
              </a:ext>
            </a:extLst>
          </p:cNvPr>
          <p:cNvCxnSpPr>
            <a:cxnSpLocks/>
          </p:cNvCxnSpPr>
          <p:nvPr/>
        </p:nvCxnSpPr>
        <p:spPr>
          <a:xfrm flipV="1">
            <a:off x="4486048" y="4948219"/>
            <a:ext cx="4385574" cy="1517162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93" name="Rovná spojovacia šípka 481392">
            <a:extLst>
              <a:ext uri="{FF2B5EF4-FFF2-40B4-BE49-F238E27FC236}">
                <a16:creationId xmlns:a16="http://schemas.microsoft.com/office/drawing/2014/main" id="{B1829996-E2BD-05DB-B824-ACC6EBE56DB1}"/>
              </a:ext>
            </a:extLst>
          </p:cNvPr>
          <p:cNvCxnSpPr>
            <a:cxnSpLocks/>
          </p:cNvCxnSpPr>
          <p:nvPr/>
        </p:nvCxnSpPr>
        <p:spPr>
          <a:xfrm flipV="1">
            <a:off x="4502415" y="2691801"/>
            <a:ext cx="2204803" cy="37702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1396" name="Object 2">
                <a:extLst>
                  <a:ext uri="{FF2B5EF4-FFF2-40B4-BE49-F238E27FC236}">
                    <a16:creationId xmlns:a16="http://schemas.microsoft.com/office/drawing/2014/main" id="{588357FB-E027-9AE3-7EB3-085739B4964D}"/>
                  </a:ext>
                </a:extLst>
              </p:cNvPr>
              <p:cNvSpPr txBox="1"/>
              <p:nvPr/>
            </p:nvSpPr>
            <p:spPr bwMode="auto">
              <a:xfrm>
                <a:off x="6396723" y="2319001"/>
                <a:ext cx="1316088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=(3, 5) 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81396" name="Object 2">
                <a:extLst>
                  <a:ext uri="{FF2B5EF4-FFF2-40B4-BE49-F238E27FC236}">
                    <a16:creationId xmlns:a16="http://schemas.microsoft.com/office/drawing/2014/main" id="{588357FB-E027-9AE3-7EB3-085739B49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96723" y="2319001"/>
                <a:ext cx="1316088" cy="418792"/>
              </a:xfrm>
              <a:prstGeom prst="rect">
                <a:avLst/>
              </a:prstGeom>
              <a:blipFill>
                <a:blip r:embed="rId9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398" name="Object 2">
                <a:extLst>
                  <a:ext uri="{FF2B5EF4-FFF2-40B4-BE49-F238E27FC236}">
                    <a16:creationId xmlns:a16="http://schemas.microsoft.com/office/drawing/2014/main" id="{739DFBF1-1ECD-98EA-201B-7F4A6C421E88}"/>
                  </a:ext>
                </a:extLst>
              </p:cNvPr>
              <p:cNvSpPr txBox="1"/>
              <p:nvPr/>
            </p:nvSpPr>
            <p:spPr bwMode="auto">
              <a:xfrm>
                <a:off x="6990356" y="2998388"/>
                <a:ext cx="1316088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=(4, 4) 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81398" name="Object 2">
                <a:extLst>
                  <a:ext uri="{FF2B5EF4-FFF2-40B4-BE49-F238E27FC236}">
                    <a16:creationId xmlns:a16="http://schemas.microsoft.com/office/drawing/2014/main" id="{739DFBF1-1ECD-98EA-201B-7F4A6C421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90356" y="2998388"/>
                <a:ext cx="1316088" cy="418792"/>
              </a:xfrm>
              <a:prstGeom prst="rect">
                <a:avLst/>
              </a:prstGeom>
              <a:blipFill>
                <a:blip r:embed="rId10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399" name="Object 2">
                <a:extLst>
                  <a:ext uri="{FF2B5EF4-FFF2-40B4-BE49-F238E27FC236}">
                    <a16:creationId xmlns:a16="http://schemas.microsoft.com/office/drawing/2014/main" id="{0A5E61B0-BE09-406B-C38A-7B86D0878DED}"/>
                  </a:ext>
                </a:extLst>
              </p:cNvPr>
              <p:cNvSpPr txBox="1"/>
              <p:nvPr/>
            </p:nvSpPr>
            <p:spPr bwMode="auto">
              <a:xfrm>
                <a:off x="7648400" y="4529512"/>
                <a:ext cx="1316088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=(6, 2) 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81399" name="Object 2">
                <a:extLst>
                  <a:ext uri="{FF2B5EF4-FFF2-40B4-BE49-F238E27FC236}">
                    <a16:creationId xmlns:a16="http://schemas.microsoft.com/office/drawing/2014/main" id="{0A5E61B0-BE09-406B-C38A-7B86D0878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48400" y="4529512"/>
                <a:ext cx="1316088" cy="418792"/>
              </a:xfrm>
              <a:prstGeom prst="rect">
                <a:avLst/>
              </a:prstGeom>
              <a:blipFill>
                <a:blip r:embed="rId11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5">
                <a:extLst>
                  <a:ext uri="{FF2B5EF4-FFF2-40B4-BE49-F238E27FC236}">
                    <a16:creationId xmlns:a16="http://schemas.microsoft.com/office/drawing/2014/main" id="{1F5F17C5-8753-284C-25A8-EF5EF6FC1C8D}"/>
                  </a:ext>
                </a:extLst>
              </p:cNvPr>
              <p:cNvSpPr txBox="1"/>
              <p:nvPr/>
            </p:nvSpPr>
            <p:spPr bwMode="auto">
              <a:xfrm>
                <a:off x="80407" y="2872314"/>
                <a:ext cx="1331842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34</m:t>
                          </m:r>
                          <m: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" name="Object 5">
                <a:extLst>
                  <a:ext uri="{FF2B5EF4-FFF2-40B4-BE49-F238E27FC236}">
                    <a16:creationId xmlns:a16="http://schemas.microsoft.com/office/drawing/2014/main" id="{1F5F17C5-8753-284C-25A8-EF5EF6FC1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407" y="2872314"/>
                <a:ext cx="1331842" cy="50405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5">
                <a:extLst>
                  <a:ext uri="{FF2B5EF4-FFF2-40B4-BE49-F238E27FC236}">
                    <a16:creationId xmlns:a16="http://schemas.microsoft.com/office/drawing/2014/main" id="{179CCEFE-C98B-6FAF-5A44-BC2AA9A0591C}"/>
                  </a:ext>
                </a:extLst>
              </p:cNvPr>
              <p:cNvSpPr txBox="1"/>
              <p:nvPr/>
            </p:nvSpPr>
            <p:spPr bwMode="auto">
              <a:xfrm>
                <a:off x="1511966" y="2871347"/>
                <a:ext cx="1331842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sk-SK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  <m: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" name="Object 5">
                <a:extLst>
                  <a:ext uri="{FF2B5EF4-FFF2-40B4-BE49-F238E27FC236}">
                    <a16:creationId xmlns:a16="http://schemas.microsoft.com/office/drawing/2014/main" id="{179CCEFE-C98B-6FAF-5A44-BC2AA9A05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11966" y="2871347"/>
                <a:ext cx="1331842" cy="50405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5">
                <a:extLst>
                  <a:ext uri="{FF2B5EF4-FFF2-40B4-BE49-F238E27FC236}">
                    <a16:creationId xmlns:a16="http://schemas.microsoft.com/office/drawing/2014/main" id="{4CE75801-22D8-EA84-0106-3AA4D95E4BB9}"/>
                  </a:ext>
                </a:extLst>
              </p:cNvPr>
              <p:cNvSpPr txBox="1"/>
              <p:nvPr/>
            </p:nvSpPr>
            <p:spPr bwMode="auto">
              <a:xfrm>
                <a:off x="3024134" y="2871347"/>
                <a:ext cx="1331842" cy="504056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sk-SK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40</m:t>
                          </m:r>
                          <m: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9" name="Object 5">
                <a:extLst>
                  <a:ext uri="{FF2B5EF4-FFF2-40B4-BE49-F238E27FC236}">
                    <a16:creationId xmlns:a16="http://schemas.microsoft.com/office/drawing/2014/main" id="{4CE75801-22D8-EA84-0106-3AA4D95E4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24134" y="2871347"/>
                <a:ext cx="1331842" cy="50405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Line 2">
            <a:extLst>
              <a:ext uri="{FF2B5EF4-FFF2-40B4-BE49-F238E27FC236}">
                <a16:creationId xmlns:a16="http://schemas.microsoft.com/office/drawing/2014/main" id="{0E52CE78-9E66-D49F-93D4-64E15FAE9A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220" y="3415593"/>
            <a:ext cx="3600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5">
                <a:extLst>
                  <a:ext uri="{FF2B5EF4-FFF2-40B4-BE49-F238E27FC236}">
                    <a16:creationId xmlns:a16="http://schemas.microsoft.com/office/drawing/2014/main" id="{2AEC5F16-F8E5-A5D7-299C-60BDEA87E217}"/>
                  </a:ext>
                </a:extLst>
              </p:cNvPr>
              <p:cNvSpPr txBox="1"/>
              <p:nvPr/>
            </p:nvSpPr>
            <p:spPr bwMode="auto">
              <a:xfrm>
                <a:off x="118742" y="4380059"/>
                <a:ext cx="1331842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0" name="Object 5">
                <a:extLst>
                  <a:ext uri="{FF2B5EF4-FFF2-40B4-BE49-F238E27FC236}">
                    <a16:creationId xmlns:a16="http://schemas.microsoft.com/office/drawing/2014/main" id="{2AEC5F16-F8E5-A5D7-299C-60BDEA87E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742" y="4380059"/>
                <a:ext cx="1331842" cy="50405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5">
                <a:extLst>
                  <a:ext uri="{FF2B5EF4-FFF2-40B4-BE49-F238E27FC236}">
                    <a16:creationId xmlns:a16="http://schemas.microsoft.com/office/drawing/2014/main" id="{5C05DC7F-9F1B-F6E7-E259-E701FDC01031}"/>
                  </a:ext>
                </a:extLst>
              </p:cNvPr>
              <p:cNvSpPr txBox="1"/>
              <p:nvPr/>
            </p:nvSpPr>
            <p:spPr bwMode="auto">
              <a:xfrm>
                <a:off x="1550301" y="4379092"/>
                <a:ext cx="1331842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sk-SK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8" name="Object 5">
                <a:extLst>
                  <a:ext uri="{FF2B5EF4-FFF2-40B4-BE49-F238E27FC236}">
                    <a16:creationId xmlns:a16="http://schemas.microsoft.com/office/drawing/2014/main" id="{5C05DC7F-9F1B-F6E7-E259-E701FDC01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50301" y="4379092"/>
                <a:ext cx="1331842" cy="50405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5">
                <a:extLst>
                  <a:ext uri="{FF2B5EF4-FFF2-40B4-BE49-F238E27FC236}">
                    <a16:creationId xmlns:a16="http://schemas.microsoft.com/office/drawing/2014/main" id="{47FE3F64-C528-40F1-17D3-9C2D774D3828}"/>
                  </a:ext>
                </a:extLst>
              </p:cNvPr>
              <p:cNvSpPr txBox="1"/>
              <p:nvPr/>
            </p:nvSpPr>
            <p:spPr bwMode="auto">
              <a:xfrm>
                <a:off x="3062469" y="4394153"/>
                <a:ext cx="1331842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sk-SK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9" name="Object 5">
                <a:extLst>
                  <a:ext uri="{FF2B5EF4-FFF2-40B4-BE49-F238E27FC236}">
                    <a16:creationId xmlns:a16="http://schemas.microsoft.com/office/drawing/2014/main" id="{47FE3F64-C528-40F1-17D3-9C2D774D3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62469" y="4394153"/>
                <a:ext cx="1331842" cy="50405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ine 2">
            <a:extLst>
              <a:ext uri="{FF2B5EF4-FFF2-40B4-BE49-F238E27FC236}">
                <a16:creationId xmlns:a16="http://schemas.microsoft.com/office/drawing/2014/main" id="{83EDB47B-F633-61AA-99CC-83BF1BF307B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1555" y="4923338"/>
            <a:ext cx="3600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5">
                <a:extLst>
                  <a:ext uri="{FF2B5EF4-FFF2-40B4-BE49-F238E27FC236}">
                    <a16:creationId xmlns:a16="http://schemas.microsoft.com/office/drawing/2014/main" id="{C7A1837E-EE7B-9DDA-23FB-BC2535010C83}"/>
                  </a:ext>
                </a:extLst>
              </p:cNvPr>
              <p:cNvSpPr txBox="1"/>
              <p:nvPr/>
            </p:nvSpPr>
            <p:spPr bwMode="auto">
              <a:xfrm>
                <a:off x="119778" y="6089762"/>
                <a:ext cx="1331842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4" name="Object 5">
                <a:extLst>
                  <a:ext uri="{FF2B5EF4-FFF2-40B4-BE49-F238E27FC236}">
                    <a16:creationId xmlns:a16="http://schemas.microsoft.com/office/drawing/2014/main" id="{C7A1837E-EE7B-9DDA-23FB-BC2535010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9778" y="6089762"/>
                <a:ext cx="1331842" cy="50405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bject 5">
                <a:extLst>
                  <a:ext uri="{FF2B5EF4-FFF2-40B4-BE49-F238E27FC236}">
                    <a16:creationId xmlns:a16="http://schemas.microsoft.com/office/drawing/2014/main" id="{EC707B4B-CAE7-395A-760E-EB75005E749D}"/>
                  </a:ext>
                </a:extLst>
              </p:cNvPr>
              <p:cNvSpPr txBox="1"/>
              <p:nvPr/>
            </p:nvSpPr>
            <p:spPr bwMode="auto">
              <a:xfrm>
                <a:off x="1542321" y="6106770"/>
                <a:ext cx="1331842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sk-SK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5" name="Object 5">
                <a:extLst>
                  <a:ext uri="{FF2B5EF4-FFF2-40B4-BE49-F238E27FC236}">
                    <a16:creationId xmlns:a16="http://schemas.microsoft.com/office/drawing/2014/main" id="{EC707B4B-CAE7-395A-760E-EB75005E7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42321" y="6106770"/>
                <a:ext cx="1331842" cy="50405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bject 2">
                <a:extLst>
                  <a:ext uri="{FF2B5EF4-FFF2-40B4-BE49-F238E27FC236}">
                    <a16:creationId xmlns:a16="http://schemas.microsoft.com/office/drawing/2014/main" id="{4EE97100-4493-A675-6213-8380C5888597}"/>
                  </a:ext>
                </a:extLst>
              </p:cNvPr>
              <p:cNvSpPr txBox="1"/>
              <p:nvPr/>
            </p:nvSpPr>
            <p:spPr bwMode="auto">
              <a:xfrm>
                <a:off x="539551" y="1071585"/>
                <a:ext cx="7416821" cy="48520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Metriky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vo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vektorov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ý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ch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priestoroch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0" baseline="-250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sk-SK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pou</a:t>
                </a:r>
                <a:r>
                  <a:rPr lang="sk-SK" b="0" i="0" dirty="0" err="1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žívané</a:t>
                </a:r>
                <a:r>
                  <a:rPr lang="sk-SK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v strojovom učení</a:t>
                </a:r>
                <a:r>
                  <a:rPr lang="en-US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: </a:t>
                </a:r>
                <a:endParaRPr lang="sk-SK" b="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Object 2">
                <a:extLst>
                  <a:ext uri="{FF2B5EF4-FFF2-40B4-BE49-F238E27FC236}">
                    <a16:creationId xmlns:a16="http://schemas.microsoft.com/office/drawing/2014/main" id="{4EE97100-4493-A675-6213-8380C5888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1" y="1071585"/>
                <a:ext cx="7416821" cy="485207"/>
              </a:xfrm>
              <a:prstGeom prst="rect">
                <a:avLst/>
              </a:prstGeom>
              <a:blipFill>
                <a:blip r:embed="rId20"/>
                <a:stretch>
                  <a:fillRect l="-247" t="-886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bject 2">
                <a:extLst>
                  <a:ext uri="{FF2B5EF4-FFF2-40B4-BE49-F238E27FC236}">
                    <a16:creationId xmlns:a16="http://schemas.microsoft.com/office/drawing/2014/main" id="{AC3A504B-7BD7-570C-EB7D-5FA5F13FA906}"/>
                  </a:ext>
                </a:extLst>
              </p:cNvPr>
              <p:cNvSpPr txBox="1"/>
              <p:nvPr/>
            </p:nvSpPr>
            <p:spPr bwMode="auto">
              <a:xfrm>
                <a:off x="163220" y="3512379"/>
                <a:ext cx="1977838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anhattan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metrika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k-SK" b="0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sk-SK" b="0" dirty="0">
                  <a:solidFill>
                    <a:srgbClr val="FF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27" name="Object 2">
                <a:extLst>
                  <a:ext uri="{FF2B5EF4-FFF2-40B4-BE49-F238E27FC236}">
                    <a16:creationId xmlns:a16="http://schemas.microsoft.com/office/drawing/2014/main" id="{AC3A504B-7BD7-570C-EB7D-5FA5F13FA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220" y="3512379"/>
                <a:ext cx="1977838" cy="383178"/>
              </a:xfrm>
              <a:prstGeom prst="rect">
                <a:avLst/>
              </a:prstGeom>
              <a:blipFill>
                <a:blip r:embed="rId21"/>
                <a:stretch>
                  <a:fillRect r="-555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ine 2">
            <a:extLst>
              <a:ext uri="{FF2B5EF4-FFF2-40B4-BE49-F238E27FC236}">
                <a16:creationId xmlns:a16="http://schemas.microsoft.com/office/drawing/2014/main" id="{21C43005-6367-506D-52C2-F9D756C6286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763725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48E32E1B-9DAC-850B-1A00-2097A7C37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264367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Norma,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energia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a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metrika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Object 2">
                <a:extLst>
                  <a:ext uri="{FF2B5EF4-FFF2-40B4-BE49-F238E27FC236}">
                    <a16:creationId xmlns:a16="http://schemas.microsoft.com/office/drawing/2014/main" id="{F5B6802D-4DA9-B495-83E4-13885ABA4858}"/>
                  </a:ext>
                </a:extLst>
              </p:cNvPr>
              <p:cNvSpPr txBox="1"/>
              <p:nvPr/>
            </p:nvSpPr>
            <p:spPr bwMode="auto">
              <a:xfrm>
                <a:off x="163220" y="4990264"/>
                <a:ext cx="3734560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sk-SK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Č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eby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š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evova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metrika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duck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r>
                  <a:rPr lang="sk-SK" b="0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sk-SK" b="0" dirty="0">
                  <a:solidFill>
                    <a:srgbClr val="FF0000"/>
                  </a:solidFill>
                </a:endParaRPr>
              </a:p>
              <a:p>
                <a:endParaRPr lang="sk-SK" b="1" dirty="0"/>
              </a:p>
            </p:txBody>
          </p:sp>
        </mc:Choice>
        <mc:Fallback>
          <p:sp>
            <p:nvSpPr>
              <p:cNvPr id="31" name="Object 2">
                <a:extLst>
                  <a:ext uri="{FF2B5EF4-FFF2-40B4-BE49-F238E27FC236}">
                    <a16:creationId xmlns:a16="http://schemas.microsoft.com/office/drawing/2014/main" id="{F5B6802D-4DA9-B495-83E4-13885ABA4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220" y="4990264"/>
                <a:ext cx="3734560" cy="383178"/>
              </a:xfrm>
              <a:prstGeom prst="rect">
                <a:avLst/>
              </a:prstGeom>
              <a:blipFill>
                <a:blip r:embed="rId22"/>
                <a:stretch>
                  <a:fillRect l="-490" b="-1612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827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bject 2">
                <a:extLst>
                  <a:ext uri="{FF2B5EF4-FFF2-40B4-BE49-F238E27FC236}">
                    <a16:creationId xmlns:a16="http://schemas.microsoft.com/office/drawing/2014/main" id="{F45FA984-1139-F0E1-A1E4-6FCD180A9EEE}"/>
                  </a:ext>
                </a:extLst>
              </p:cNvPr>
              <p:cNvSpPr txBox="1"/>
              <p:nvPr/>
            </p:nvSpPr>
            <p:spPr bwMode="auto">
              <a:xfrm>
                <a:off x="163220" y="1830396"/>
                <a:ext cx="1977838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uklidov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á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metrika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k-SK" b="0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sk-SK" b="0" dirty="0">
                  <a:solidFill>
                    <a:srgbClr val="FF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30" name="Object 2">
                <a:extLst>
                  <a:ext uri="{FF2B5EF4-FFF2-40B4-BE49-F238E27FC236}">
                    <a16:creationId xmlns:a16="http://schemas.microsoft.com/office/drawing/2014/main" id="{F45FA984-1139-F0E1-A1E4-6FCD180A9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220" y="1830396"/>
                <a:ext cx="1977838" cy="383178"/>
              </a:xfrm>
              <a:prstGeom prst="rect">
                <a:avLst/>
              </a:prstGeom>
              <a:blipFill>
                <a:blip r:embed="rId2"/>
                <a:stretch>
                  <a:fillRect r="-185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4314EC42-F9AD-4FE1-F09A-00D4047B5C27}"/>
                  </a:ext>
                </a:extLst>
              </p:cNvPr>
              <p:cNvSpPr txBox="1"/>
              <p:nvPr/>
            </p:nvSpPr>
            <p:spPr bwMode="auto">
              <a:xfrm>
                <a:off x="235228" y="3922669"/>
                <a:ext cx="3308742" cy="4915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4314EC42-F9AD-4FE1-F09A-00D4047B5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5228" y="3922669"/>
                <a:ext cx="3308742" cy="4915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8A0A669D-6582-55F0-649E-5151C9C2A947}"/>
                  </a:ext>
                </a:extLst>
              </p:cNvPr>
              <p:cNvSpPr txBox="1"/>
              <p:nvPr/>
            </p:nvSpPr>
            <p:spPr bwMode="auto">
              <a:xfrm>
                <a:off x="225372" y="5507648"/>
                <a:ext cx="3672408" cy="4649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8A0A669D-6582-55F0-649E-5151C9C2A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372" y="5507648"/>
                <a:ext cx="3672408" cy="464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102B0713-ACCE-310A-9E9B-234112BB1E80}"/>
                  </a:ext>
                </a:extLst>
              </p:cNvPr>
              <p:cNvSpPr txBox="1"/>
              <p:nvPr/>
            </p:nvSpPr>
            <p:spPr bwMode="auto">
              <a:xfrm>
                <a:off x="235228" y="2367837"/>
                <a:ext cx="4032448" cy="5402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sk-SK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u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v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u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v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102B0713-ACCE-310A-9E9B-234112BB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5228" y="2367837"/>
                <a:ext cx="4032448" cy="5402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Rovná spojnica 9">
            <a:extLst>
              <a:ext uri="{FF2B5EF4-FFF2-40B4-BE49-F238E27FC236}">
                <a16:creationId xmlns:a16="http://schemas.microsoft.com/office/drawing/2014/main" id="{DF89E921-BD99-A488-6284-4092A0653884}"/>
              </a:ext>
            </a:extLst>
          </p:cNvPr>
          <p:cNvCxnSpPr>
            <a:cxnSpLocks/>
          </p:cNvCxnSpPr>
          <p:nvPr/>
        </p:nvCxnSpPr>
        <p:spPr>
          <a:xfrm rot="-5400000">
            <a:off x="4142415" y="2296157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nica 10">
            <a:extLst>
              <a:ext uri="{FF2B5EF4-FFF2-40B4-BE49-F238E27FC236}">
                <a16:creationId xmlns:a16="http://schemas.microsoft.com/office/drawing/2014/main" id="{80D2888F-6E48-FDF9-7336-9B5592BE1EA7}"/>
              </a:ext>
            </a:extLst>
          </p:cNvPr>
          <p:cNvCxnSpPr/>
          <p:nvPr/>
        </p:nvCxnSpPr>
        <p:spPr>
          <a:xfrm>
            <a:off x="4498719" y="191683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nica 11">
            <a:extLst>
              <a:ext uri="{FF2B5EF4-FFF2-40B4-BE49-F238E27FC236}">
                <a16:creationId xmlns:a16="http://schemas.microsoft.com/office/drawing/2014/main" id="{C7AD0BFD-23C8-33F5-6335-18FBB7AED69D}"/>
              </a:ext>
            </a:extLst>
          </p:cNvPr>
          <p:cNvCxnSpPr/>
          <p:nvPr/>
        </p:nvCxnSpPr>
        <p:spPr>
          <a:xfrm>
            <a:off x="5218719" y="191683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>
            <a:extLst>
              <a:ext uri="{FF2B5EF4-FFF2-40B4-BE49-F238E27FC236}">
                <a16:creationId xmlns:a16="http://schemas.microsoft.com/office/drawing/2014/main" id="{C165A5DD-E8EB-094F-6109-DD4E2F7852D5}"/>
              </a:ext>
            </a:extLst>
          </p:cNvPr>
          <p:cNvCxnSpPr/>
          <p:nvPr/>
        </p:nvCxnSpPr>
        <p:spPr>
          <a:xfrm>
            <a:off x="5954004" y="191713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nica 13">
            <a:extLst>
              <a:ext uri="{FF2B5EF4-FFF2-40B4-BE49-F238E27FC236}">
                <a16:creationId xmlns:a16="http://schemas.microsoft.com/office/drawing/2014/main" id="{67CEDFD5-C850-152A-CB74-816030760581}"/>
              </a:ext>
            </a:extLst>
          </p:cNvPr>
          <p:cNvCxnSpPr/>
          <p:nvPr/>
        </p:nvCxnSpPr>
        <p:spPr>
          <a:xfrm>
            <a:off x="4498719" y="267998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nica 14">
            <a:extLst>
              <a:ext uri="{FF2B5EF4-FFF2-40B4-BE49-F238E27FC236}">
                <a16:creationId xmlns:a16="http://schemas.microsoft.com/office/drawing/2014/main" id="{AAC1BC6B-D29D-82B4-0D83-D4F24B72BA65}"/>
              </a:ext>
            </a:extLst>
          </p:cNvPr>
          <p:cNvCxnSpPr/>
          <p:nvPr/>
        </p:nvCxnSpPr>
        <p:spPr>
          <a:xfrm>
            <a:off x="5234004" y="267998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nica 15">
            <a:extLst>
              <a:ext uri="{FF2B5EF4-FFF2-40B4-BE49-F238E27FC236}">
                <a16:creationId xmlns:a16="http://schemas.microsoft.com/office/drawing/2014/main" id="{8C8A4914-A209-BEF6-A049-6F885EDF236E}"/>
              </a:ext>
            </a:extLst>
          </p:cNvPr>
          <p:cNvCxnSpPr/>
          <p:nvPr/>
        </p:nvCxnSpPr>
        <p:spPr>
          <a:xfrm>
            <a:off x="5970377" y="267998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ovná spojnica 21">
            <a:extLst>
              <a:ext uri="{FF2B5EF4-FFF2-40B4-BE49-F238E27FC236}">
                <a16:creationId xmlns:a16="http://schemas.microsoft.com/office/drawing/2014/main" id="{22A6E303-7695-717D-C89C-6C865185873D}"/>
              </a:ext>
            </a:extLst>
          </p:cNvPr>
          <p:cNvCxnSpPr>
            <a:cxnSpLocks/>
          </p:cNvCxnSpPr>
          <p:nvPr/>
        </p:nvCxnSpPr>
        <p:spPr>
          <a:xfrm rot="-5400000">
            <a:off x="4858719" y="2296157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ovná spojnica 22">
            <a:extLst>
              <a:ext uri="{FF2B5EF4-FFF2-40B4-BE49-F238E27FC236}">
                <a16:creationId xmlns:a16="http://schemas.microsoft.com/office/drawing/2014/main" id="{5FC97B26-FF88-DAFC-58AF-9D07F2E24BD2}"/>
              </a:ext>
            </a:extLst>
          </p:cNvPr>
          <p:cNvCxnSpPr>
            <a:cxnSpLocks/>
          </p:cNvCxnSpPr>
          <p:nvPr/>
        </p:nvCxnSpPr>
        <p:spPr>
          <a:xfrm rot="-5400000">
            <a:off x="5594004" y="2296157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ovná spojnica 28">
            <a:extLst>
              <a:ext uri="{FF2B5EF4-FFF2-40B4-BE49-F238E27FC236}">
                <a16:creationId xmlns:a16="http://schemas.microsoft.com/office/drawing/2014/main" id="{54208A58-7C0C-B5CE-664D-F01C8BE5DE6C}"/>
              </a:ext>
            </a:extLst>
          </p:cNvPr>
          <p:cNvCxnSpPr>
            <a:cxnSpLocks/>
          </p:cNvCxnSpPr>
          <p:nvPr/>
        </p:nvCxnSpPr>
        <p:spPr>
          <a:xfrm rot="-5400000">
            <a:off x="6348788" y="2296157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0" name="Rovná spojnica 481289">
            <a:extLst>
              <a:ext uri="{FF2B5EF4-FFF2-40B4-BE49-F238E27FC236}">
                <a16:creationId xmlns:a16="http://schemas.microsoft.com/office/drawing/2014/main" id="{7D213057-5F41-5AE3-0C5E-5F9B8B909FC8}"/>
              </a:ext>
            </a:extLst>
          </p:cNvPr>
          <p:cNvCxnSpPr/>
          <p:nvPr/>
        </p:nvCxnSpPr>
        <p:spPr>
          <a:xfrm>
            <a:off x="6696337" y="191683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1" name="Rovná spojnica 481290">
            <a:extLst>
              <a:ext uri="{FF2B5EF4-FFF2-40B4-BE49-F238E27FC236}">
                <a16:creationId xmlns:a16="http://schemas.microsoft.com/office/drawing/2014/main" id="{F59A9036-141D-21B1-F6C5-809874E33195}"/>
              </a:ext>
            </a:extLst>
          </p:cNvPr>
          <p:cNvCxnSpPr/>
          <p:nvPr/>
        </p:nvCxnSpPr>
        <p:spPr>
          <a:xfrm>
            <a:off x="7416337" y="191683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2" name="Rovná spojnica 481291">
            <a:extLst>
              <a:ext uri="{FF2B5EF4-FFF2-40B4-BE49-F238E27FC236}">
                <a16:creationId xmlns:a16="http://schemas.microsoft.com/office/drawing/2014/main" id="{4E37015E-C3E0-1332-3AD8-E433A6E9B69D}"/>
              </a:ext>
            </a:extLst>
          </p:cNvPr>
          <p:cNvCxnSpPr/>
          <p:nvPr/>
        </p:nvCxnSpPr>
        <p:spPr>
          <a:xfrm>
            <a:off x="8151622" y="191713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3" name="Rovná spojnica 481292">
            <a:extLst>
              <a:ext uri="{FF2B5EF4-FFF2-40B4-BE49-F238E27FC236}">
                <a16:creationId xmlns:a16="http://schemas.microsoft.com/office/drawing/2014/main" id="{772C02C2-B099-232F-2CFF-AC4260D760C8}"/>
              </a:ext>
            </a:extLst>
          </p:cNvPr>
          <p:cNvCxnSpPr/>
          <p:nvPr/>
        </p:nvCxnSpPr>
        <p:spPr>
          <a:xfrm>
            <a:off x="6696337" y="267998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4" name="Rovná spojnica 481293">
            <a:extLst>
              <a:ext uri="{FF2B5EF4-FFF2-40B4-BE49-F238E27FC236}">
                <a16:creationId xmlns:a16="http://schemas.microsoft.com/office/drawing/2014/main" id="{CA482116-3178-9CDF-7737-41995E42D166}"/>
              </a:ext>
            </a:extLst>
          </p:cNvPr>
          <p:cNvCxnSpPr/>
          <p:nvPr/>
        </p:nvCxnSpPr>
        <p:spPr>
          <a:xfrm>
            <a:off x="7431622" y="267998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5" name="Rovná spojnica 481294">
            <a:extLst>
              <a:ext uri="{FF2B5EF4-FFF2-40B4-BE49-F238E27FC236}">
                <a16:creationId xmlns:a16="http://schemas.microsoft.com/office/drawing/2014/main" id="{43EF84C2-A4AF-6FC3-83E8-764401526DD6}"/>
              </a:ext>
            </a:extLst>
          </p:cNvPr>
          <p:cNvCxnSpPr/>
          <p:nvPr/>
        </p:nvCxnSpPr>
        <p:spPr>
          <a:xfrm>
            <a:off x="8167995" y="2679984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6" name="Rovná spojnica 481295">
            <a:extLst>
              <a:ext uri="{FF2B5EF4-FFF2-40B4-BE49-F238E27FC236}">
                <a16:creationId xmlns:a16="http://schemas.microsoft.com/office/drawing/2014/main" id="{EB0EA03E-C661-7ADB-59ED-747ECB297F76}"/>
              </a:ext>
            </a:extLst>
          </p:cNvPr>
          <p:cNvCxnSpPr>
            <a:cxnSpLocks/>
          </p:cNvCxnSpPr>
          <p:nvPr/>
        </p:nvCxnSpPr>
        <p:spPr>
          <a:xfrm rot="-5400000">
            <a:off x="7056337" y="2296157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7" name="Rovná spojnica 481296">
            <a:extLst>
              <a:ext uri="{FF2B5EF4-FFF2-40B4-BE49-F238E27FC236}">
                <a16:creationId xmlns:a16="http://schemas.microsoft.com/office/drawing/2014/main" id="{41A6A19E-5922-8F06-E96F-31831FE3E9B9}"/>
              </a:ext>
            </a:extLst>
          </p:cNvPr>
          <p:cNvCxnSpPr>
            <a:cxnSpLocks/>
          </p:cNvCxnSpPr>
          <p:nvPr/>
        </p:nvCxnSpPr>
        <p:spPr>
          <a:xfrm rot="-5400000">
            <a:off x="7791622" y="2296157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8" name="Rovná spojnica 481297">
            <a:extLst>
              <a:ext uri="{FF2B5EF4-FFF2-40B4-BE49-F238E27FC236}">
                <a16:creationId xmlns:a16="http://schemas.microsoft.com/office/drawing/2014/main" id="{6BC0F8B1-1567-616D-A5AF-6BDE7F21A8FE}"/>
              </a:ext>
            </a:extLst>
          </p:cNvPr>
          <p:cNvCxnSpPr>
            <a:cxnSpLocks/>
          </p:cNvCxnSpPr>
          <p:nvPr/>
        </p:nvCxnSpPr>
        <p:spPr>
          <a:xfrm rot="-5400000">
            <a:off x="8527995" y="2296157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9" name="Rovná spojnica 481298">
            <a:extLst>
              <a:ext uri="{FF2B5EF4-FFF2-40B4-BE49-F238E27FC236}">
                <a16:creationId xmlns:a16="http://schemas.microsoft.com/office/drawing/2014/main" id="{D3E6489D-0A32-BC73-3040-1AAE452AA5CB}"/>
              </a:ext>
            </a:extLst>
          </p:cNvPr>
          <p:cNvCxnSpPr>
            <a:cxnSpLocks/>
          </p:cNvCxnSpPr>
          <p:nvPr/>
        </p:nvCxnSpPr>
        <p:spPr>
          <a:xfrm rot="-5400000">
            <a:off x="4142415" y="305180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03" name="Rovná spojnica 481302">
            <a:extLst>
              <a:ext uri="{FF2B5EF4-FFF2-40B4-BE49-F238E27FC236}">
                <a16:creationId xmlns:a16="http://schemas.microsoft.com/office/drawing/2014/main" id="{507E7E27-899C-D15F-3E42-0B3723ECC1FA}"/>
              </a:ext>
            </a:extLst>
          </p:cNvPr>
          <p:cNvCxnSpPr/>
          <p:nvPr/>
        </p:nvCxnSpPr>
        <p:spPr>
          <a:xfrm>
            <a:off x="4498719" y="341721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04" name="Rovná spojnica 481303">
            <a:extLst>
              <a:ext uri="{FF2B5EF4-FFF2-40B4-BE49-F238E27FC236}">
                <a16:creationId xmlns:a16="http://schemas.microsoft.com/office/drawing/2014/main" id="{4D8EB7E8-09E0-E465-0FF3-B3F442502D57}"/>
              </a:ext>
            </a:extLst>
          </p:cNvPr>
          <p:cNvCxnSpPr/>
          <p:nvPr/>
        </p:nvCxnSpPr>
        <p:spPr>
          <a:xfrm>
            <a:off x="5234004" y="341721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05" name="Rovná spojnica 481304">
            <a:extLst>
              <a:ext uri="{FF2B5EF4-FFF2-40B4-BE49-F238E27FC236}">
                <a16:creationId xmlns:a16="http://schemas.microsoft.com/office/drawing/2014/main" id="{C4CE63F2-1F62-5CA0-6202-E6E201198222}"/>
              </a:ext>
            </a:extLst>
          </p:cNvPr>
          <p:cNvCxnSpPr/>
          <p:nvPr/>
        </p:nvCxnSpPr>
        <p:spPr>
          <a:xfrm>
            <a:off x="5970377" y="341721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06" name="Rovná spojnica 481305">
            <a:extLst>
              <a:ext uri="{FF2B5EF4-FFF2-40B4-BE49-F238E27FC236}">
                <a16:creationId xmlns:a16="http://schemas.microsoft.com/office/drawing/2014/main" id="{254AEB38-7BD3-553C-DF88-C027FCAABB85}"/>
              </a:ext>
            </a:extLst>
          </p:cNvPr>
          <p:cNvCxnSpPr>
            <a:cxnSpLocks/>
          </p:cNvCxnSpPr>
          <p:nvPr/>
        </p:nvCxnSpPr>
        <p:spPr>
          <a:xfrm rot="-5400000">
            <a:off x="4858719" y="305180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07" name="Rovná spojnica 481306">
            <a:extLst>
              <a:ext uri="{FF2B5EF4-FFF2-40B4-BE49-F238E27FC236}">
                <a16:creationId xmlns:a16="http://schemas.microsoft.com/office/drawing/2014/main" id="{2433B89C-69F2-4B1B-289B-FAA6F7592F43}"/>
              </a:ext>
            </a:extLst>
          </p:cNvPr>
          <p:cNvCxnSpPr>
            <a:cxnSpLocks/>
          </p:cNvCxnSpPr>
          <p:nvPr/>
        </p:nvCxnSpPr>
        <p:spPr>
          <a:xfrm rot="-5400000">
            <a:off x="5594004" y="305180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08" name="Rovná spojnica 481307">
            <a:extLst>
              <a:ext uri="{FF2B5EF4-FFF2-40B4-BE49-F238E27FC236}">
                <a16:creationId xmlns:a16="http://schemas.microsoft.com/office/drawing/2014/main" id="{FE9E10C3-D65F-3A18-FFB0-A48CA1314456}"/>
              </a:ext>
            </a:extLst>
          </p:cNvPr>
          <p:cNvCxnSpPr>
            <a:cxnSpLocks/>
          </p:cNvCxnSpPr>
          <p:nvPr/>
        </p:nvCxnSpPr>
        <p:spPr>
          <a:xfrm rot="-5400000">
            <a:off x="6348788" y="305180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12" name="Rovná spojnica 481311">
            <a:extLst>
              <a:ext uri="{FF2B5EF4-FFF2-40B4-BE49-F238E27FC236}">
                <a16:creationId xmlns:a16="http://schemas.microsoft.com/office/drawing/2014/main" id="{10D3A291-9594-E6CC-56DC-702424E2C3D7}"/>
              </a:ext>
            </a:extLst>
          </p:cNvPr>
          <p:cNvCxnSpPr/>
          <p:nvPr/>
        </p:nvCxnSpPr>
        <p:spPr>
          <a:xfrm>
            <a:off x="6696337" y="341721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13" name="Rovná spojnica 481312">
            <a:extLst>
              <a:ext uri="{FF2B5EF4-FFF2-40B4-BE49-F238E27FC236}">
                <a16:creationId xmlns:a16="http://schemas.microsoft.com/office/drawing/2014/main" id="{A80589A9-C7F6-EEB1-2091-72007B8F5895}"/>
              </a:ext>
            </a:extLst>
          </p:cNvPr>
          <p:cNvCxnSpPr/>
          <p:nvPr/>
        </p:nvCxnSpPr>
        <p:spPr>
          <a:xfrm>
            <a:off x="7431622" y="341721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14" name="Rovná spojnica 481313">
            <a:extLst>
              <a:ext uri="{FF2B5EF4-FFF2-40B4-BE49-F238E27FC236}">
                <a16:creationId xmlns:a16="http://schemas.microsoft.com/office/drawing/2014/main" id="{5BCEE52D-0B4B-E4C3-2C55-068DD857E83D}"/>
              </a:ext>
            </a:extLst>
          </p:cNvPr>
          <p:cNvCxnSpPr/>
          <p:nvPr/>
        </p:nvCxnSpPr>
        <p:spPr>
          <a:xfrm>
            <a:off x="8167995" y="341721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15" name="Rovná spojnica 481314">
            <a:extLst>
              <a:ext uri="{FF2B5EF4-FFF2-40B4-BE49-F238E27FC236}">
                <a16:creationId xmlns:a16="http://schemas.microsoft.com/office/drawing/2014/main" id="{11C2B17A-644F-87DD-6272-6CE21B25304B}"/>
              </a:ext>
            </a:extLst>
          </p:cNvPr>
          <p:cNvCxnSpPr>
            <a:cxnSpLocks/>
          </p:cNvCxnSpPr>
          <p:nvPr/>
        </p:nvCxnSpPr>
        <p:spPr>
          <a:xfrm rot="-5400000">
            <a:off x="7056337" y="305180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16" name="Rovná spojnica 481315">
            <a:extLst>
              <a:ext uri="{FF2B5EF4-FFF2-40B4-BE49-F238E27FC236}">
                <a16:creationId xmlns:a16="http://schemas.microsoft.com/office/drawing/2014/main" id="{E8E82DD5-2CE8-1FCB-AE73-0AAF846443DD}"/>
              </a:ext>
            </a:extLst>
          </p:cNvPr>
          <p:cNvCxnSpPr>
            <a:cxnSpLocks/>
          </p:cNvCxnSpPr>
          <p:nvPr/>
        </p:nvCxnSpPr>
        <p:spPr>
          <a:xfrm rot="-5400000">
            <a:off x="7791622" y="305180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17" name="Rovná spojnica 481316">
            <a:extLst>
              <a:ext uri="{FF2B5EF4-FFF2-40B4-BE49-F238E27FC236}">
                <a16:creationId xmlns:a16="http://schemas.microsoft.com/office/drawing/2014/main" id="{5EA2A364-DC1D-B47F-9D76-6D6037667561}"/>
              </a:ext>
            </a:extLst>
          </p:cNvPr>
          <p:cNvCxnSpPr>
            <a:cxnSpLocks/>
          </p:cNvCxnSpPr>
          <p:nvPr/>
        </p:nvCxnSpPr>
        <p:spPr>
          <a:xfrm rot="-5400000">
            <a:off x="8527995" y="305180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18" name="Rovná spojnica 481317">
            <a:extLst>
              <a:ext uri="{FF2B5EF4-FFF2-40B4-BE49-F238E27FC236}">
                <a16:creationId xmlns:a16="http://schemas.microsoft.com/office/drawing/2014/main" id="{25CBB2A3-7F1E-2AAE-CE2C-1BCA941A848F}"/>
              </a:ext>
            </a:extLst>
          </p:cNvPr>
          <p:cNvCxnSpPr>
            <a:cxnSpLocks/>
          </p:cNvCxnSpPr>
          <p:nvPr/>
        </p:nvCxnSpPr>
        <p:spPr>
          <a:xfrm rot="-5400000">
            <a:off x="4140845" y="379441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22" name="Rovná spojnica 481321">
            <a:extLst>
              <a:ext uri="{FF2B5EF4-FFF2-40B4-BE49-F238E27FC236}">
                <a16:creationId xmlns:a16="http://schemas.microsoft.com/office/drawing/2014/main" id="{CADE9CFF-EBC8-03F3-D44D-AF09ABCBC8C7}"/>
              </a:ext>
            </a:extLst>
          </p:cNvPr>
          <p:cNvCxnSpPr/>
          <p:nvPr/>
        </p:nvCxnSpPr>
        <p:spPr>
          <a:xfrm>
            <a:off x="4497149" y="417824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23" name="Rovná spojnica 481322">
            <a:extLst>
              <a:ext uri="{FF2B5EF4-FFF2-40B4-BE49-F238E27FC236}">
                <a16:creationId xmlns:a16="http://schemas.microsoft.com/office/drawing/2014/main" id="{80D76B68-65D0-EE72-DD80-5872B347DF15}"/>
              </a:ext>
            </a:extLst>
          </p:cNvPr>
          <p:cNvCxnSpPr/>
          <p:nvPr/>
        </p:nvCxnSpPr>
        <p:spPr>
          <a:xfrm>
            <a:off x="5232434" y="417824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24" name="Rovná spojnica 481323">
            <a:extLst>
              <a:ext uri="{FF2B5EF4-FFF2-40B4-BE49-F238E27FC236}">
                <a16:creationId xmlns:a16="http://schemas.microsoft.com/office/drawing/2014/main" id="{83070428-15A9-3CE6-C6FA-91126D247243}"/>
              </a:ext>
            </a:extLst>
          </p:cNvPr>
          <p:cNvCxnSpPr/>
          <p:nvPr/>
        </p:nvCxnSpPr>
        <p:spPr>
          <a:xfrm>
            <a:off x="5968807" y="417824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25" name="Rovná spojnica 481324">
            <a:extLst>
              <a:ext uri="{FF2B5EF4-FFF2-40B4-BE49-F238E27FC236}">
                <a16:creationId xmlns:a16="http://schemas.microsoft.com/office/drawing/2014/main" id="{661E6487-DB2B-7090-BDE6-7224D191C634}"/>
              </a:ext>
            </a:extLst>
          </p:cNvPr>
          <p:cNvCxnSpPr>
            <a:cxnSpLocks/>
          </p:cNvCxnSpPr>
          <p:nvPr/>
        </p:nvCxnSpPr>
        <p:spPr>
          <a:xfrm rot="-5400000">
            <a:off x="4857149" y="379441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26" name="Rovná spojnica 481325">
            <a:extLst>
              <a:ext uri="{FF2B5EF4-FFF2-40B4-BE49-F238E27FC236}">
                <a16:creationId xmlns:a16="http://schemas.microsoft.com/office/drawing/2014/main" id="{5CE4459E-4173-3EEF-1F69-5AF70812A8D1}"/>
              </a:ext>
            </a:extLst>
          </p:cNvPr>
          <p:cNvCxnSpPr>
            <a:cxnSpLocks/>
          </p:cNvCxnSpPr>
          <p:nvPr/>
        </p:nvCxnSpPr>
        <p:spPr>
          <a:xfrm rot="-5400000">
            <a:off x="5592434" y="379441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27" name="Rovná spojnica 481326">
            <a:extLst>
              <a:ext uri="{FF2B5EF4-FFF2-40B4-BE49-F238E27FC236}">
                <a16:creationId xmlns:a16="http://schemas.microsoft.com/office/drawing/2014/main" id="{FB6C5DEF-33CD-A14A-78F4-5E4A17B9CB60}"/>
              </a:ext>
            </a:extLst>
          </p:cNvPr>
          <p:cNvCxnSpPr>
            <a:cxnSpLocks/>
          </p:cNvCxnSpPr>
          <p:nvPr/>
        </p:nvCxnSpPr>
        <p:spPr>
          <a:xfrm rot="-5400000">
            <a:off x="6347218" y="379441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1" name="Rovná spojnica 481330">
            <a:extLst>
              <a:ext uri="{FF2B5EF4-FFF2-40B4-BE49-F238E27FC236}">
                <a16:creationId xmlns:a16="http://schemas.microsoft.com/office/drawing/2014/main" id="{5D3A5855-6F85-C44B-B9BA-B4BE4703F65D}"/>
              </a:ext>
            </a:extLst>
          </p:cNvPr>
          <p:cNvCxnSpPr/>
          <p:nvPr/>
        </p:nvCxnSpPr>
        <p:spPr>
          <a:xfrm>
            <a:off x="6694767" y="417824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2" name="Rovná spojnica 481331">
            <a:extLst>
              <a:ext uri="{FF2B5EF4-FFF2-40B4-BE49-F238E27FC236}">
                <a16:creationId xmlns:a16="http://schemas.microsoft.com/office/drawing/2014/main" id="{E3DAF902-549B-47B2-083C-0D4E24B46882}"/>
              </a:ext>
            </a:extLst>
          </p:cNvPr>
          <p:cNvCxnSpPr/>
          <p:nvPr/>
        </p:nvCxnSpPr>
        <p:spPr>
          <a:xfrm>
            <a:off x="7430052" y="417824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3" name="Rovná spojnica 481332">
            <a:extLst>
              <a:ext uri="{FF2B5EF4-FFF2-40B4-BE49-F238E27FC236}">
                <a16:creationId xmlns:a16="http://schemas.microsoft.com/office/drawing/2014/main" id="{A74140B1-1721-819D-FC7C-94595BA41889}"/>
              </a:ext>
            </a:extLst>
          </p:cNvPr>
          <p:cNvCxnSpPr/>
          <p:nvPr/>
        </p:nvCxnSpPr>
        <p:spPr>
          <a:xfrm>
            <a:off x="8166425" y="4178242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4" name="Rovná spojnica 481333">
            <a:extLst>
              <a:ext uri="{FF2B5EF4-FFF2-40B4-BE49-F238E27FC236}">
                <a16:creationId xmlns:a16="http://schemas.microsoft.com/office/drawing/2014/main" id="{AA3F4207-7A83-21EE-23B9-75DFBDCE3648}"/>
              </a:ext>
            </a:extLst>
          </p:cNvPr>
          <p:cNvCxnSpPr>
            <a:cxnSpLocks/>
          </p:cNvCxnSpPr>
          <p:nvPr/>
        </p:nvCxnSpPr>
        <p:spPr>
          <a:xfrm rot="-5400000">
            <a:off x="7054767" y="379441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5" name="Rovná spojnica 481334">
            <a:extLst>
              <a:ext uri="{FF2B5EF4-FFF2-40B4-BE49-F238E27FC236}">
                <a16:creationId xmlns:a16="http://schemas.microsoft.com/office/drawing/2014/main" id="{0C577FA1-611E-C390-FB60-D7BC9226E3A9}"/>
              </a:ext>
            </a:extLst>
          </p:cNvPr>
          <p:cNvCxnSpPr>
            <a:cxnSpLocks/>
          </p:cNvCxnSpPr>
          <p:nvPr/>
        </p:nvCxnSpPr>
        <p:spPr>
          <a:xfrm rot="-5400000">
            <a:off x="7790052" y="379441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6" name="Rovná spojnica 481335">
            <a:extLst>
              <a:ext uri="{FF2B5EF4-FFF2-40B4-BE49-F238E27FC236}">
                <a16:creationId xmlns:a16="http://schemas.microsoft.com/office/drawing/2014/main" id="{A4CF9DA7-3927-00B6-2CC6-19824A2FA8D6}"/>
              </a:ext>
            </a:extLst>
          </p:cNvPr>
          <p:cNvCxnSpPr>
            <a:cxnSpLocks/>
          </p:cNvCxnSpPr>
          <p:nvPr/>
        </p:nvCxnSpPr>
        <p:spPr>
          <a:xfrm rot="-5400000">
            <a:off x="8526425" y="379441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7" name="Rovná spojnica 481336">
            <a:extLst>
              <a:ext uri="{FF2B5EF4-FFF2-40B4-BE49-F238E27FC236}">
                <a16:creationId xmlns:a16="http://schemas.microsoft.com/office/drawing/2014/main" id="{6563E53F-5BFE-C17D-A0ED-BBC540C50148}"/>
              </a:ext>
            </a:extLst>
          </p:cNvPr>
          <p:cNvCxnSpPr>
            <a:cxnSpLocks/>
          </p:cNvCxnSpPr>
          <p:nvPr/>
        </p:nvCxnSpPr>
        <p:spPr>
          <a:xfrm rot="-5400000">
            <a:off x="4140845" y="455006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8" name="Rovná spojnica 481337">
            <a:extLst>
              <a:ext uri="{FF2B5EF4-FFF2-40B4-BE49-F238E27FC236}">
                <a16:creationId xmlns:a16="http://schemas.microsoft.com/office/drawing/2014/main" id="{6C93B89B-4689-19AB-A48D-51E8A6B0EDC1}"/>
              </a:ext>
            </a:extLst>
          </p:cNvPr>
          <p:cNvCxnSpPr/>
          <p:nvPr/>
        </p:nvCxnSpPr>
        <p:spPr>
          <a:xfrm>
            <a:off x="4497149" y="492775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39" name="Rovná spojnica 481338">
            <a:extLst>
              <a:ext uri="{FF2B5EF4-FFF2-40B4-BE49-F238E27FC236}">
                <a16:creationId xmlns:a16="http://schemas.microsoft.com/office/drawing/2014/main" id="{43124D3A-38CA-39A2-2F11-3D14F8ED0965}"/>
              </a:ext>
            </a:extLst>
          </p:cNvPr>
          <p:cNvCxnSpPr/>
          <p:nvPr/>
        </p:nvCxnSpPr>
        <p:spPr>
          <a:xfrm>
            <a:off x="5232434" y="492775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0" name="Rovná spojnica 481339">
            <a:extLst>
              <a:ext uri="{FF2B5EF4-FFF2-40B4-BE49-F238E27FC236}">
                <a16:creationId xmlns:a16="http://schemas.microsoft.com/office/drawing/2014/main" id="{BE3E1035-C87A-879D-626A-D2D4664B216C}"/>
              </a:ext>
            </a:extLst>
          </p:cNvPr>
          <p:cNvCxnSpPr/>
          <p:nvPr/>
        </p:nvCxnSpPr>
        <p:spPr>
          <a:xfrm>
            <a:off x="5968807" y="492775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1" name="Rovná spojnica 481340">
            <a:extLst>
              <a:ext uri="{FF2B5EF4-FFF2-40B4-BE49-F238E27FC236}">
                <a16:creationId xmlns:a16="http://schemas.microsoft.com/office/drawing/2014/main" id="{F790BB2D-7C96-BA68-27B2-736FB8698E84}"/>
              </a:ext>
            </a:extLst>
          </p:cNvPr>
          <p:cNvCxnSpPr>
            <a:cxnSpLocks/>
          </p:cNvCxnSpPr>
          <p:nvPr/>
        </p:nvCxnSpPr>
        <p:spPr>
          <a:xfrm rot="-5400000">
            <a:off x="4857149" y="455006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2" name="Rovná spojnica 481341">
            <a:extLst>
              <a:ext uri="{FF2B5EF4-FFF2-40B4-BE49-F238E27FC236}">
                <a16:creationId xmlns:a16="http://schemas.microsoft.com/office/drawing/2014/main" id="{6A17E6A8-097F-7CE9-7CD9-50407466D279}"/>
              </a:ext>
            </a:extLst>
          </p:cNvPr>
          <p:cNvCxnSpPr>
            <a:cxnSpLocks/>
          </p:cNvCxnSpPr>
          <p:nvPr/>
        </p:nvCxnSpPr>
        <p:spPr>
          <a:xfrm rot="-5400000">
            <a:off x="5592434" y="455006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3" name="Rovná spojnica 481342">
            <a:extLst>
              <a:ext uri="{FF2B5EF4-FFF2-40B4-BE49-F238E27FC236}">
                <a16:creationId xmlns:a16="http://schemas.microsoft.com/office/drawing/2014/main" id="{C1E2C135-230D-5F0D-AB2F-D19EAFDE1FA2}"/>
              </a:ext>
            </a:extLst>
          </p:cNvPr>
          <p:cNvCxnSpPr>
            <a:cxnSpLocks/>
          </p:cNvCxnSpPr>
          <p:nvPr/>
        </p:nvCxnSpPr>
        <p:spPr>
          <a:xfrm rot="-5400000">
            <a:off x="6347218" y="455006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4" name="Rovná spojnica 481343">
            <a:extLst>
              <a:ext uri="{FF2B5EF4-FFF2-40B4-BE49-F238E27FC236}">
                <a16:creationId xmlns:a16="http://schemas.microsoft.com/office/drawing/2014/main" id="{83EEC040-2872-07B8-3ED1-57D013CCD07E}"/>
              </a:ext>
            </a:extLst>
          </p:cNvPr>
          <p:cNvCxnSpPr/>
          <p:nvPr/>
        </p:nvCxnSpPr>
        <p:spPr>
          <a:xfrm>
            <a:off x="6694767" y="492775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5" name="Rovná spojnica 481344">
            <a:extLst>
              <a:ext uri="{FF2B5EF4-FFF2-40B4-BE49-F238E27FC236}">
                <a16:creationId xmlns:a16="http://schemas.microsoft.com/office/drawing/2014/main" id="{143FB629-5BD3-6774-6448-3538ED7B5800}"/>
              </a:ext>
            </a:extLst>
          </p:cNvPr>
          <p:cNvCxnSpPr/>
          <p:nvPr/>
        </p:nvCxnSpPr>
        <p:spPr>
          <a:xfrm>
            <a:off x="7430052" y="492775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6" name="Rovná spojnica 481345">
            <a:extLst>
              <a:ext uri="{FF2B5EF4-FFF2-40B4-BE49-F238E27FC236}">
                <a16:creationId xmlns:a16="http://schemas.microsoft.com/office/drawing/2014/main" id="{AF0A72BD-6AC9-071D-3102-F10B6BBD880C}"/>
              </a:ext>
            </a:extLst>
          </p:cNvPr>
          <p:cNvCxnSpPr/>
          <p:nvPr/>
        </p:nvCxnSpPr>
        <p:spPr>
          <a:xfrm>
            <a:off x="8166425" y="492775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7" name="Rovná spojnica 481346">
            <a:extLst>
              <a:ext uri="{FF2B5EF4-FFF2-40B4-BE49-F238E27FC236}">
                <a16:creationId xmlns:a16="http://schemas.microsoft.com/office/drawing/2014/main" id="{2EB6A0B2-1917-4838-907D-B4B4B6FD9513}"/>
              </a:ext>
            </a:extLst>
          </p:cNvPr>
          <p:cNvCxnSpPr>
            <a:cxnSpLocks/>
          </p:cNvCxnSpPr>
          <p:nvPr/>
        </p:nvCxnSpPr>
        <p:spPr>
          <a:xfrm rot="-5400000">
            <a:off x="7054767" y="455006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8" name="Rovná spojnica 481347">
            <a:extLst>
              <a:ext uri="{FF2B5EF4-FFF2-40B4-BE49-F238E27FC236}">
                <a16:creationId xmlns:a16="http://schemas.microsoft.com/office/drawing/2014/main" id="{934324B0-B031-F728-2E5A-AB237865541D}"/>
              </a:ext>
            </a:extLst>
          </p:cNvPr>
          <p:cNvCxnSpPr>
            <a:cxnSpLocks/>
          </p:cNvCxnSpPr>
          <p:nvPr/>
        </p:nvCxnSpPr>
        <p:spPr>
          <a:xfrm rot="-5400000">
            <a:off x="7790052" y="455006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49" name="Rovná spojnica 481348">
            <a:extLst>
              <a:ext uri="{FF2B5EF4-FFF2-40B4-BE49-F238E27FC236}">
                <a16:creationId xmlns:a16="http://schemas.microsoft.com/office/drawing/2014/main" id="{7A80E583-5CCF-925C-85D3-90437A5D93CB}"/>
              </a:ext>
            </a:extLst>
          </p:cNvPr>
          <p:cNvCxnSpPr>
            <a:cxnSpLocks/>
          </p:cNvCxnSpPr>
          <p:nvPr/>
        </p:nvCxnSpPr>
        <p:spPr>
          <a:xfrm rot="-5400000">
            <a:off x="8526425" y="4550060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50" name="Rovná spojnica 481349">
            <a:extLst>
              <a:ext uri="{FF2B5EF4-FFF2-40B4-BE49-F238E27FC236}">
                <a16:creationId xmlns:a16="http://schemas.microsoft.com/office/drawing/2014/main" id="{0279ED4E-DF9A-908F-27FE-7402D349D9F4}"/>
              </a:ext>
            </a:extLst>
          </p:cNvPr>
          <p:cNvCxnSpPr/>
          <p:nvPr/>
        </p:nvCxnSpPr>
        <p:spPr>
          <a:xfrm>
            <a:off x="4498725" y="492488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51" name="Rovná spojnica 481350">
            <a:extLst>
              <a:ext uri="{FF2B5EF4-FFF2-40B4-BE49-F238E27FC236}">
                <a16:creationId xmlns:a16="http://schemas.microsoft.com/office/drawing/2014/main" id="{FF2EEDAD-E625-86C3-1F94-E5F2246FF191}"/>
              </a:ext>
            </a:extLst>
          </p:cNvPr>
          <p:cNvCxnSpPr/>
          <p:nvPr/>
        </p:nvCxnSpPr>
        <p:spPr>
          <a:xfrm>
            <a:off x="5234010" y="492488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52" name="Rovná spojnica 481351">
            <a:extLst>
              <a:ext uri="{FF2B5EF4-FFF2-40B4-BE49-F238E27FC236}">
                <a16:creationId xmlns:a16="http://schemas.microsoft.com/office/drawing/2014/main" id="{54D34DD9-8C92-D687-6BDC-1EC0BB12D1B6}"/>
              </a:ext>
            </a:extLst>
          </p:cNvPr>
          <p:cNvCxnSpPr/>
          <p:nvPr/>
        </p:nvCxnSpPr>
        <p:spPr>
          <a:xfrm>
            <a:off x="5970383" y="492488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53" name="Rovná spojnica 481352">
            <a:extLst>
              <a:ext uri="{FF2B5EF4-FFF2-40B4-BE49-F238E27FC236}">
                <a16:creationId xmlns:a16="http://schemas.microsoft.com/office/drawing/2014/main" id="{C8B1B57D-62CE-F1E4-2161-8A778723672E}"/>
              </a:ext>
            </a:extLst>
          </p:cNvPr>
          <p:cNvCxnSpPr/>
          <p:nvPr/>
        </p:nvCxnSpPr>
        <p:spPr>
          <a:xfrm>
            <a:off x="6696343" y="492488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54" name="Rovná spojnica 481353">
            <a:extLst>
              <a:ext uri="{FF2B5EF4-FFF2-40B4-BE49-F238E27FC236}">
                <a16:creationId xmlns:a16="http://schemas.microsoft.com/office/drawing/2014/main" id="{2F48F400-8A9C-6D7C-55BF-87B2A6FB885F}"/>
              </a:ext>
            </a:extLst>
          </p:cNvPr>
          <p:cNvCxnSpPr/>
          <p:nvPr/>
        </p:nvCxnSpPr>
        <p:spPr>
          <a:xfrm>
            <a:off x="7431628" y="492488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55" name="Rovná spojnica 481354">
            <a:extLst>
              <a:ext uri="{FF2B5EF4-FFF2-40B4-BE49-F238E27FC236}">
                <a16:creationId xmlns:a16="http://schemas.microsoft.com/office/drawing/2014/main" id="{E67F22A1-C64D-59EC-E70E-D1A4F1D67BE1}"/>
              </a:ext>
            </a:extLst>
          </p:cNvPr>
          <p:cNvCxnSpPr/>
          <p:nvPr/>
        </p:nvCxnSpPr>
        <p:spPr>
          <a:xfrm>
            <a:off x="8168001" y="4924885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56" name="Rovná spojnica 481355">
            <a:extLst>
              <a:ext uri="{FF2B5EF4-FFF2-40B4-BE49-F238E27FC236}">
                <a16:creationId xmlns:a16="http://schemas.microsoft.com/office/drawing/2014/main" id="{15A676CC-697D-0BFB-D97A-13E80FEFC0F9}"/>
              </a:ext>
            </a:extLst>
          </p:cNvPr>
          <p:cNvCxnSpPr>
            <a:cxnSpLocks/>
          </p:cNvCxnSpPr>
          <p:nvPr/>
        </p:nvCxnSpPr>
        <p:spPr>
          <a:xfrm rot="-5400000">
            <a:off x="4140851" y="5308219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60" name="Rovná spojnica 481359">
            <a:extLst>
              <a:ext uri="{FF2B5EF4-FFF2-40B4-BE49-F238E27FC236}">
                <a16:creationId xmlns:a16="http://schemas.microsoft.com/office/drawing/2014/main" id="{A6A28CDE-1F64-9702-D9F7-89902EFA59BE}"/>
              </a:ext>
            </a:extLst>
          </p:cNvPr>
          <p:cNvCxnSpPr/>
          <p:nvPr/>
        </p:nvCxnSpPr>
        <p:spPr>
          <a:xfrm>
            <a:off x="4497155" y="5692046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61" name="Rovná spojnica 481360">
            <a:extLst>
              <a:ext uri="{FF2B5EF4-FFF2-40B4-BE49-F238E27FC236}">
                <a16:creationId xmlns:a16="http://schemas.microsoft.com/office/drawing/2014/main" id="{75CCC462-50A7-442A-D03F-0F4D8B70877D}"/>
              </a:ext>
            </a:extLst>
          </p:cNvPr>
          <p:cNvCxnSpPr/>
          <p:nvPr/>
        </p:nvCxnSpPr>
        <p:spPr>
          <a:xfrm>
            <a:off x="5232440" y="5692046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62" name="Rovná spojnica 481361">
            <a:extLst>
              <a:ext uri="{FF2B5EF4-FFF2-40B4-BE49-F238E27FC236}">
                <a16:creationId xmlns:a16="http://schemas.microsoft.com/office/drawing/2014/main" id="{AEBBB19C-C129-F11E-B457-17A406426324}"/>
              </a:ext>
            </a:extLst>
          </p:cNvPr>
          <p:cNvCxnSpPr/>
          <p:nvPr/>
        </p:nvCxnSpPr>
        <p:spPr>
          <a:xfrm>
            <a:off x="5968813" y="5692046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63" name="Rovná spojnica 481362">
            <a:extLst>
              <a:ext uri="{FF2B5EF4-FFF2-40B4-BE49-F238E27FC236}">
                <a16:creationId xmlns:a16="http://schemas.microsoft.com/office/drawing/2014/main" id="{FDB0D2DC-4A38-89B7-35BA-A02ADE1CD2A4}"/>
              </a:ext>
            </a:extLst>
          </p:cNvPr>
          <p:cNvCxnSpPr>
            <a:cxnSpLocks/>
          </p:cNvCxnSpPr>
          <p:nvPr/>
        </p:nvCxnSpPr>
        <p:spPr>
          <a:xfrm rot="-5400000">
            <a:off x="4857155" y="5308219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64" name="Rovná spojnica 481363">
            <a:extLst>
              <a:ext uri="{FF2B5EF4-FFF2-40B4-BE49-F238E27FC236}">
                <a16:creationId xmlns:a16="http://schemas.microsoft.com/office/drawing/2014/main" id="{EC6F15C4-0657-F3B9-4015-8197783503F2}"/>
              </a:ext>
            </a:extLst>
          </p:cNvPr>
          <p:cNvCxnSpPr>
            <a:cxnSpLocks/>
          </p:cNvCxnSpPr>
          <p:nvPr/>
        </p:nvCxnSpPr>
        <p:spPr>
          <a:xfrm rot="-5400000">
            <a:off x="5592440" y="5308219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65" name="Rovná spojnica 481364">
            <a:extLst>
              <a:ext uri="{FF2B5EF4-FFF2-40B4-BE49-F238E27FC236}">
                <a16:creationId xmlns:a16="http://schemas.microsoft.com/office/drawing/2014/main" id="{832E875A-FD8C-B1B6-4D33-7BEBC028AC71}"/>
              </a:ext>
            </a:extLst>
          </p:cNvPr>
          <p:cNvCxnSpPr>
            <a:cxnSpLocks/>
          </p:cNvCxnSpPr>
          <p:nvPr/>
        </p:nvCxnSpPr>
        <p:spPr>
          <a:xfrm rot="-5400000">
            <a:off x="6347224" y="5308219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69" name="Rovná spojnica 481368">
            <a:extLst>
              <a:ext uri="{FF2B5EF4-FFF2-40B4-BE49-F238E27FC236}">
                <a16:creationId xmlns:a16="http://schemas.microsoft.com/office/drawing/2014/main" id="{14A044E7-8946-A19F-711F-BD09C4951644}"/>
              </a:ext>
            </a:extLst>
          </p:cNvPr>
          <p:cNvCxnSpPr/>
          <p:nvPr/>
        </p:nvCxnSpPr>
        <p:spPr>
          <a:xfrm>
            <a:off x="6694773" y="5692046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0" name="Rovná spojnica 481369">
            <a:extLst>
              <a:ext uri="{FF2B5EF4-FFF2-40B4-BE49-F238E27FC236}">
                <a16:creationId xmlns:a16="http://schemas.microsoft.com/office/drawing/2014/main" id="{9E2DE745-CEC7-8E8B-2BDD-57418C3C03B8}"/>
              </a:ext>
            </a:extLst>
          </p:cNvPr>
          <p:cNvCxnSpPr/>
          <p:nvPr/>
        </p:nvCxnSpPr>
        <p:spPr>
          <a:xfrm>
            <a:off x="7430058" y="5692046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1" name="Rovná spojnica 481370">
            <a:extLst>
              <a:ext uri="{FF2B5EF4-FFF2-40B4-BE49-F238E27FC236}">
                <a16:creationId xmlns:a16="http://schemas.microsoft.com/office/drawing/2014/main" id="{248F54F7-F56A-682B-33A2-D5158E518B7F}"/>
              </a:ext>
            </a:extLst>
          </p:cNvPr>
          <p:cNvCxnSpPr/>
          <p:nvPr/>
        </p:nvCxnSpPr>
        <p:spPr>
          <a:xfrm>
            <a:off x="8166431" y="5692046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2" name="Rovná spojnica 481371">
            <a:extLst>
              <a:ext uri="{FF2B5EF4-FFF2-40B4-BE49-F238E27FC236}">
                <a16:creationId xmlns:a16="http://schemas.microsoft.com/office/drawing/2014/main" id="{C3397EBC-9EFF-4A4E-5055-13D80571F220}"/>
              </a:ext>
            </a:extLst>
          </p:cNvPr>
          <p:cNvCxnSpPr>
            <a:cxnSpLocks/>
          </p:cNvCxnSpPr>
          <p:nvPr/>
        </p:nvCxnSpPr>
        <p:spPr>
          <a:xfrm rot="-5400000">
            <a:off x="7054773" y="5308219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3" name="Rovná spojnica 481372">
            <a:extLst>
              <a:ext uri="{FF2B5EF4-FFF2-40B4-BE49-F238E27FC236}">
                <a16:creationId xmlns:a16="http://schemas.microsoft.com/office/drawing/2014/main" id="{69725521-A1E2-67BE-6539-EB7D8E3C59C6}"/>
              </a:ext>
            </a:extLst>
          </p:cNvPr>
          <p:cNvCxnSpPr>
            <a:cxnSpLocks/>
          </p:cNvCxnSpPr>
          <p:nvPr/>
        </p:nvCxnSpPr>
        <p:spPr>
          <a:xfrm rot="-5400000">
            <a:off x="7790058" y="5308219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4" name="Rovná spojnica 481373">
            <a:extLst>
              <a:ext uri="{FF2B5EF4-FFF2-40B4-BE49-F238E27FC236}">
                <a16:creationId xmlns:a16="http://schemas.microsoft.com/office/drawing/2014/main" id="{95D6BE6A-A094-E73D-9B66-34509E61104F}"/>
              </a:ext>
            </a:extLst>
          </p:cNvPr>
          <p:cNvCxnSpPr>
            <a:cxnSpLocks/>
          </p:cNvCxnSpPr>
          <p:nvPr/>
        </p:nvCxnSpPr>
        <p:spPr>
          <a:xfrm rot="-5400000">
            <a:off x="8526431" y="5308219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5" name="Rovná spojnica 481374">
            <a:extLst>
              <a:ext uri="{FF2B5EF4-FFF2-40B4-BE49-F238E27FC236}">
                <a16:creationId xmlns:a16="http://schemas.microsoft.com/office/drawing/2014/main" id="{4FC77B35-D89C-8A74-53EF-FB7C04918309}"/>
              </a:ext>
            </a:extLst>
          </p:cNvPr>
          <p:cNvCxnSpPr>
            <a:cxnSpLocks/>
          </p:cNvCxnSpPr>
          <p:nvPr/>
        </p:nvCxnSpPr>
        <p:spPr>
          <a:xfrm rot="-5400000">
            <a:off x="4140851" y="607613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6" name="Rovná spojnica 481375">
            <a:extLst>
              <a:ext uri="{FF2B5EF4-FFF2-40B4-BE49-F238E27FC236}">
                <a16:creationId xmlns:a16="http://schemas.microsoft.com/office/drawing/2014/main" id="{6BFB9485-7C17-0D9A-75F0-60EFCD2904DA}"/>
              </a:ext>
            </a:extLst>
          </p:cNvPr>
          <p:cNvCxnSpPr/>
          <p:nvPr/>
        </p:nvCxnSpPr>
        <p:spPr>
          <a:xfrm>
            <a:off x="4497155" y="6459965"/>
            <a:ext cx="720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7" name="Rovná spojnica 481376">
            <a:extLst>
              <a:ext uri="{FF2B5EF4-FFF2-40B4-BE49-F238E27FC236}">
                <a16:creationId xmlns:a16="http://schemas.microsoft.com/office/drawing/2014/main" id="{53686206-E6CA-5F81-34CC-4CCA1BAEBB3E}"/>
              </a:ext>
            </a:extLst>
          </p:cNvPr>
          <p:cNvCxnSpPr/>
          <p:nvPr/>
        </p:nvCxnSpPr>
        <p:spPr>
          <a:xfrm>
            <a:off x="5232440" y="6459965"/>
            <a:ext cx="720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8" name="Rovná spojnica 481377">
            <a:extLst>
              <a:ext uri="{FF2B5EF4-FFF2-40B4-BE49-F238E27FC236}">
                <a16:creationId xmlns:a16="http://schemas.microsoft.com/office/drawing/2014/main" id="{02434C05-1FA2-C6FE-1476-FCAB093D2B83}"/>
              </a:ext>
            </a:extLst>
          </p:cNvPr>
          <p:cNvCxnSpPr/>
          <p:nvPr/>
        </p:nvCxnSpPr>
        <p:spPr>
          <a:xfrm>
            <a:off x="5968813" y="6459965"/>
            <a:ext cx="720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79" name="Rovná spojnica 481378">
            <a:extLst>
              <a:ext uri="{FF2B5EF4-FFF2-40B4-BE49-F238E27FC236}">
                <a16:creationId xmlns:a16="http://schemas.microsoft.com/office/drawing/2014/main" id="{947FAD31-D1F4-C833-E567-E8C07B220089}"/>
              </a:ext>
            </a:extLst>
          </p:cNvPr>
          <p:cNvCxnSpPr>
            <a:cxnSpLocks/>
          </p:cNvCxnSpPr>
          <p:nvPr/>
        </p:nvCxnSpPr>
        <p:spPr>
          <a:xfrm rot="-5400000">
            <a:off x="4857155" y="607613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0" name="Rovná spojnica 481379">
            <a:extLst>
              <a:ext uri="{FF2B5EF4-FFF2-40B4-BE49-F238E27FC236}">
                <a16:creationId xmlns:a16="http://schemas.microsoft.com/office/drawing/2014/main" id="{C8DEF01D-D906-7B1C-4E66-479E998DA8BD}"/>
              </a:ext>
            </a:extLst>
          </p:cNvPr>
          <p:cNvCxnSpPr>
            <a:cxnSpLocks/>
          </p:cNvCxnSpPr>
          <p:nvPr/>
        </p:nvCxnSpPr>
        <p:spPr>
          <a:xfrm rot="-5400000">
            <a:off x="5592440" y="607613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1" name="Rovná spojnica 481380">
            <a:extLst>
              <a:ext uri="{FF2B5EF4-FFF2-40B4-BE49-F238E27FC236}">
                <a16:creationId xmlns:a16="http://schemas.microsoft.com/office/drawing/2014/main" id="{1FE97538-8C9F-7495-2EA3-29FE22738E01}"/>
              </a:ext>
            </a:extLst>
          </p:cNvPr>
          <p:cNvCxnSpPr>
            <a:cxnSpLocks/>
          </p:cNvCxnSpPr>
          <p:nvPr/>
        </p:nvCxnSpPr>
        <p:spPr>
          <a:xfrm rot="-5400000">
            <a:off x="6347224" y="607613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2" name="Rovná spojnica 481381">
            <a:extLst>
              <a:ext uri="{FF2B5EF4-FFF2-40B4-BE49-F238E27FC236}">
                <a16:creationId xmlns:a16="http://schemas.microsoft.com/office/drawing/2014/main" id="{81C20183-33DB-9ABF-FFC9-5C26FC252DAD}"/>
              </a:ext>
            </a:extLst>
          </p:cNvPr>
          <p:cNvCxnSpPr/>
          <p:nvPr/>
        </p:nvCxnSpPr>
        <p:spPr>
          <a:xfrm>
            <a:off x="6694773" y="6459965"/>
            <a:ext cx="720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3" name="Rovná spojnica 481382">
            <a:extLst>
              <a:ext uri="{FF2B5EF4-FFF2-40B4-BE49-F238E27FC236}">
                <a16:creationId xmlns:a16="http://schemas.microsoft.com/office/drawing/2014/main" id="{A6BAF8CF-2A75-300E-BFA5-5124571D417A}"/>
              </a:ext>
            </a:extLst>
          </p:cNvPr>
          <p:cNvCxnSpPr/>
          <p:nvPr/>
        </p:nvCxnSpPr>
        <p:spPr>
          <a:xfrm>
            <a:off x="7430058" y="6459965"/>
            <a:ext cx="720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4" name="Rovná spojnica 481383">
            <a:extLst>
              <a:ext uri="{FF2B5EF4-FFF2-40B4-BE49-F238E27FC236}">
                <a16:creationId xmlns:a16="http://schemas.microsoft.com/office/drawing/2014/main" id="{FE1F7175-F0FE-FF12-AC68-BC2B0DFF8E85}"/>
              </a:ext>
            </a:extLst>
          </p:cNvPr>
          <p:cNvCxnSpPr/>
          <p:nvPr/>
        </p:nvCxnSpPr>
        <p:spPr>
          <a:xfrm>
            <a:off x="8166431" y="6459965"/>
            <a:ext cx="720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5" name="Rovná spojnica 481384">
            <a:extLst>
              <a:ext uri="{FF2B5EF4-FFF2-40B4-BE49-F238E27FC236}">
                <a16:creationId xmlns:a16="http://schemas.microsoft.com/office/drawing/2014/main" id="{7A64DBD9-1504-EF47-848A-CD9E4CA82369}"/>
              </a:ext>
            </a:extLst>
          </p:cNvPr>
          <p:cNvCxnSpPr>
            <a:cxnSpLocks/>
          </p:cNvCxnSpPr>
          <p:nvPr/>
        </p:nvCxnSpPr>
        <p:spPr>
          <a:xfrm rot="-5400000">
            <a:off x="7054773" y="607613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6" name="Rovná spojnica 481385">
            <a:extLst>
              <a:ext uri="{FF2B5EF4-FFF2-40B4-BE49-F238E27FC236}">
                <a16:creationId xmlns:a16="http://schemas.microsoft.com/office/drawing/2014/main" id="{BF832720-1E80-362D-5BEB-68C919052FF8}"/>
              </a:ext>
            </a:extLst>
          </p:cNvPr>
          <p:cNvCxnSpPr>
            <a:cxnSpLocks/>
          </p:cNvCxnSpPr>
          <p:nvPr/>
        </p:nvCxnSpPr>
        <p:spPr>
          <a:xfrm rot="-5400000">
            <a:off x="7790058" y="607613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7" name="Rovná spojnica 481386">
            <a:extLst>
              <a:ext uri="{FF2B5EF4-FFF2-40B4-BE49-F238E27FC236}">
                <a16:creationId xmlns:a16="http://schemas.microsoft.com/office/drawing/2014/main" id="{6FB54BC8-F8B3-116C-B66E-B4BC0895FD45}"/>
              </a:ext>
            </a:extLst>
          </p:cNvPr>
          <p:cNvCxnSpPr>
            <a:cxnSpLocks/>
          </p:cNvCxnSpPr>
          <p:nvPr/>
        </p:nvCxnSpPr>
        <p:spPr>
          <a:xfrm rot="-5400000">
            <a:off x="8526431" y="6076138"/>
            <a:ext cx="72000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89" name="Rovná spojovacia šípka 481388">
            <a:extLst>
              <a:ext uri="{FF2B5EF4-FFF2-40B4-BE49-F238E27FC236}">
                <a16:creationId xmlns:a16="http://schemas.microsoft.com/office/drawing/2014/main" id="{00D49992-D3B7-6F2F-0452-8FA44ED9F954}"/>
              </a:ext>
            </a:extLst>
          </p:cNvPr>
          <p:cNvCxnSpPr/>
          <p:nvPr/>
        </p:nvCxnSpPr>
        <p:spPr>
          <a:xfrm flipV="1">
            <a:off x="4509423" y="3417939"/>
            <a:ext cx="2917618" cy="304816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90" name="Rovná spojovacia šípka 481389">
            <a:extLst>
              <a:ext uri="{FF2B5EF4-FFF2-40B4-BE49-F238E27FC236}">
                <a16:creationId xmlns:a16="http://schemas.microsoft.com/office/drawing/2014/main" id="{B867BCD7-8628-492C-D7BC-36CE09F3D0F3}"/>
              </a:ext>
            </a:extLst>
          </p:cNvPr>
          <p:cNvCxnSpPr>
            <a:cxnSpLocks/>
          </p:cNvCxnSpPr>
          <p:nvPr/>
        </p:nvCxnSpPr>
        <p:spPr>
          <a:xfrm flipV="1">
            <a:off x="4486048" y="4948219"/>
            <a:ext cx="4385574" cy="1517162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93" name="Rovná spojovacia šípka 481392">
            <a:extLst>
              <a:ext uri="{FF2B5EF4-FFF2-40B4-BE49-F238E27FC236}">
                <a16:creationId xmlns:a16="http://schemas.microsoft.com/office/drawing/2014/main" id="{B1829996-E2BD-05DB-B824-ACC6EBE56DB1}"/>
              </a:ext>
            </a:extLst>
          </p:cNvPr>
          <p:cNvCxnSpPr>
            <a:cxnSpLocks/>
          </p:cNvCxnSpPr>
          <p:nvPr/>
        </p:nvCxnSpPr>
        <p:spPr>
          <a:xfrm flipV="1">
            <a:off x="4502415" y="2691801"/>
            <a:ext cx="2204803" cy="37702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1396" name="Object 2">
                <a:extLst>
                  <a:ext uri="{FF2B5EF4-FFF2-40B4-BE49-F238E27FC236}">
                    <a16:creationId xmlns:a16="http://schemas.microsoft.com/office/drawing/2014/main" id="{588357FB-E027-9AE3-7EB3-085739B4964D}"/>
                  </a:ext>
                </a:extLst>
              </p:cNvPr>
              <p:cNvSpPr txBox="1"/>
              <p:nvPr/>
            </p:nvSpPr>
            <p:spPr bwMode="auto">
              <a:xfrm>
                <a:off x="6396723" y="2319001"/>
                <a:ext cx="1316088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=(3, 5) 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81396" name="Object 2">
                <a:extLst>
                  <a:ext uri="{FF2B5EF4-FFF2-40B4-BE49-F238E27FC236}">
                    <a16:creationId xmlns:a16="http://schemas.microsoft.com/office/drawing/2014/main" id="{588357FB-E027-9AE3-7EB3-085739B49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96723" y="2319001"/>
                <a:ext cx="1316088" cy="418792"/>
              </a:xfrm>
              <a:prstGeom prst="rect">
                <a:avLst/>
              </a:prstGeom>
              <a:blipFill>
                <a:blip r:embed="rId9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398" name="Object 2">
                <a:extLst>
                  <a:ext uri="{FF2B5EF4-FFF2-40B4-BE49-F238E27FC236}">
                    <a16:creationId xmlns:a16="http://schemas.microsoft.com/office/drawing/2014/main" id="{739DFBF1-1ECD-98EA-201B-7F4A6C421E88}"/>
                  </a:ext>
                </a:extLst>
              </p:cNvPr>
              <p:cNvSpPr txBox="1"/>
              <p:nvPr/>
            </p:nvSpPr>
            <p:spPr bwMode="auto">
              <a:xfrm>
                <a:off x="6990356" y="2998388"/>
                <a:ext cx="1316088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=(4, 4) 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81398" name="Object 2">
                <a:extLst>
                  <a:ext uri="{FF2B5EF4-FFF2-40B4-BE49-F238E27FC236}">
                    <a16:creationId xmlns:a16="http://schemas.microsoft.com/office/drawing/2014/main" id="{739DFBF1-1ECD-98EA-201B-7F4A6C421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90356" y="2998388"/>
                <a:ext cx="1316088" cy="418792"/>
              </a:xfrm>
              <a:prstGeom prst="rect">
                <a:avLst/>
              </a:prstGeom>
              <a:blipFill>
                <a:blip r:embed="rId10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399" name="Object 2">
                <a:extLst>
                  <a:ext uri="{FF2B5EF4-FFF2-40B4-BE49-F238E27FC236}">
                    <a16:creationId xmlns:a16="http://schemas.microsoft.com/office/drawing/2014/main" id="{0A5E61B0-BE09-406B-C38A-7B86D0878DED}"/>
                  </a:ext>
                </a:extLst>
              </p:cNvPr>
              <p:cNvSpPr txBox="1"/>
              <p:nvPr/>
            </p:nvSpPr>
            <p:spPr bwMode="auto">
              <a:xfrm>
                <a:off x="7648400" y="4529512"/>
                <a:ext cx="1316088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=(6, 2) 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81399" name="Object 2">
                <a:extLst>
                  <a:ext uri="{FF2B5EF4-FFF2-40B4-BE49-F238E27FC236}">
                    <a16:creationId xmlns:a16="http://schemas.microsoft.com/office/drawing/2014/main" id="{0A5E61B0-BE09-406B-C38A-7B86D0878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48400" y="4529512"/>
                <a:ext cx="1316088" cy="418792"/>
              </a:xfrm>
              <a:prstGeom prst="rect">
                <a:avLst/>
              </a:prstGeom>
              <a:blipFill>
                <a:blip r:embed="rId11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5">
                <a:extLst>
                  <a:ext uri="{FF2B5EF4-FFF2-40B4-BE49-F238E27FC236}">
                    <a16:creationId xmlns:a16="http://schemas.microsoft.com/office/drawing/2014/main" id="{1F5F17C5-8753-284C-25A8-EF5EF6FC1C8D}"/>
                  </a:ext>
                </a:extLst>
              </p:cNvPr>
              <p:cNvSpPr txBox="1"/>
              <p:nvPr/>
            </p:nvSpPr>
            <p:spPr bwMode="auto">
              <a:xfrm>
                <a:off x="80407" y="2872314"/>
                <a:ext cx="1331842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34</m:t>
                          </m:r>
                          <m: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" name="Object 5">
                <a:extLst>
                  <a:ext uri="{FF2B5EF4-FFF2-40B4-BE49-F238E27FC236}">
                    <a16:creationId xmlns:a16="http://schemas.microsoft.com/office/drawing/2014/main" id="{1F5F17C5-8753-284C-25A8-EF5EF6FC1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407" y="2872314"/>
                <a:ext cx="1331842" cy="50405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5">
                <a:extLst>
                  <a:ext uri="{FF2B5EF4-FFF2-40B4-BE49-F238E27FC236}">
                    <a16:creationId xmlns:a16="http://schemas.microsoft.com/office/drawing/2014/main" id="{179CCEFE-C98B-6FAF-5A44-BC2AA9A0591C}"/>
                  </a:ext>
                </a:extLst>
              </p:cNvPr>
              <p:cNvSpPr txBox="1"/>
              <p:nvPr/>
            </p:nvSpPr>
            <p:spPr bwMode="auto">
              <a:xfrm>
                <a:off x="1511966" y="2871347"/>
                <a:ext cx="1331842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sk-SK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  <m: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" name="Object 5">
                <a:extLst>
                  <a:ext uri="{FF2B5EF4-FFF2-40B4-BE49-F238E27FC236}">
                    <a16:creationId xmlns:a16="http://schemas.microsoft.com/office/drawing/2014/main" id="{179CCEFE-C98B-6FAF-5A44-BC2AA9A05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11966" y="2871347"/>
                <a:ext cx="1331842" cy="50405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5">
                <a:extLst>
                  <a:ext uri="{FF2B5EF4-FFF2-40B4-BE49-F238E27FC236}">
                    <a16:creationId xmlns:a16="http://schemas.microsoft.com/office/drawing/2014/main" id="{4CE75801-22D8-EA84-0106-3AA4D95E4BB9}"/>
                  </a:ext>
                </a:extLst>
              </p:cNvPr>
              <p:cNvSpPr txBox="1"/>
              <p:nvPr/>
            </p:nvSpPr>
            <p:spPr bwMode="auto">
              <a:xfrm>
                <a:off x="3024134" y="2871347"/>
                <a:ext cx="1331842" cy="504056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sk-SK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40</m:t>
                          </m:r>
                          <m: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9" name="Object 5">
                <a:extLst>
                  <a:ext uri="{FF2B5EF4-FFF2-40B4-BE49-F238E27FC236}">
                    <a16:creationId xmlns:a16="http://schemas.microsoft.com/office/drawing/2014/main" id="{4CE75801-22D8-EA84-0106-3AA4D95E4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24134" y="2871347"/>
                <a:ext cx="1331842" cy="50405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Line 2">
            <a:extLst>
              <a:ext uri="{FF2B5EF4-FFF2-40B4-BE49-F238E27FC236}">
                <a16:creationId xmlns:a16="http://schemas.microsoft.com/office/drawing/2014/main" id="{0E52CE78-9E66-D49F-93D4-64E15FAE9A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220" y="3415593"/>
            <a:ext cx="3600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5">
                <a:extLst>
                  <a:ext uri="{FF2B5EF4-FFF2-40B4-BE49-F238E27FC236}">
                    <a16:creationId xmlns:a16="http://schemas.microsoft.com/office/drawing/2014/main" id="{2AEC5F16-F8E5-A5D7-299C-60BDEA87E217}"/>
                  </a:ext>
                </a:extLst>
              </p:cNvPr>
              <p:cNvSpPr txBox="1"/>
              <p:nvPr/>
            </p:nvSpPr>
            <p:spPr bwMode="auto">
              <a:xfrm>
                <a:off x="118742" y="4380059"/>
                <a:ext cx="1331842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0" name="Object 5">
                <a:extLst>
                  <a:ext uri="{FF2B5EF4-FFF2-40B4-BE49-F238E27FC236}">
                    <a16:creationId xmlns:a16="http://schemas.microsoft.com/office/drawing/2014/main" id="{2AEC5F16-F8E5-A5D7-299C-60BDEA87E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742" y="4380059"/>
                <a:ext cx="1331842" cy="50405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5">
                <a:extLst>
                  <a:ext uri="{FF2B5EF4-FFF2-40B4-BE49-F238E27FC236}">
                    <a16:creationId xmlns:a16="http://schemas.microsoft.com/office/drawing/2014/main" id="{5C05DC7F-9F1B-F6E7-E259-E701FDC01031}"/>
                  </a:ext>
                </a:extLst>
              </p:cNvPr>
              <p:cNvSpPr txBox="1"/>
              <p:nvPr/>
            </p:nvSpPr>
            <p:spPr bwMode="auto">
              <a:xfrm>
                <a:off x="1550301" y="4379092"/>
                <a:ext cx="1331842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sk-SK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8" name="Object 5">
                <a:extLst>
                  <a:ext uri="{FF2B5EF4-FFF2-40B4-BE49-F238E27FC236}">
                    <a16:creationId xmlns:a16="http://schemas.microsoft.com/office/drawing/2014/main" id="{5C05DC7F-9F1B-F6E7-E259-E701FDC01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50301" y="4379092"/>
                <a:ext cx="1331842" cy="50405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5">
                <a:extLst>
                  <a:ext uri="{FF2B5EF4-FFF2-40B4-BE49-F238E27FC236}">
                    <a16:creationId xmlns:a16="http://schemas.microsoft.com/office/drawing/2014/main" id="{47FE3F64-C528-40F1-17D3-9C2D774D3828}"/>
                  </a:ext>
                </a:extLst>
              </p:cNvPr>
              <p:cNvSpPr txBox="1"/>
              <p:nvPr/>
            </p:nvSpPr>
            <p:spPr bwMode="auto">
              <a:xfrm>
                <a:off x="3062469" y="4394153"/>
                <a:ext cx="1331842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sk-SK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9" name="Object 5">
                <a:extLst>
                  <a:ext uri="{FF2B5EF4-FFF2-40B4-BE49-F238E27FC236}">
                    <a16:creationId xmlns:a16="http://schemas.microsoft.com/office/drawing/2014/main" id="{47FE3F64-C528-40F1-17D3-9C2D774D3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62469" y="4394153"/>
                <a:ext cx="1331842" cy="50405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ine 2">
            <a:extLst>
              <a:ext uri="{FF2B5EF4-FFF2-40B4-BE49-F238E27FC236}">
                <a16:creationId xmlns:a16="http://schemas.microsoft.com/office/drawing/2014/main" id="{83EDB47B-F633-61AA-99CC-83BF1BF307B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1555" y="4923338"/>
            <a:ext cx="3600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5">
                <a:extLst>
                  <a:ext uri="{FF2B5EF4-FFF2-40B4-BE49-F238E27FC236}">
                    <a16:creationId xmlns:a16="http://schemas.microsoft.com/office/drawing/2014/main" id="{C7A1837E-EE7B-9DDA-23FB-BC2535010C83}"/>
                  </a:ext>
                </a:extLst>
              </p:cNvPr>
              <p:cNvSpPr txBox="1"/>
              <p:nvPr/>
            </p:nvSpPr>
            <p:spPr bwMode="auto">
              <a:xfrm>
                <a:off x="119778" y="6089762"/>
                <a:ext cx="1331842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4" name="Object 5">
                <a:extLst>
                  <a:ext uri="{FF2B5EF4-FFF2-40B4-BE49-F238E27FC236}">
                    <a16:creationId xmlns:a16="http://schemas.microsoft.com/office/drawing/2014/main" id="{C7A1837E-EE7B-9DDA-23FB-BC2535010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9778" y="6089762"/>
                <a:ext cx="1331842" cy="50405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bject 5">
                <a:extLst>
                  <a:ext uri="{FF2B5EF4-FFF2-40B4-BE49-F238E27FC236}">
                    <a16:creationId xmlns:a16="http://schemas.microsoft.com/office/drawing/2014/main" id="{EC707B4B-CAE7-395A-760E-EB75005E749D}"/>
                  </a:ext>
                </a:extLst>
              </p:cNvPr>
              <p:cNvSpPr txBox="1"/>
              <p:nvPr/>
            </p:nvSpPr>
            <p:spPr bwMode="auto">
              <a:xfrm>
                <a:off x="1542321" y="6106770"/>
                <a:ext cx="1331842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sk-SK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5" name="Object 5">
                <a:extLst>
                  <a:ext uri="{FF2B5EF4-FFF2-40B4-BE49-F238E27FC236}">
                    <a16:creationId xmlns:a16="http://schemas.microsoft.com/office/drawing/2014/main" id="{EC707B4B-CAE7-395A-760E-EB75005E7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42321" y="6106770"/>
                <a:ext cx="1331842" cy="50405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bject 5">
                <a:extLst>
                  <a:ext uri="{FF2B5EF4-FFF2-40B4-BE49-F238E27FC236}">
                    <a16:creationId xmlns:a16="http://schemas.microsoft.com/office/drawing/2014/main" id="{1E4898BF-3E5E-95F6-1460-119948F69B7B}"/>
                  </a:ext>
                </a:extLst>
              </p:cNvPr>
              <p:cNvSpPr txBox="1"/>
              <p:nvPr/>
            </p:nvSpPr>
            <p:spPr bwMode="auto">
              <a:xfrm>
                <a:off x="3063505" y="6088795"/>
                <a:ext cx="1331842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sk-SK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6" name="Object 5">
                <a:extLst>
                  <a:ext uri="{FF2B5EF4-FFF2-40B4-BE49-F238E27FC236}">
                    <a16:creationId xmlns:a16="http://schemas.microsoft.com/office/drawing/2014/main" id="{1E4898BF-3E5E-95F6-1460-119948F69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63505" y="6088795"/>
                <a:ext cx="1331842" cy="50405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bject 2">
                <a:extLst>
                  <a:ext uri="{FF2B5EF4-FFF2-40B4-BE49-F238E27FC236}">
                    <a16:creationId xmlns:a16="http://schemas.microsoft.com/office/drawing/2014/main" id="{B9D76DF0-17FA-6DB0-C007-64F4827C3D14}"/>
                  </a:ext>
                </a:extLst>
              </p:cNvPr>
              <p:cNvSpPr txBox="1"/>
              <p:nvPr/>
            </p:nvSpPr>
            <p:spPr bwMode="auto">
              <a:xfrm>
                <a:off x="539551" y="1071585"/>
                <a:ext cx="7416821" cy="48520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Metriky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vo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vektorov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ý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ch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priestoroch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0" baseline="-250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sk-SK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pou</a:t>
                </a:r>
                <a:r>
                  <a:rPr lang="sk-SK" b="0" i="0" dirty="0" err="1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žívané</a:t>
                </a:r>
                <a:r>
                  <a:rPr lang="sk-SK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v strojovom učení</a:t>
                </a:r>
                <a:r>
                  <a:rPr lang="en-US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: </a:t>
                </a:r>
                <a:endParaRPr lang="sk-SK" b="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Object 2">
                <a:extLst>
                  <a:ext uri="{FF2B5EF4-FFF2-40B4-BE49-F238E27FC236}">
                    <a16:creationId xmlns:a16="http://schemas.microsoft.com/office/drawing/2014/main" id="{B9D76DF0-17FA-6DB0-C007-64F4827C3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1" y="1071585"/>
                <a:ext cx="7416821" cy="485207"/>
              </a:xfrm>
              <a:prstGeom prst="rect">
                <a:avLst/>
              </a:prstGeom>
              <a:blipFill>
                <a:blip r:embed="rId21"/>
                <a:stretch>
                  <a:fillRect l="-247" t="-886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bject 2">
                <a:extLst>
                  <a:ext uri="{FF2B5EF4-FFF2-40B4-BE49-F238E27FC236}">
                    <a16:creationId xmlns:a16="http://schemas.microsoft.com/office/drawing/2014/main" id="{4179E152-5359-5D2A-9347-931CA4DD81A8}"/>
                  </a:ext>
                </a:extLst>
              </p:cNvPr>
              <p:cNvSpPr txBox="1"/>
              <p:nvPr/>
            </p:nvSpPr>
            <p:spPr bwMode="auto">
              <a:xfrm>
                <a:off x="163220" y="3512379"/>
                <a:ext cx="1977838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anhattan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metrika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k-SK" b="0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sk-SK" b="0" dirty="0">
                  <a:solidFill>
                    <a:srgbClr val="FF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27" name="Object 2">
                <a:extLst>
                  <a:ext uri="{FF2B5EF4-FFF2-40B4-BE49-F238E27FC236}">
                    <a16:creationId xmlns:a16="http://schemas.microsoft.com/office/drawing/2014/main" id="{4179E152-5359-5D2A-9347-931CA4DD8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220" y="3512379"/>
                <a:ext cx="1977838" cy="383178"/>
              </a:xfrm>
              <a:prstGeom prst="rect">
                <a:avLst/>
              </a:prstGeom>
              <a:blipFill>
                <a:blip r:embed="rId22"/>
                <a:stretch>
                  <a:fillRect r="-555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ine 2">
            <a:extLst>
              <a:ext uri="{FF2B5EF4-FFF2-40B4-BE49-F238E27FC236}">
                <a16:creationId xmlns:a16="http://schemas.microsoft.com/office/drawing/2014/main" id="{60D087E4-3544-3784-453F-EAB6871D793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763725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633AADE7-7825-E434-6252-381ABA996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264367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Norma,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energia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a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metrika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1388" name="Object 2">
                <a:extLst>
                  <a:ext uri="{FF2B5EF4-FFF2-40B4-BE49-F238E27FC236}">
                    <a16:creationId xmlns:a16="http://schemas.microsoft.com/office/drawing/2014/main" id="{F8B9669B-749A-2C7F-54D3-376C5DCAB745}"/>
                  </a:ext>
                </a:extLst>
              </p:cNvPr>
              <p:cNvSpPr txBox="1"/>
              <p:nvPr/>
            </p:nvSpPr>
            <p:spPr bwMode="auto">
              <a:xfrm>
                <a:off x="163220" y="4990264"/>
                <a:ext cx="3734560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sk-SK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Č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eby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š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evova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metrika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duck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r>
                  <a:rPr lang="sk-SK" b="0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sk-SK" b="0" dirty="0">
                  <a:solidFill>
                    <a:srgbClr val="FF0000"/>
                  </a:solidFill>
                </a:endParaRPr>
              </a:p>
              <a:p>
                <a:endParaRPr lang="sk-SK" b="1" dirty="0"/>
              </a:p>
            </p:txBody>
          </p:sp>
        </mc:Choice>
        <mc:Fallback>
          <p:sp>
            <p:nvSpPr>
              <p:cNvPr id="481388" name="Object 2">
                <a:extLst>
                  <a:ext uri="{FF2B5EF4-FFF2-40B4-BE49-F238E27FC236}">
                    <a16:creationId xmlns:a16="http://schemas.microsoft.com/office/drawing/2014/main" id="{F8B9669B-749A-2C7F-54D3-376C5DCAB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220" y="4990264"/>
                <a:ext cx="3734560" cy="383178"/>
              </a:xfrm>
              <a:prstGeom prst="rect">
                <a:avLst/>
              </a:prstGeom>
              <a:blipFill>
                <a:blip r:embed="rId23"/>
                <a:stretch>
                  <a:fillRect l="-490" b="-1612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1082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bject 2">
                <a:extLst>
                  <a:ext uri="{FF2B5EF4-FFF2-40B4-BE49-F238E27FC236}">
                    <a16:creationId xmlns:a16="http://schemas.microsoft.com/office/drawing/2014/main" id="{F45FA984-1139-F0E1-A1E4-6FCD180A9EEE}"/>
                  </a:ext>
                </a:extLst>
              </p:cNvPr>
              <p:cNvSpPr txBox="1"/>
              <p:nvPr/>
            </p:nvSpPr>
            <p:spPr bwMode="auto">
              <a:xfrm>
                <a:off x="163220" y="1830396"/>
                <a:ext cx="1977838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uklidov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á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metrika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k-SK" b="0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sk-SK" b="0" dirty="0">
                  <a:solidFill>
                    <a:srgbClr val="FF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30" name="Object 2">
                <a:extLst>
                  <a:ext uri="{FF2B5EF4-FFF2-40B4-BE49-F238E27FC236}">
                    <a16:creationId xmlns:a16="http://schemas.microsoft.com/office/drawing/2014/main" id="{F45FA984-1139-F0E1-A1E4-6FCD180A9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220" y="1830396"/>
                <a:ext cx="1977838" cy="383178"/>
              </a:xfrm>
              <a:prstGeom prst="rect">
                <a:avLst/>
              </a:prstGeom>
              <a:blipFill>
                <a:blip r:embed="rId2"/>
                <a:stretch>
                  <a:fillRect r="-185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4314EC42-F9AD-4FE1-F09A-00D4047B5C27}"/>
                  </a:ext>
                </a:extLst>
              </p:cNvPr>
              <p:cNvSpPr txBox="1"/>
              <p:nvPr/>
            </p:nvSpPr>
            <p:spPr bwMode="auto">
              <a:xfrm>
                <a:off x="235228" y="3922669"/>
                <a:ext cx="3308742" cy="4915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4314EC42-F9AD-4FE1-F09A-00D4047B5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5228" y="3922669"/>
                <a:ext cx="3308742" cy="4915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8A0A669D-6582-55F0-649E-5151C9C2A947}"/>
                  </a:ext>
                </a:extLst>
              </p:cNvPr>
              <p:cNvSpPr txBox="1"/>
              <p:nvPr/>
            </p:nvSpPr>
            <p:spPr bwMode="auto">
              <a:xfrm>
                <a:off x="225372" y="5507648"/>
                <a:ext cx="3672408" cy="4649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8A0A669D-6582-55F0-649E-5151C9C2A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372" y="5507648"/>
                <a:ext cx="3672408" cy="464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102B0713-ACCE-310A-9E9B-234112BB1E80}"/>
                  </a:ext>
                </a:extLst>
              </p:cNvPr>
              <p:cNvSpPr txBox="1"/>
              <p:nvPr/>
            </p:nvSpPr>
            <p:spPr bwMode="auto">
              <a:xfrm>
                <a:off x="235228" y="2367837"/>
                <a:ext cx="4032448" cy="5402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sk-SK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u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v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u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v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102B0713-ACCE-310A-9E9B-234112BB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5228" y="2367837"/>
                <a:ext cx="4032448" cy="5402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1403" name="Line 2">
            <a:extLst>
              <a:ext uri="{FF2B5EF4-FFF2-40B4-BE49-F238E27FC236}">
                <a16:creationId xmlns:a16="http://schemas.microsoft.com/office/drawing/2014/main" id="{73432073-EA12-25AB-B2D1-CA5BB02512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220" y="3415593"/>
            <a:ext cx="3600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481407" name="Line 2">
            <a:extLst>
              <a:ext uri="{FF2B5EF4-FFF2-40B4-BE49-F238E27FC236}">
                <a16:creationId xmlns:a16="http://schemas.microsoft.com/office/drawing/2014/main" id="{C68C3694-FDDB-80A5-DF63-35C18985659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1555" y="4923338"/>
            <a:ext cx="3600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98CA832F-4A6B-2219-DB90-839B4FF4F3D5}"/>
              </a:ext>
            </a:extLst>
          </p:cNvPr>
          <p:cNvSpPr txBox="1"/>
          <p:nvPr/>
        </p:nvSpPr>
        <p:spPr bwMode="auto">
          <a:xfrm>
            <a:off x="5148064" y="1642845"/>
            <a:ext cx="1999932" cy="485207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sk-SK" b="0" i="0" u="sng" dirty="0">
                <a:solidFill>
                  <a:srgbClr val="0070C0"/>
                </a:solidFill>
                <a:latin typeface="Cambria Math" panose="02040503050406030204" pitchFamily="18" charset="0"/>
              </a:rPr>
              <a:t>Jednotková oblasť</a:t>
            </a:r>
            <a:r>
              <a:rPr lang="en-US" b="0" i="0" u="sng" dirty="0">
                <a:solidFill>
                  <a:srgbClr val="0070C0"/>
                </a:solidFill>
                <a:latin typeface="Cambria Math" panose="02040503050406030204" pitchFamily="18" charset="0"/>
              </a:rPr>
              <a:t>: </a:t>
            </a:r>
            <a:endParaRPr lang="sk-SK" b="0" i="0" u="sng" dirty="0">
              <a:solidFill>
                <a:srgbClr val="00000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2">
                <a:extLst>
                  <a:ext uri="{FF2B5EF4-FFF2-40B4-BE49-F238E27FC236}">
                    <a16:creationId xmlns:a16="http://schemas.microsoft.com/office/drawing/2014/main" id="{3CE78883-DD0E-A54B-CEF5-1674A65C37DE}"/>
                  </a:ext>
                </a:extLst>
              </p:cNvPr>
              <p:cNvSpPr txBox="1"/>
              <p:nvPr/>
            </p:nvSpPr>
            <p:spPr bwMode="auto">
              <a:xfrm>
                <a:off x="5171806" y="2077038"/>
                <a:ext cx="2664296" cy="41125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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ϵ</m:t>
                      </m:r>
                      <m:r>
                        <a:rPr lang="sk-SK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  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" name="Object 2">
                <a:extLst>
                  <a:ext uri="{FF2B5EF4-FFF2-40B4-BE49-F238E27FC236}">
                    <a16:creationId xmlns:a16="http://schemas.microsoft.com/office/drawing/2014/main" id="{3CE78883-DD0E-A54B-CEF5-1674A65C3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71806" y="2077038"/>
                <a:ext cx="2664296" cy="4112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2">
                <a:extLst>
                  <a:ext uri="{FF2B5EF4-FFF2-40B4-BE49-F238E27FC236}">
                    <a16:creationId xmlns:a16="http://schemas.microsoft.com/office/drawing/2014/main" id="{7D0629F2-346A-5A64-61C4-C73DA9F71C63}"/>
                  </a:ext>
                </a:extLst>
              </p:cNvPr>
              <p:cNvSpPr txBox="1"/>
              <p:nvPr/>
            </p:nvSpPr>
            <p:spPr bwMode="auto">
              <a:xfrm>
                <a:off x="539551" y="1071585"/>
                <a:ext cx="7416821" cy="48520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Metriky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vo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vektorov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ý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ch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priestoroch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0" baseline="-250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sk-SK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pou</a:t>
                </a:r>
                <a:r>
                  <a:rPr lang="sk-SK" b="0" i="0" dirty="0" err="1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žívané</a:t>
                </a:r>
                <a:r>
                  <a:rPr lang="sk-SK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v strojovom učení</a:t>
                </a:r>
                <a:r>
                  <a:rPr lang="en-US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: </a:t>
                </a:r>
                <a:endParaRPr lang="sk-SK" b="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Object 2">
                <a:extLst>
                  <a:ext uri="{FF2B5EF4-FFF2-40B4-BE49-F238E27FC236}">
                    <a16:creationId xmlns:a16="http://schemas.microsoft.com/office/drawing/2014/main" id="{7D0629F2-346A-5A64-61C4-C73DA9F71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1" y="1071585"/>
                <a:ext cx="7416821" cy="485207"/>
              </a:xfrm>
              <a:prstGeom prst="rect">
                <a:avLst/>
              </a:prstGeom>
              <a:blipFill>
                <a:blip r:embed="rId10"/>
                <a:stretch>
                  <a:fillRect l="-247" t="-886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DAA004AE-A8DC-EA16-6B88-EDF4B0E4FE1A}"/>
                  </a:ext>
                </a:extLst>
              </p:cNvPr>
              <p:cNvSpPr txBox="1"/>
              <p:nvPr/>
            </p:nvSpPr>
            <p:spPr bwMode="auto">
              <a:xfrm>
                <a:off x="163220" y="3512379"/>
                <a:ext cx="1977838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anhattan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metrika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k-SK" b="0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sk-SK" b="0" dirty="0">
                  <a:solidFill>
                    <a:srgbClr val="FF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DAA004AE-A8DC-EA16-6B88-EDF4B0E4F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220" y="3512379"/>
                <a:ext cx="1977838" cy="383178"/>
              </a:xfrm>
              <a:prstGeom prst="rect">
                <a:avLst/>
              </a:prstGeom>
              <a:blipFill>
                <a:blip r:embed="rId11"/>
                <a:stretch>
                  <a:fillRect r="-555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2">
                <a:extLst>
                  <a:ext uri="{FF2B5EF4-FFF2-40B4-BE49-F238E27FC236}">
                    <a16:creationId xmlns:a16="http://schemas.microsoft.com/office/drawing/2014/main" id="{FAAFCBAF-F63E-35A9-1830-B3136D33F47E}"/>
                  </a:ext>
                </a:extLst>
              </p:cNvPr>
              <p:cNvSpPr txBox="1"/>
              <p:nvPr/>
            </p:nvSpPr>
            <p:spPr bwMode="auto">
              <a:xfrm>
                <a:off x="163220" y="4990264"/>
                <a:ext cx="1977838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sk-SK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Č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eby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š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evova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metrika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k-SK" b="0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sk-SK" b="0" dirty="0">
                  <a:solidFill>
                    <a:srgbClr val="FF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10" name="Object 2">
                <a:extLst>
                  <a:ext uri="{FF2B5EF4-FFF2-40B4-BE49-F238E27FC236}">
                    <a16:creationId xmlns:a16="http://schemas.microsoft.com/office/drawing/2014/main" id="{FAAFCBAF-F63E-35A9-1830-B3136D33F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220" y="4990264"/>
                <a:ext cx="1977838" cy="383178"/>
              </a:xfrm>
              <a:prstGeom prst="rect">
                <a:avLst/>
              </a:prstGeom>
              <a:blipFill>
                <a:blip r:embed="rId12"/>
                <a:stretch>
                  <a:fillRect l="-926" r="-10802" b="-1612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ine 2">
            <a:extLst>
              <a:ext uri="{FF2B5EF4-FFF2-40B4-BE49-F238E27FC236}">
                <a16:creationId xmlns:a16="http://schemas.microsoft.com/office/drawing/2014/main" id="{6F64D648-3F0E-511B-F0AA-E49A717DEE3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763725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3800EEFC-C853-0DD2-60D8-57F494A06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264367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Norma,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energia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a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metrika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32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bject 2">
                <a:extLst>
                  <a:ext uri="{FF2B5EF4-FFF2-40B4-BE49-F238E27FC236}">
                    <a16:creationId xmlns:a16="http://schemas.microsoft.com/office/drawing/2014/main" id="{F45FA984-1139-F0E1-A1E4-6FCD180A9EEE}"/>
                  </a:ext>
                </a:extLst>
              </p:cNvPr>
              <p:cNvSpPr txBox="1"/>
              <p:nvPr/>
            </p:nvSpPr>
            <p:spPr bwMode="auto">
              <a:xfrm>
                <a:off x="163220" y="1830396"/>
                <a:ext cx="1977838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uklidov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á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metrika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k-SK" b="0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sk-SK" b="0" dirty="0">
                  <a:solidFill>
                    <a:srgbClr val="FF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30" name="Object 2">
                <a:extLst>
                  <a:ext uri="{FF2B5EF4-FFF2-40B4-BE49-F238E27FC236}">
                    <a16:creationId xmlns:a16="http://schemas.microsoft.com/office/drawing/2014/main" id="{F45FA984-1139-F0E1-A1E4-6FCD180A9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220" y="1830396"/>
                <a:ext cx="1977838" cy="383178"/>
              </a:xfrm>
              <a:prstGeom prst="rect">
                <a:avLst/>
              </a:prstGeom>
              <a:blipFill>
                <a:blip r:embed="rId2"/>
                <a:stretch>
                  <a:fillRect r="-185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4314EC42-F9AD-4FE1-F09A-00D4047B5C27}"/>
                  </a:ext>
                </a:extLst>
              </p:cNvPr>
              <p:cNvSpPr txBox="1"/>
              <p:nvPr/>
            </p:nvSpPr>
            <p:spPr bwMode="auto">
              <a:xfrm>
                <a:off x="235228" y="3922669"/>
                <a:ext cx="3308742" cy="4915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4314EC42-F9AD-4FE1-F09A-00D4047B5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5228" y="3922669"/>
                <a:ext cx="3308742" cy="4915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8A0A669D-6582-55F0-649E-5151C9C2A947}"/>
                  </a:ext>
                </a:extLst>
              </p:cNvPr>
              <p:cNvSpPr txBox="1"/>
              <p:nvPr/>
            </p:nvSpPr>
            <p:spPr bwMode="auto">
              <a:xfrm>
                <a:off x="225372" y="5507648"/>
                <a:ext cx="3672408" cy="4649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8A0A669D-6582-55F0-649E-5151C9C2A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372" y="5507648"/>
                <a:ext cx="3672408" cy="464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102B0713-ACCE-310A-9E9B-234112BB1E80}"/>
                  </a:ext>
                </a:extLst>
              </p:cNvPr>
              <p:cNvSpPr txBox="1"/>
              <p:nvPr/>
            </p:nvSpPr>
            <p:spPr bwMode="auto">
              <a:xfrm>
                <a:off x="235228" y="2367837"/>
                <a:ext cx="4032448" cy="5402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sk-SK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u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v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u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v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102B0713-ACCE-310A-9E9B-234112BB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5228" y="2367837"/>
                <a:ext cx="4032448" cy="5402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1403" name="Line 2">
            <a:extLst>
              <a:ext uri="{FF2B5EF4-FFF2-40B4-BE49-F238E27FC236}">
                <a16:creationId xmlns:a16="http://schemas.microsoft.com/office/drawing/2014/main" id="{73432073-EA12-25AB-B2D1-CA5BB02512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220" y="3415593"/>
            <a:ext cx="3600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481407" name="Line 2">
            <a:extLst>
              <a:ext uri="{FF2B5EF4-FFF2-40B4-BE49-F238E27FC236}">
                <a16:creationId xmlns:a16="http://schemas.microsoft.com/office/drawing/2014/main" id="{C68C3694-FDDB-80A5-DF63-35C18985659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1555" y="4923338"/>
            <a:ext cx="3600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98CA832F-4A6B-2219-DB90-839B4FF4F3D5}"/>
              </a:ext>
            </a:extLst>
          </p:cNvPr>
          <p:cNvSpPr txBox="1"/>
          <p:nvPr/>
        </p:nvSpPr>
        <p:spPr bwMode="auto">
          <a:xfrm>
            <a:off x="5148064" y="1642845"/>
            <a:ext cx="1999932" cy="485207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sk-SK" b="0" i="0" u="sng" dirty="0">
                <a:solidFill>
                  <a:srgbClr val="0070C0"/>
                </a:solidFill>
                <a:latin typeface="Cambria Math" panose="02040503050406030204" pitchFamily="18" charset="0"/>
              </a:rPr>
              <a:t>Jednotková oblasť</a:t>
            </a:r>
            <a:r>
              <a:rPr lang="en-US" b="0" i="0" u="sng" dirty="0">
                <a:solidFill>
                  <a:srgbClr val="0070C0"/>
                </a:solidFill>
                <a:latin typeface="Cambria Math" panose="02040503050406030204" pitchFamily="18" charset="0"/>
              </a:rPr>
              <a:t>: </a:t>
            </a:r>
            <a:endParaRPr lang="sk-SK" b="0" i="0" u="sng" dirty="0">
              <a:solidFill>
                <a:srgbClr val="00000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2">
                <a:extLst>
                  <a:ext uri="{FF2B5EF4-FFF2-40B4-BE49-F238E27FC236}">
                    <a16:creationId xmlns:a16="http://schemas.microsoft.com/office/drawing/2014/main" id="{3CE78883-DD0E-A54B-CEF5-1674A65C37DE}"/>
                  </a:ext>
                </a:extLst>
              </p:cNvPr>
              <p:cNvSpPr txBox="1"/>
              <p:nvPr/>
            </p:nvSpPr>
            <p:spPr bwMode="auto">
              <a:xfrm>
                <a:off x="5171806" y="2077038"/>
                <a:ext cx="2664296" cy="41125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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ϵ</m:t>
                      </m:r>
                      <m:r>
                        <a:rPr lang="sk-SK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  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" name="Object 2">
                <a:extLst>
                  <a:ext uri="{FF2B5EF4-FFF2-40B4-BE49-F238E27FC236}">
                    <a16:creationId xmlns:a16="http://schemas.microsoft.com/office/drawing/2014/main" id="{3CE78883-DD0E-A54B-CEF5-1674A65C3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71806" y="2077038"/>
                <a:ext cx="2664296" cy="4112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3D7DDAE3-5459-CA36-6F3D-C8D72127FBC2}"/>
                  </a:ext>
                </a:extLst>
              </p:cNvPr>
              <p:cNvSpPr txBox="1"/>
              <p:nvPr/>
            </p:nvSpPr>
            <p:spPr bwMode="auto">
              <a:xfrm>
                <a:off x="207218" y="2908075"/>
                <a:ext cx="2780606" cy="41232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sk-SK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  <m: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3D7DDAE3-5459-CA36-6F3D-C8D72127F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7218" y="2908075"/>
                <a:ext cx="2780606" cy="4123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2">
                <a:extLst>
                  <a:ext uri="{FF2B5EF4-FFF2-40B4-BE49-F238E27FC236}">
                    <a16:creationId xmlns:a16="http://schemas.microsoft.com/office/drawing/2014/main" id="{845E1CC6-AC25-CFF1-CBCE-609303195AFF}"/>
                  </a:ext>
                </a:extLst>
              </p:cNvPr>
              <p:cNvSpPr txBox="1"/>
              <p:nvPr/>
            </p:nvSpPr>
            <p:spPr bwMode="auto">
              <a:xfrm>
                <a:off x="2987824" y="2906440"/>
                <a:ext cx="1888502" cy="41232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 </a:t>
                </a:r>
                <a:r>
                  <a:rPr lang="sk-SK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</a:t>
                </a:r>
                <a:r>
                  <a:rPr lang="en-US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17" name="Object 2">
                <a:extLst>
                  <a:ext uri="{FF2B5EF4-FFF2-40B4-BE49-F238E27FC236}">
                    <a16:creationId xmlns:a16="http://schemas.microsoft.com/office/drawing/2014/main" id="{845E1CC6-AC25-CFF1-CBCE-609303195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87824" y="2906440"/>
                <a:ext cx="1888502" cy="412320"/>
              </a:xfrm>
              <a:prstGeom prst="rect">
                <a:avLst/>
              </a:prstGeom>
              <a:blipFill>
                <a:blip r:embed="rId11"/>
                <a:stretch>
                  <a:fillRect t="-8955" b="-134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2">
                <a:extLst>
                  <a:ext uri="{FF2B5EF4-FFF2-40B4-BE49-F238E27FC236}">
                    <a16:creationId xmlns:a16="http://schemas.microsoft.com/office/drawing/2014/main" id="{3840CD74-02D3-017D-19FF-76B120A45437}"/>
                  </a:ext>
                </a:extLst>
              </p:cNvPr>
              <p:cNvSpPr txBox="1"/>
              <p:nvPr/>
            </p:nvSpPr>
            <p:spPr bwMode="auto">
              <a:xfrm>
                <a:off x="539551" y="1071585"/>
                <a:ext cx="7416821" cy="48520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Metriky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vo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vektorov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ý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ch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priestoroch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0" baseline="-250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sk-SK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pou</a:t>
                </a:r>
                <a:r>
                  <a:rPr lang="sk-SK" b="0" i="0" dirty="0" err="1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žívané</a:t>
                </a:r>
                <a:r>
                  <a:rPr lang="sk-SK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v strojovom učení</a:t>
                </a:r>
                <a:r>
                  <a:rPr lang="en-US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: </a:t>
                </a:r>
                <a:endParaRPr lang="sk-SK" b="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Object 2">
                <a:extLst>
                  <a:ext uri="{FF2B5EF4-FFF2-40B4-BE49-F238E27FC236}">
                    <a16:creationId xmlns:a16="http://schemas.microsoft.com/office/drawing/2014/main" id="{3840CD74-02D3-017D-19FF-76B120A45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1" y="1071585"/>
                <a:ext cx="7416821" cy="485207"/>
              </a:xfrm>
              <a:prstGeom prst="rect">
                <a:avLst/>
              </a:prstGeom>
              <a:blipFill>
                <a:blip r:embed="rId12"/>
                <a:stretch>
                  <a:fillRect l="-247" t="-886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9AC5A83F-477F-2137-E80B-5A06548B13AE}"/>
                  </a:ext>
                </a:extLst>
              </p:cNvPr>
              <p:cNvSpPr txBox="1"/>
              <p:nvPr/>
            </p:nvSpPr>
            <p:spPr bwMode="auto">
              <a:xfrm>
                <a:off x="163220" y="3512379"/>
                <a:ext cx="1977838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anhattan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metrika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k-SK" b="0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sk-SK" b="0" dirty="0">
                  <a:solidFill>
                    <a:srgbClr val="FF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9AC5A83F-477F-2137-E80B-5A06548B1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220" y="3512379"/>
                <a:ext cx="1977838" cy="383178"/>
              </a:xfrm>
              <a:prstGeom prst="rect">
                <a:avLst/>
              </a:prstGeom>
              <a:blipFill>
                <a:blip r:embed="rId13"/>
                <a:stretch>
                  <a:fillRect r="-555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7B38EDE5-9C35-3E9D-7A77-F2812BB3008C}"/>
                  </a:ext>
                </a:extLst>
              </p:cNvPr>
              <p:cNvSpPr txBox="1"/>
              <p:nvPr/>
            </p:nvSpPr>
            <p:spPr bwMode="auto">
              <a:xfrm>
                <a:off x="163220" y="4990264"/>
                <a:ext cx="1977838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sk-SK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Č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eby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š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evova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metrika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k-SK" b="0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sk-SK" b="0" dirty="0">
                  <a:solidFill>
                    <a:srgbClr val="FF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7B38EDE5-9C35-3E9D-7A77-F2812BB30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220" y="4990264"/>
                <a:ext cx="1977838" cy="383178"/>
              </a:xfrm>
              <a:prstGeom prst="rect">
                <a:avLst/>
              </a:prstGeom>
              <a:blipFill>
                <a:blip r:embed="rId14"/>
                <a:stretch>
                  <a:fillRect l="-926" r="-10802" b="-1612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ine 2">
            <a:extLst>
              <a:ext uri="{FF2B5EF4-FFF2-40B4-BE49-F238E27FC236}">
                <a16:creationId xmlns:a16="http://schemas.microsoft.com/office/drawing/2014/main" id="{6E5B6CDC-6B24-4E88-710E-660702C378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763725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3C261AFB-AFC6-CDDF-85DE-C7A223C34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264367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Norma,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energia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a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metrika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9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Line 2"/>
          <p:cNvSpPr>
            <a:spLocks noChangeShapeType="1"/>
          </p:cNvSpPr>
          <p:nvPr/>
        </p:nvSpPr>
        <p:spPr bwMode="auto">
          <a:xfrm>
            <a:off x="900113" y="677863"/>
            <a:ext cx="77120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481283" name="Text Box 3"/>
          <p:cNvSpPr txBox="1">
            <a:spLocks noChangeArrowheads="1"/>
          </p:cNvSpPr>
          <p:nvPr/>
        </p:nvSpPr>
        <p:spPr bwMode="auto">
          <a:xfrm>
            <a:off x="857224" y="285728"/>
            <a:ext cx="800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2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.2 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Norma,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energia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a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metrika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bject 2">
                <a:extLst>
                  <a:ext uri="{FF2B5EF4-FFF2-40B4-BE49-F238E27FC236}">
                    <a16:creationId xmlns:a16="http://schemas.microsoft.com/office/drawing/2014/main" id="{F45FA984-1139-F0E1-A1E4-6FCD180A9EEE}"/>
                  </a:ext>
                </a:extLst>
              </p:cNvPr>
              <p:cNvSpPr txBox="1"/>
              <p:nvPr/>
            </p:nvSpPr>
            <p:spPr bwMode="auto">
              <a:xfrm>
                <a:off x="163220" y="1830396"/>
                <a:ext cx="1977838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𝐄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𝐮𝐤𝐥𝐢𝐝𝐨𝐯</m:t>
                    </m:r>
                    <m:r>
                      <a:rPr lang="sk-SK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á </m:t>
                    </m:r>
                    <m:r>
                      <a:rPr lang="sk-SK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𝐦𝐞𝐭𝐫𝐢𝐤𝐚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k-SK" b="0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sk-SK" b="0" dirty="0">
                  <a:solidFill>
                    <a:srgbClr val="FF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30" name="Object 2">
                <a:extLst>
                  <a:ext uri="{FF2B5EF4-FFF2-40B4-BE49-F238E27FC236}">
                    <a16:creationId xmlns:a16="http://schemas.microsoft.com/office/drawing/2014/main" id="{F45FA984-1139-F0E1-A1E4-6FCD180A9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220" y="1830396"/>
                <a:ext cx="1977838" cy="383178"/>
              </a:xfrm>
              <a:prstGeom prst="rect">
                <a:avLst/>
              </a:prstGeom>
              <a:blipFill>
                <a:blip r:embed="rId2"/>
                <a:stretch>
                  <a:fillRect r="-1142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4314EC42-F9AD-4FE1-F09A-00D4047B5C27}"/>
                  </a:ext>
                </a:extLst>
              </p:cNvPr>
              <p:cNvSpPr txBox="1"/>
              <p:nvPr/>
            </p:nvSpPr>
            <p:spPr bwMode="auto">
              <a:xfrm>
                <a:off x="235228" y="3922669"/>
                <a:ext cx="3308742" cy="4915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4314EC42-F9AD-4FE1-F09A-00D4047B5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5228" y="3922669"/>
                <a:ext cx="3308742" cy="4915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8A0A669D-6582-55F0-649E-5151C9C2A947}"/>
                  </a:ext>
                </a:extLst>
              </p:cNvPr>
              <p:cNvSpPr txBox="1"/>
              <p:nvPr/>
            </p:nvSpPr>
            <p:spPr bwMode="auto">
              <a:xfrm>
                <a:off x="225372" y="5507648"/>
                <a:ext cx="3672408" cy="4649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8A0A669D-6582-55F0-649E-5151C9C2A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372" y="5507648"/>
                <a:ext cx="3672408" cy="464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102B0713-ACCE-310A-9E9B-234112BB1E80}"/>
                  </a:ext>
                </a:extLst>
              </p:cNvPr>
              <p:cNvSpPr txBox="1"/>
              <p:nvPr/>
            </p:nvSpPr>
            <p:spPr bwMode="auto">
              <a:xfrm>
                <a:off x="235228" y="2367837"/>
                <a:ext cx="4032448" cy="5402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sk-SK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u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v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u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v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102B0713-ACCE-310A-9E9B-234112BB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5228" y="2367837"/>
                <a:ext cx="4032448" cy="5402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1403" name="Line 2">
            <a:extLst>
              <a:ext uri="{FF2B5EF4-FFF2-40B4-BE49-F238E27FC236}">
                <a16:creationId xmlns:a16="http://schemas.microsoft.com/office/drawing/2014/main" id="{73432073-EA12-25AB-B2D1-CA5BB02512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220" y="3415593"/>
            <a:ext cx="3600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481407" name="Line 2">
            <a:extLst>
              <a:ext uri="{FF2B5EF4-FFF2-40B4-BE49-F238E27FC236}">
                <a16:creationId xmlns:a16="http://schemas.microsoft.com/office/drawing/2014/main" id="{C68C3694-FDDB-80A5-DF63-35C18985659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1555" y="4923338"/>
            <a:ext cx="3600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98CA832F-4A6B-2219-DB90-839B4FF4F3D5}"/>
              </a:ext>
            </a:extLst>
          </p:cNvPr>
          <p:cNvSpPr txBox="1"/>
          <p:nvPr/>
        </p:nvSpPr>
        <p:spPr bwMode="auto">
          <a:xfrm>
            <a:off x="5148064" y="1642845"/>
            <a:ext cx="1999932" cy="485207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sk-SK" b="0" i="0" u="sng" dirty="0">
                <a:solidFill>
                  <a:srgbClr val="0070C0"/>
                </a:solidFill>
                <a:latin typeface="Cambria Math" panose="02040503050406030204" pitchFamily="18" charset="0"/>
              </a:rPr>
              <a:t>Jednotková oblasť</a:t>
            </a:r>
            <a:r>
              <a:rPr lang="en-US" b="0" i="0" u="sng" dirty="0">
                <a:solidFill>
                  <a:srgbClr val="0070C0"/>
                </a:solidFill>
                <a:latin typeface="Cambria Math" panose="02040503050406030204" pitchFamily="18" charset="0"/>
              </a:rPr>
              <a:t>: </a:t>
            </a:r>
            <a:endParaRPr lang="sk-SK" b="0" i="0" u="sng" dirty="0">
              <a:solidFill>
                <a:srgbClr val="00000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2">
                <a:extLst>
                  <a:ext uri="{FF2B5EF4-FFF2-40B4-BE49-F238E27FC236}">
                    <a16:creationId xmlns:a16="http://schemas.microsoft.com/office/drawing/2014/main" id="{3CE78883-DD0E-A54B-CEF5-1674A65C37DE}"/>
                  </a:ext>
                </a:extLst>
              </p:cNvPr>
              <p:cNvSpPr txBox="1"/>
              <p:nvPr/>
            </p:nvSpPr>
            <p:spPr bwMode="auto">
              <a:xfrm>
                <a:off x="5171806" y="2077038"/>
                <a:ext cx="2664296" cy="41125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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ϵ</m:t>
                      </m:r>
                      <m:r>
                        <a:rPr lang="sk-SK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  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" name="Object 2">
                <a:extLst>
                  <a:ext uri="{FF2B5EF4-FFF2-40B4-BE49-F238E27FC236}">
                    <a16:creationId xmlns:a16="http://schemas.microsoft.com/office/drawing/2014/main" id="{3CE78883-DD0E-A54B-CEF5-1674A65C3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71806" y="2077038"/>
                <a:ext cx="2664296" cy="4112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3D7DDAE3-5459-CA36-6F3D-C8D72127FBC2}"/>
                  </a:ext>
                </a:extLst>
              </p:cNvPr>
              <p:cNvSpPr txBox="1"/>
              <p:nvPr/>
            </p:nvSpPr>
            <p:spPr bwMode="auto">
              <a:xfrm>
                <a:off x="207218" y="2908075"/>
                <a:ext cx="2780606" cy="41232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sk-SK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  <m: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3D7DDAE3-5459-CA36-6F3D-C8D72127F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7218" y="2908075"/>
                <a:ext cx="2780606" cy="4123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2">
                <a:extLst>
                  <a:ext uri="{FF2B5EF4-FFF2-40B4-BE49-F238E27FC236}">
                    <a16:creationId xmlns:a16="http://schemas.microsoft.com/office/drawing/2014/main" id="{845E1CC6-AC25-CFF1-CBCE-609303195AFF}"/>
                  </a:ext>
                </a:extLst>
              </p:cNvPr>
              <p:cNvSpPr txBox="1"/>
              <p:nvPr/>
            </p:nvSpPr>
            <p:spPr bwMode="auto">
              <a:xfrm>
                <a:off x="2987824" y="2906440"/>
                <a:ext cx="1888502" cy="41232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 </a:t>
                </a:r>
                <a:r>
                  <a:rPr lang="sk-SK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</a:t>
                </a:r>
                <a:r>
                  <a:rPr lang="en-US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17" name="Object 2">
                <a:extLst>
                  <a:ext uri="{FF2B5EF4-FFF2-40B4-BE49-F238E27FC236}">
                    <a16:creationId xmlns:a16="http://schemas.microsoft.com/office/drawing/2014/main" id="{845E1CC6-AC25-CFF1-CBCE-609303195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87824" y="2906440"/>
                <a:ext cx="1888502" cy="412320"/>
              </a:xfrm>
              <a:prstGeom prst="rect">
                <a:avLst/>
              </a:prstGeom>
              <a:blipFill>
                <a:blip r:embed="rId11"/>
                <a:stretch>
                  <a:fillRect t="-8955" b="-134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Obrázok 9">
            <a:extLst>
              <a:ext uri="{FF2B5EF4-FFF2-40B4-BE49-F238E27FC236}">
                <a16:creationId xmlns:a16="http://schemas.microsoft.com/office/drawing/2014/main" id="{BE711F59-89B9-1A1A-C5C2-8753A885B0A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06983" y="2780928"/>
            <a:ext cx="3735157" cy="35324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617266B3-834B-08EB-8E33-384E583F2A62}"/>
                  </a:ext>
                </a:extLst>
              </p:cNvPr>
              <p:cNvSpPr txBox="1"/>
              <p:nvPr/>
            </p:nvSpPr>
            <p:spPr bwMode="auto">
              <a:xfrm>
                <a:off x="539551" y="1071585"/>
                <a:ext cx="7416821" cy="48520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Metriky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vo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vektorov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ý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ch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priestoroch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0" baseline="-250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sk-SK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pou</a:t>
                </a:r>
                <a:r>
                  <a:rPr lang="sk-SK" b="0" i="0" dirty="0" err="1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žívané</a:t>
                </a:r>
                <a:r>
                  <a:rPr lang="sk-SK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v strojovom učení</a:t>
                </a:r>
                <a:r>
                  <a:rPr lang="en-US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: </a:t>
                </a:r>
                <a:endParaRPr lang="sk-SK" b="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617266B3-834B-08EB-8E33-384E583F2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1" y="1071585"/>
                <a:ext cx="7416821" cy="485207"/>
              </a:xfrm>
              <a:prstGeom prst="rect">
                <a:avLst/>
              </a:prstGeom>
              <a:blipFill>
                <a:blip r:embed="rId13"/>
                <a:stretch>
                  <a:fillRect l="-247" t="-886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Rovná spojnica 13">
            <a:extLst>
              <a:ext uri="{FF2B5EF4-FFF2-40B4-BE49-F238E27FC236}">
                <a16:creationId xmlns:a16="http://schemas.microsoft.com/office/drawing/2014/main" id="{73322EA3-D6A3-4A61-42DE-34DA66B27698}"/>
              </a:ext>
            </a:extLst>
          </p:cNvPr>
          <p:cNvCxnSpPr>
            <a:cxnSpLocks/>
          </p:cNvCxnSpPr>
          <p:nvPr/>
        </p:nvCxnSpPr>
        <p:spPr>
          <a:xfrm>
            <a:off x="6839434" y="3242351"/>
            <a:ext cx="0" cy="2508909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nica 15">
            <a:extLst>
              <a:ext uri="{FF2B5EF4-FFF2-40B4-BE49-F238E27FC236}">
                <a16:creationId xmlns:a16="http://schemas.microsoft.com/office/drawing/2014/main" id="{5B6B532F-5E5B-0693-4BB3-BAEB81737DD6}"/>
              </a:ext>
            </a:extLst>
          </p:cNvPr>
          <p:cNvCxnSpPr>
            <a:cxnSpLocks/>
          </p:cNvCxnSpPr>
          <p:nvPr/>
        </p:nvCxnSpPr>
        <p:spPr>
          <a:xfrm rot="-5400000">
            <a:off x="6834933" y="3224347"/>
            <a:ext cx="0" cy="2508909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ovná spojnica 19">
            <a:extLst>
              <a:ext uri="{FF2B5EF4-FFF2-40B4-BE49-F238E27FC236}">
                <a16:creationId xmlns:a16="http://schemas.microsoft.com/office/drawing/2014/main" id="{1BAE60B7-AE8B-A9DD-A866-81FC2C64E0E1}"/>
              </a:ext>
            </a:extLst>
          </p:cNvPr>
          <p:cNvCxnSpPr>
            <a:cxnSpLocks/>
          </p:cNvCxnSpPr>
          <p:nvPr/>
        </p:nvCxnSpPr>
        <p:spPr>
          <a:xfrm flipV="1">
            <a:off x="6841848" y="3821210"/>
            <a:ext cx="696459" cy="6367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ovná spojnica 20">
            <a:extLst>
              <a:ext uri="{FF2B5EF4-FFF2-40B4-BE49-F238E27FC236}">
                <a16:creationId xmlns:a16="http://schemas.microsoft.com/office/drawing/2014/main" id="{D54C906E-F919-DC12-554C-ACD3E58A68CD}"/>
              </a:ext>
            </a:extLst>
          </p:cNvPr>
          <p:cNvCxnSpPr>
            <a:cxnSpLocks/>
          </p:cNvCxnSpPr>
          <p:nvPr/>
        </p:nvCxnSpPr>
        <p:spPr>
          <a:xfrm flipV="1">
            <a:off x="7538307" y="3821210"/>
            <a:ext cx="0" cy="657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ovná spojnica 23">
            <a:extLst>
              <a:ext uri="{FF2B5EF4-FFF2-40B4-BE49-F238E27FC236}">
                <a16:creationId xmlns:a16="http://schemas.microsoft.com/office/drawing/2014/main" id="{6409F096-9D2D-610D-8D19-537FE1D46F5E}"/>
              </a:ext>
            </a:extLst>
          </p:cNvPr>
          <p:cNvCxnSpPr>
            <a:cxnSpLocks/>
          </p:cNvCxnSpPr>
          <p:nvPr/>
        </p:nvCxnSpPr>
        <p:spPr>
          <a:xfrm flipH="1">
            <a:off x="6820668" y="4482936"/>
            <a:ext cx="71763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A86BDD07-957F-FE64-763A-BB35CEB12BA0}"/>
                  </a:ext>
                </a:extLst>
              </p:cNvPr>
              <p:cNvSpPr txBox="1"/>
              <p:nvPr/>
            </p:nvSpPr>
            <p:spPr bwMode="auto">
              <a:xfrm>
                <a:off x="163220" y="3512379"/>
                <a:ext cx="1977838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anhattan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metrika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k-SK" b="0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sk-SK" b="0" dirty="0">
                  <a:solidFill>
                    <a:srgbClr val="FF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A86BDD07-957F-FE64-763A-BB35CEB12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220" y="3512379"/>
                <a:ext cx="1977838" cy="383178"/>
              </a:xfrm>
              <a:prstGeom prst="rect">
                <a:avLst/>
              </a:prstGeom>
              <a:blipFill>
                <a:blip r:embed="rId14"/>
                <a:stretch>
                  <a:fillRect r="-555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64AAE0F6-6560-E7EC-4C2C-670D60CA0D50}"/>
                  </a:ext>
                </a:extLst>
              </p:cNvPr>
              <p:cNvSpPr txBox="1"/>
              <p:nvPr/>
            </p:nvSpPr>
            <p:spPr bwMode="auto">
              <a:xfrm>
                <a:off x="163220" y="4990264"/>
                <a:ext cx="1977838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sk-SK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Č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eby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š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evova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metrika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k-SK" b="0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sk-SK" b="0" dirty="0">
                  <a:solidFill>
                    <a:srgbClr val="FF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64AAE0F6-6560-E7EC-4C2C-670D60CA0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220" y="4990264"/>
                <a:ext cx="1977838" cy="383178"/>
              </a:xfrm>
              <a:prstGeom prst="rect">
                <a:avLst/>
              </a:prstGeom>
              <a:blipFill>
                <a:blip r:embed="rId15"/>
                <a:stretch>
                  <a:fillRect l="-926" r="-10802" b="-1612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149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Zaoblený obdĺžnik 15">
            <a:extLst>
              <a:ext uri="{FF2B5EF4-FFF2-40B4-BE49-F238E27FC236}">
                <a16:creationId xmlns:a16="http://schemas.microsoft.com/office/drawing/2014/main" id="{02F5F220-E669-FC3D-8E9D-1C986B326F8F}"/>
              </a:ext>
            </a:extLst>
          </p:cNvPr>
          <p:cNvSpPr/>
          <p:nvPr/>
        </p:nvSpPr>
        <p:spPr>
          <a:xfrm>
            <a:off x="179512" y="5466531"/>
            <a:ext cx="8535119" cy="125332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C42EBAFB-6FF8-4FB7-297E-DCC961555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3162" y="4593402"/>
            <a:ext cx="4356751" cy="60252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7" name="Zaoblený obdĺžnik 15">
            <a:extLst>
              <a:ext uri="{FF2B5EF4-FFF2-40B4-BE49-F238E27FC236}">
                <a16:creationId xmlns:a16="http://schemas.microsoft.com/office/drawing/2014/main" id="{2E9DA8A0-ADDA-8D72-145F-15019FC31EA6}"/>
              </a:ext>
            </a:extLst>
          </p:cNvPr>
          <p:cNvSpPr/>
          <p:nvPr/>
        </p:nvSpPr>
        <p:spPr>
          <a:xfrm>
            <a:off x="213345" y="764704"/>
            <a:ext cx="8535119" cy="3601742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450181" y="764705"/>
            <a:ext cx="8208911" cy="1023658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b="1" dirty="0">
                <a:solidFill>
                  <a:srgbClr val="FF0000"/>
                </a:solidFill>
                <a:latin typeface="Times New Roman" pitchFamily="18" charset="0"/>
              </a:rPr>
              <a:t>Skalárny súčin </a:t>
            </a:r>
            <a:r>
              <a:rPr lang="sk-SK" sz="2000" dirty="0">
                <a:solidFill>
                  <a:schemeClr val="tx2"/>
                </a:solidFill>
                <a:latin typeface="Times New Roman" pitchFamily="18" charset="0"/>
              </a:rPr>
              <a:t>vo vektorovom priestore 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V(F) je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</a:rPr>
              <a:t>zobrazenie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  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〈 . , . 〉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 : </a:t>
            </a:r>
            <a:r>
              <a:rPr lang="en-US" sz="2000" dirty="0" err="1">
                <a:solidFill>
                  <a:schemeClr val="tx2"/>
                </a:solidFill>
                <a:latin typeface="Cambria Math"/>
                <a:ea typeface="Cambria Math"/>
              </a:rPr>
              <a:t>V⨯V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 → F, pre </a:t>
            </a:r>
            <a:r>
              <a:rPr lang="en-US" sz="2000" dirty="0" err="1">
                <a:solidFill>
                  <a:schemeClr val="tx2"/>
                </a:solidFill>
                <a:latin typeface="Cambria Math"/>
                <a:ea typeface="Cambria Math"/>
              </a:rPr>
              <a:t>ktor</a:t>
            </a:r>
            <a:r>
              <a:rPr lang="sk-SK" sz="2000" dirty="0">
                <a:solidFill>
                  <a:schemeClr val="tx2"/>
                </a:solidFill>
                <a:latin typeface="Cambria Math"/>
                <a:ea typeface="Cambria Math"/>
              </a:rPr>
              <a:t>é platí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  (pre 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  <a:sym typeface="Symbol" panose="05050102010706020507" pitchFamily="18" charset="2"/>
              </a:rPr>
              <a:t> </a:t>
            </a:r>
            <a:r>
              <a:rPr lang="en-US" sz="2000" b="1" dirty="0">
                <a:solidFill>
                  <a:schemeClr val="tx2"/>
                </a:solidFill>
                <a:latin typeface="Cambria Math"/>
                <a:ea typeface="Cambria Math"/>
              </a:rPr>
              <a:t>u, v, h </a:t>
            </a:r>
            <a:r>
              <a:rPr lang="el-GR" sz="2000" b="1" dirty="0">
                <a:solidFill>
                  <a:schemeClr val="tx2"/>
                </a:solidFill>
                <a:latin typeface="Cambria Math"/>
                <a:ea typeface="Cambria Math"/>
              </a:rPr>
              <a:t>ϵ</a:t>
            </a:r>
            <a:r>
              <a:rPr lang="en-US" sz="2000" b="1" dirty="0">
                <a:solidFill>
                  <a:schemeClr val="tx2"/>
                </a:solidFill>
                <a:latin typeface="Cambria Math"/>
                <a:ea typeface="Cambria Math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V(F)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,</a:t>
            </a:r>
            <a:r>
              <a:rPr lang="en-US" sz="2000" b="1" dirty="0">
                <a:solidFill>
                  <a:schemeClr val="tx2"/>
                </a:solidFill>
                <a:latin typeface="Cambria Math"/>
                <a:ea typeface="Cambria Math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  <a:sym typeface="Symbol" panose="05050102010706020507" pitchFamily="18" charset="2"/>
              </a:rPr>
              <a:t> c </a:t>
            </a:r>
            <a:r>
              <a:rPr lang="el-GR" sz="2000" dirty="0">
                <a:solidFill>
                  <a:schemeClr val="tx2"/>
                </a:solidFill>
                <a:latin typeface="Cambria Math"/>
                <a:ea typeface="Cambria Math"/>
              </a:rPr>
              <a:t>ϵ</a:t>
            </a:r>
            <a:r>
              <a:rPr lang="en-US" sz="2000" b="1" dirty="0">
                <a:solidFill>
                  <a:schemeClr val="tx2"/>
                </a:solidFill>
                <a:latin typeface="Cambria Math"/>
                <a:ea typeface="Cambria Math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F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  <a:sym typeface="Symbol" panose="05050102010706020507" pitchFamily="18" charset="2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):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415204-96D8-F2F6-39E8-39445BBE9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95" y="1746353"/>
            <a:ext cx="6000792" cy="50441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1.    〈</a:t>
            </a:r>
            <a:r>
              <a:rPr lang="en-US" sz="2000" b="1" dirty="0">
                <a:solidFill>
                  <a:schemeClr val="tx2"/>
                </a:solidFill>
                <a:latin typeface="Cambria Math"/>
                <a:ea typeface="Cambria Math"/>
              </a:rPr>
              <a:t>u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,</a:t>
            </a:r>
            <a:r>
              <a:rPr lang="en-US" sz="2000" b="1" dirty="0">
                <a:solidFill>
                  <a:schemeClr val="tx2"/>
                </a:solidFill>
                <a:latin typeface="Cambria Math"/>
                <a:ea typeface="Cambria Math"/>
              </a:rPr>
              <a:t> u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〉 ≧ 0,    〈</a:t>
            </a:r>
            <a:r>
              <a:rPr lang="en-US" sz="2000" b="1" dirty="0">
                <a:solidFill>
                  <a:schemeClr val="tx2"/>
                </a:solidFill>
                <a:latin typeface="Cambria Math"/>
                <a:ea typeface="Cambria Math"/>
              </a:rPr>
              <a:t>u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,</a:t>
            </a:r>
            <a:r>
              <a:rPr lang="en-US" sz="2000" b="1" dirty="0">
                <a:solidFill>
                  <a:schemeClr val="tx2"/>
                </a:solidFill>
                <a:latin typeface="Cambria Math"/>
                <a:ea typeface="Cambria Math"/>
              </a:rPr>
              <a:t> u 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〉 = 0  ⇔  </a:t>
            </a:r>
            <a:r>
              <a:rPr lang="en-US" sz="2000" b="1" dirty="0">
                <a:solidFill>
                  <a:schemeClr val="tx2"/>
                </a:solidFill>
                <a:latin typeface="Cambria Math"/>
                <a:ea typeface="Cambria Math"/>
              </a:rPr>
              <a:t>u = 0        </a:t>
            </a:r>
            <a:r>
              <a:rPr lang="en-US" sz="2000" i="1" dirty="0" err="1">
                <a:solidFill>
                  <a:schemeClr val="tx2"/>
                </a:solidFill>
                <a:latin typeface="Cambria Math"/>
                <a:ea typeface="Cambria Math"/>
              </a:rPr>
              <a:t>pozit</a:t>
            </a:r>
            <a:r>
              <a:rPr lang="sk-SK" sz="2000" i="1" dirty="0" err="1">
                <a:solidFill>
                  <a:schemeClr val="tx2"/>
                </a:solidFill>
                <a:latin typeface="Cambria Math"/>
                <a:ea typeface="Cambria Math"/>
              </a:rPr>
              <a:t>ívnosť</a:t>
            </a:r>
            <a:endParaRPr lang="sk-SK" sz="2000" i="1" dirty="0">
              <a:solidFill>
                <a:schemeClr val="tx2"/>
              </a:solidFill>
              <a:latin typeface="Cambria Math"/>
              <a:ea typeface="Cambria Math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E2C3425-2FA0-5780-292B-E40550D66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95" y="2295869"/>
            <a:ext cx="6000792" cy="594784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2.    〈</a:t>
            </a:r>
            <a:r>
              <a:rPr lang="en-US" sz="2000" b="1" dirty="0">
                <a:solidFill>
                  <a:schemeClr val="tx2"/>
                </a:solidFill>
                <a:latin typeface="Cambria Math"/>
                <a:ea typeface="Cambria Math"/>
              </a:rPr>
              <a:t>u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,</a:t>
            </a:r>
            <a:r>
              <a:rPr lang="en-US" sz="2000" b="1" dirty="0">
                <a:solidFill>
                  <a:schemeClr val="tx2"/>
                </a:solidFill>
                <a:latin typeface="Cambria Math"/>
                <a:ea typeface="Cambria Math"/>
              </a:rPr>
              <a:t> v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〉 = 〈</a:t>
            </a:r>
            <a:r>
              <a:rPr lang="sk-SK" sz="2000" b="1" dirty="0">
                <a:solidFill>
                  <a:schemeClr val="tx2"/>
                </a:solidFill>
                <a:latin typeface="Cambria Math"/>
                <a:ea typeface="Cambria Math"/>
              </a:rPr>
              <a:t>v, </a:t>
            </a:r>
            <a:r>
              <a:rPr lang="en-US" sz="2000" b="1" dirty="0">
                <a:solidFill>
                  <a:schemeClr val="tx2"/>
                </a:solidFill>
                <a:latin typeface="Cambria Math"/>
                <a:ea typeface="Cambria Math"/>
              </a:rPr>
              <a:t>u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〉                                             </a:t>
            </a:r>
            <a:r>
              <a:rPr lang="en-US" sz="2000" i="1" dirty="0" err="1">
                <a:solidFill>
                  <a:schemeClr val="tx2"/>
                </a:solidFill>
                <a:latin typeface="Cambria Math"/>
                <a:ea typeface="Cambria Math"/>
              </a:rPr>
              <a:t>symetria</a:t>
            </a:r>
            <a:endParaRPr lang="en-US" sz="2000" i="1" dirty="0">
              <a:solidFill>
                <a:schemeClr val="tx2"/>
              </a:solidFill>
              <a:latin typeface="Cambria Math"/>
              <a:ea typeface="Cambria Math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EFAAE48A-9677-4353-24DC-D5253B670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95" y="2848407"/>
            <a:ext cx="6000792" cy="602966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3.    〈</a:t>
            </a:r>
            <a:r>
              <a:rPr lang="en-US" sz="2000" b="1" dirty="0">
                <a:solidFill>
                  <a:schemeClr val="tx2"/>
                </a:solidFill>
                <a:latin typeface="Cambria Math"/>
                <a:ea typeface="Cambria Math"/>
              </a:rPr>
              <a:t>u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 + </a:t>
            </a:r>
            <a:r>
              <a:rPr lang="en-US" sz="2000" b="1" dirty="0">
                <a:solidFill>
                  <a:schemeClr val="tx2"/>
                </a:solidFill>
                <a:latin typeface="Cambria Math"/>
                <a:ea typeface="Cambria Math"/>
              </a:rPr>
              <a:t>h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,</a:t>
            </a:r>
            <a:r>
              <a:rPr lang="en-US" sz="2000" b="1" dirty="0">
                <a:solidFill>
                  <a:schemeClr val="tx2"/>
                </a:solidFill>
                <a:latin typeface="Cambria Math"/>
                <a:ea typeface="Cambria Math"/>
              </a:rPr>
              <a:t> v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〉 = 〈</a:t>
            </a:r>
            <a:r>
              <a:rPr lang="en-US" sz="2000" b="1" dirty="0">
                <a:solidFill>
                  <a:schemeClr val="tx2"/>
                </a:solidFill>
                <a:latin typeface="Cambria Math"/>
                <a:ea typeface="Cambria Math"/>
              </a:rPr>
              <a:t>u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 ,</a:t>
            </a:r>
            <a:r>
              <a:rPr lang="en-US" sz="2000" b="1" dirty="0">
                <a:solidFill>
                  <a:schemeClr val="tx2"/>
                </a:solidFill>
                <a:latin typeface="Cambria Math"/>
                <a:ea typeface="Cambria Math"/>
              </a:rPr>
              <a:t> v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〉 + 〈</a:t>
            </a:r>
            <a:r>
              <a:rPr lang="en-US" sz="2000" b="1" dirty="0">
                <a:solidFill>
                  <a:schemeClr val="tx2"/>
                </a:solidFill>
                <a:latin typeface="Cambria Math"/>
                <a:ea typeface="Cambria Math"/>
              </a:rPr>
              <a:t>h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,</a:t>
            </a:r>
            <a:r>
              <a:rPr lang="en-US" sz="2000" b="1" dirty="0">
                <a:solidFill>
                  <a:schemeClr val="tx2"/>
                </a:solidFill>
                <a:latin typeface="Cambria Math"/>
                <a:ea typeface="Cambria Math"/>
              </a:rPr>
              <a:t> v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〉                    </a:t>
            </a:r>
            <a:r>
              <a:rPr lang="en-US" sz="2000" i="1" dirty="0" err="1">
                <a:solidFill>
                  <a:schemeClr val="tx2"/>
                </a:solidFill>
                <a:latin typeface="Cambria Math"/>
                <a:ea typeface="Cambria Math"/>
              </a:rPr>
              <a:t>bilinearita</a:t>
            </a:r>
            <a:endParaRPr lang="en-US" sz="2000" dirty="0">
              <a:solidFill>
                <a:schemeClr val="tx2"/>
              </a:solidFill>
              <a:latin typeface="Cambria Math"/>
              <a:ea typeface="Cambria Math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97791E10-02A4-FB34-8AF4-12C939188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464" y="3411622"/>
            <a:ext cx="3229580" cy="594784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4.    〈 </a:t>
            </a:r>
            <a:r>
              <a:rPr lang="en-US" sz="2000" i="1" dirty="0">
                <a:solidFill>
                  <a:schemeClr val="tx2"/>
                </a:solidFill>
                <a:latin typeface="Cambria Math"/>
                <a:ea typeface="Cambria Math"/>
              </a:rPr>
              <a:t>c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 </a:t>
            </a:r>
            <a:r>
              <a:rPr lang="sk-SK" sz="2000" b="1" dirty="0">
                <a:solidFill>
                  <a:schemeClr val="tx2"/>
                </a:solidFill>
                <a:latin typeface="Cambria Math"/>
                <a:ea typeface="Cambria Math"/>
              </a:rPr>
              <a:t>u</a:t>
            </a:r>
            <a:r>
              <a:rPr lang="en-US" sz="2000" b="1" dirty="0">
                <a:solidFill>
                  <a:schemeClr val="tx2"/>
                </a:solidFill>
                <a:latin typeface="Cambria Math"/>
                <a:ea typeface="Cambria Math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,</a:t>
            </a:r>
            <a:r>
              <a:rPr lang="en-US" sz="2000" b="1" dirty="0">
                <a:solidFill>
                  <a:schemeClr val="tx2"/>
                </a:solidFill>
                <a:latin typeface="Cambria Math"/>
                <a:ea typeface="Cambria Math"/>
              </a:rPr>
              <a:t> v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 〉 = </a:t>
            </a:r>
            <a:r>
              <a:rPr lang="en-US" sz="2000" i="1" dirty="0">
                <a:solidFill>
                  <a:schemeClr val="tx2"/>
                </a:solidFill>
                <a:latin typeface="Cambria Math"/>
                <a:ea typeface="Cambria Math"/>
              </a:rPr>
              <a:t>c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 〈 </a:t>
            </a:r>
            <a:r>
              <a:rPr lang="en-US" sz="2000" b="1" dirty="0">
                <a:solidFill>
                  <a:schemeClr val="tx2"/>
                </a:solidFill>
                <a:latin typeface="Cambria Math"/>
                <a:ea typeface="Cambria Math"/>
              </a:rPr>
              <a:t>u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Cambria Math"/>
                <a:ea typeface="Cambria Math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,</a:t>
            </a:r>
            <a:r>
              <a:rPr lang="en-US" sz="2000" b="1" dirty="0">
                <a:solidFill>
                  <a:schemeClr val="tx2"/>
                </a:solidFill>
                <a:latin typeface="Cambria Math"/>
                <a:ea typeface="Cambria Math"/>
              </a:rPr>
              <a:t> v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 〉 </a:t>
            </a:r>
            <a:endParaRPr lang="en-US" sz="2000" i="1" dirty="0">
              <a:solidFill>
                <a:schemeClr val="tx2"/>
              </a:solidFill>
              <a:latin typeface="Cambria Math"/>
              <a:ea typeface="Cambria Math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7F8A2FD2-4C35-7672-983F-F2E4E5E14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45" y="4675786"/>
            <a:ext cx="3926607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Skalárny súčin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je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lineárny operátor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5">
                <a:extLst>
                  <a:ext uri="{FF2B5EF4-FFF2-40B4-BE49-F238E27FC236}">
                    <a16:creationId xmlns:a16="http://schemas.microsoft.com/office/drawing/2014/main" id="{427E5C53-6C88-EE54-7229-04603536F1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7409" y="4581128"/>
                <a:ext cx="4401683" cy="576064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r>
                  <a:rPr lang="en-US" sz="2000" dirty="0">
                    <a:solidFill>
                      <a:schemeClr val="tx2"/>
                    </a:solidFill>
                    <a:latin typeface="Cambria Math"/>
                    <a:ea typeface="Cambria Math"/>
                  </a:rPr>
                  <a:t>〈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𝐮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2"/>
                    </a:solidFill>
                    <a:latin typeface="Cambria Math"/>
                    <a:ea typeface="Cambria Math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𝐮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2"/>
                    </a:solidFill>
                    <a:latin typeface="Cambria Math"/>
                    <a:ea typeface="Cambria Math"/>
                  </a:rPr>
                  <a:t>,</a:t>
                </a:r>
                <a:r>
                  <a:rPr lang="en-US" sz="2000" b="1" dirty="0">
                    <a:solidFill>
                      <a:schemeClr val="tx2"/>
                    </a:solidFill>
                    <a:latin typeface="Cambria Math"/>
                    <a:ea typeface="Cambria Math"/>
                  </a:rPr>
                  <a:t> v</a:t>
                </a:r>
                <a:r>
                  <a:rPr lang="en-US" sz="2000" dirty="0">
                    <a:solidFill>
                      <a:schemeClr val="tx2"/>
                    </a:solidFill>
                    <a:latin typeface="Cambria Math"/>
                    <a:ea typeface="Cambria Math"/>
                  </a:rPr>
                  <a:t>〉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2"/>
                    </a:solidFill>
                    <a:latin typeface="Cambria Math"/>
                    <a:ea typeface="Cambria Math"/>
                  </a:rPr>
                  <a:t>〈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𝐮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2"/>
                    </a:solidFill>
                    <a:latin typeface="Cambria Math"/>
                    <a:ea typeface="Cambria Math"/>
                  </a:rPr>
                  <a:t>,</a:t>
                </a:r>
                <a:r>
                  <a:rPr lang="en-US" sz="2000" b="1" dirty="0">
                    <a:solidFill>
                      <a:schemeClr val="tx2"/>
                    </a:solidFill>
                    <a:latin typeface="Cambria Math"/>
                    <a:ea typeface="Cambria Math"/>
                  </a:rPr>
                  <a:t> v</a:t>
                </a:r>
                <a:r>
                  <a:rPr lang="en-US" sz="2000" dirty="0">
                    <a:solidFill>
                      <a:schemeClr val="tx2"/>
                    </a:solidFill>
                    <a:latin typeface="Cambria Math"/>
                    <a:ea typeface="Cambria Math"/>
                  </a:rPr>
                  <a:t>〉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2"/>
                    </a:solidFill>
                    <a:latin typeface="Cambria Math"/>
                    <a:ea typeface="Cambria Math"/>
                  </a:rPr>
                  <a:t>〈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𝐮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2"/>
                    </a:solidFill>
                    <a:latin typeface="Cambria Math"/>
                    <a:ea typeface="Cambria Math"/>
                  </a:rPr>
                  <a:t>,</a:t>
                </a:r>
                <a:r>
                  <a:rPr lang="en-US" sz="2000" b="1" dirty="0">
                    <a:solidFill>
                      <a:schemeClr val="tx2"/>
                    </a:solidFill>
                    <a:latin typeface="Cambria Math"/>
                    <a:ea typeface="Cambria Math"/>
                  </a:rPr>
                  <a:t> v</a:t>
                </a:r>
                <a:r>
                  <a:rPr lang="en-US" sz="2000" dirty="0">
                    <a:solidFill>
                      <a:schemeClr val="tx2"/>
                    </a:solidFill>
                    <a:latin typeface="Cambria Math"/>
                    <a:ea typeface="Cambria Math"/>
                  </a:rPr>
                  <a:t>〉</a:t>
                </a:r>
              </a:p>
            </p:txBody>
          </p:sp>
        </mc:Choice>
        <mc:Fallback xmlns="">
          <p:sp>
            <p:nvSpPr>
              <p:cNvPr id="19" name="Rectangle 5">
                <a:extLst>
                  <a:ext uri="{FF2B5EF4-FFF2-40B4-BE49-F238E27FC236}">
                    <a16:creationId xmlns:a16="http://schemas.microsoft.com/office/drawing/2014/main" id="{427E5C53-6C88-EE54-7229-04603536F1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57409" y="4581128"/>
                <a:ext cx="4401683" cy="576064"/>
              </a:xfrm>
              <a:prstGeom prst="rect">
                <a:avLst/>
              </a:prstGeom>
              <a:blipFill>
                <a:blip r:embed="rId2"/>
                <a:stretch>
                  <a:fillRect l="-1385" r="-277" b="-3158"/>
                </a:stretch>
              </a:blipFill>
              <a:ln>
                <a:noFill/>
                <a:headEnd/>
                <a:tailEnd/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5">
            <a:extLst>
              <a:ext uri="{FF2B5EF4-FFF2-40B4-BE49-F238E27FC236}">
                <a16:creationId xmlns:a16="http://schemas.microsoft.com/office/drawing/2014/main" id="{7DF7B56A-527E-D954-6DBA-BF8598373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5915322"/>
            <a:ext cx="3134520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</a:rPr>
              <a:t>Integr</a:t>
            </a:r>
            <a:r>
              <a:rPr lang="sk-SK" sz="2000" dirty="0" err="1">
                <a:solidFill>
                  <a:schemeClr val="tx1"/>
                </a:solidFill>
                <a:latin typeface="Times New Roman" pitchFamily="18" charset="0"/>
              </a:rPr>
              <a:t>ál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je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lineárny operátor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5">
                <a:extLst>
                  <a:ext uri="{FF2B5EF4-FFF2-40B4-BE49-F238E27FC236}">
                    <a16:creationId xmlns:a16="http://schemas.microsoft.com/office/drawing/2014/main" id="{0175F877-AE57-257A-3262-9CA10FAF91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0482" y="5805264"/>
                <a:ext cx="4381918" cy="576064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0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20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sk-SK" sz="2000" b="0" i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2"/>
                                </a:solidFill>
                                <a:latin typeface="Cambria Math"/>
                                <a:ea typeface="Cambria Math"/>
                              </a:rPr>
                              <m:t> + 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2000" b="0" i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g</m:t>
                            </m:r>
                          </m:e>
                        </m:d>
                      </m:e>
                    </m:nary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r>
                  <a:rPr lang="sk-SK" sz="2000" dirty="0">
                    <a:solidFill>
                      <a:schemeClr val="tx2"/>
                    </a:solidFill>
                    <a:latin typeface="Cambria Math"/>
                    <a:ea typeface="Cambria Math"/>
                  </a:rPr>
                  <a:t>dx</a:t>
                </a:r>
                <a:r>
                  <a:rPr lang="en-US" sz="2000" dirty="0">
                    <a:solidFill>
                      <a:schemeClr val="tx2"/>
                    </a:solidFill>
                    <a:latin typeface="Cambria Math"/>
                    <a:ea typeface="Cambria Math"/>
                  </a:rPr>
                  <a:t> 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</m:sub>
                    </m:sSub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sk-SK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f</m:t>
                        </m:r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 </m:t>
                        </m:r>
                      </m:e>
                    </m:nary>
                  </m:oMath>
                </a14:m>
                <a:r>
                  <a:rPr lang="sk-SK" sz="2000" dirty="0">
                    <a:solidFill>
                      <a:schemeClr val="tx2"/>
                    </a:solidFill>
                    <a:latin typeface="Cambria Math"/>
                    <a:ea typeface="Cambria Math"/>
                  </a:rPr>
                  <a:t>dx</a:t>
                </a:r>
                <a:r>
                  <a:rPr lang="en-US" sz="2000" dirty="0">
                    <a:solidFill>
                      <a:schemeClr val="tx2"/>
                    </a:solidFill>
                    <a:latin typeface="Cambria Math"/>
                    <a:ea typeface="Cambria Math"/>
                  </a:rPr>
                  <a:t> 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b>
                    </m:sSub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sz="20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g</m:t>
                        </m:r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 </m:t>
                        </m:r>
                      </m:e>
                    </m:nary>
                  </m:oMath>
                </a14:m>
                <a:r>
                  <a:rPr lang="sk-SK" sz="2000" dirty="0">
                    <a:solidFill>
                      <a:schemeClr val="tx2"/>
                    </a:solidFill>
                    <a:latin typeface="Cambria Math"/>
                    <a:ea typeface="Cambria Math"/>
                  </a:rPr>
                  <a:t>dx</a:t>
                </a:r>
                <a:r>
                  <a:rPr lang="en-US" sz="2000" dirty="0">
                    <a:solidFill>
                      <a:schemeClr val="tx2"/>
                    </a:solidFill>
                    <a:latin typeface="Cambria Math"/>
                    <a:ea typeface="Cambria Math"/>
                  </a:rPr>
                  <a:t> </a:t>
                </a:r>
              </a:p>
            </p:txBody>
          </p:sp>
        </mc:Choice>
        <mc:Fallback xmlns="">
          <p:sp>
            <p:nvSpPr>
              <p:cNvPr id="21" name="Rectangle 5">
                <a:extLst>
                  <a:ext uri="{FF2B5EF4-FFF2-40B4-BE49-F238E27FC236}">
                    <a16:creationId xmlns:a16="http://schemas.microsoft.com/office/drawing/2014/main" id="{0175F877-AE57-257A-3262-9CA10FAF91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90482" y="5805264"/>
                <a:ext cx="4381918" cy="576064"/>
              </a:xfrm>
              <a:prstGeom prst="rect">
                <a:avLst/>
              </a:prstGeom>
              <a:blipFill>
                <a:blip r:embed="rId3"/>
                <a:stretch>
                  <a:fillRect l="-10848" t="-96842" r="-7650" b="-143158"/>
                </a:stretch>
              </a:blipFill>
              <a:ln>
                <a:noFill/>
                <a:headEnd/>
                <a:tailEnd/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ine 2">
            <a:extLst>
              <a:ext uri="{FF2B5EF4-FFF2-40B4-BE49-F238E27FC236}">
                <a16:creationId xmlns:a16="http://schemas.microsoft.com/office/drawing/2014/main" id="{052FD4DC-8363-19D5-02CA-A39CAEA2D48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763725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CB8A555B-C0F3-5207-6224-EB6BD6E93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264367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Skalárny súčin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57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2" grpId="0" animBg="1"/>
      <p:bldP spid="6" grpId="0"/>
      <p:bldP spid="8" grpId="0"/>
      <p:bldP spid="9" grpId="0"/>
      <p:bldP spid="10" grpId="0"/>
      <p:bldP spid="12" grpId="0"/>
      <p:bldP spid="19" grpId="0"/>
      <p:bldP spid="20" grpId="0"/>
      <p:bldP spid="2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bject 2">
                <a:extLst>
                  <a:ext uri="{FF2B5EF4-FFF2-40B4-BE49-F238E27FC236}">
                    <a16:creationId xmlns:a16="http://schemas.microsoft.com/office/drawing/2014/main" id="{F45FA984-1139-F0E1-A1E4-6FCD180A9EEE}"/>
                  </a:ext>
                </a:extLst>
              </p:cNvPr>
              <p:cNvSpPr txBox="1"/>
              <p:nvPr/>
            </p:nvSpPr>
            <p:spPr bwMode="auto">
              <a:xfrm>
                <a:off x="163220" y="1830396"/>
                <a:ext cx="1977838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Euklidov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á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metrika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k-SK" b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sk-SK" b="0" dirty="0">
                  <a:solidFill>
                    <a:srgbClr val="FF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30" name="Object 2">
                <a:extLst>
                  <a:ext uri="{FF2B5EF4-FFF2-40B4-BE49-F238E27FC236}">
                    <a16:creationId xmlns:a16="http://schemas.microsoft.com/office/drawing/2014/main" id="{F45FA984-1139-F0E1-A1E4-6FCD180A9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220" y="1830396"/>
                <a:ext cx="1977838" cy="383178"/>
              </a:xfrm>
              <a:prstGeom prst="rect">
                <a:avLst/>
              </a:prstGeom>
              <a:blipFill>
                <a:blip r:embed="rId2"/>
                <a:stretch>
                  <a:fillRect r="-185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4314EC42-F9AD-4FE1-F09A-00D4047B5C27}"/>
                  </a:ext>
                </a:extLst>
              </p:cNvPr>
              <p:cNvSpPr txBox="1"/>
              <p:nvPr/>
            </p:nvSpPr>
            <p:spPr bwMode="auto">
              <a:xfrm>
                <a:off x="235228" y="3922669"/>
                <a:ext cx="3308742" cy="4915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4314EC42-F9AD-4FE1-F09A-00D4047B5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5228" y="3922669"/>
                <a:ext cx="3308742" cy="4915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8A0A669D-6582-55F0-649E-5151C9C2A947}"/>
                  </a:ext>
                </a:extLst>
              </p:cNvPr>
              <p:cNvSpPr txBox="1"/>
              <p:nvPr/>
            </p:nvSpPr>
            <p:spPr bwMode="auto">
              <a:xfrm>
                <a:off x="225372" y="5507648"/>
                <a:ext cx="3672408" cy="4649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8A0A669D-6582-55F0-649E-5151C9C2A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372" y="5507648"/>
                <a:ext cx="3672408" cy="464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102B0713-ACCE-310A-9E9B-234112BB1E80}"/>
                  </a:ext>
                </a:extLst>
              </p:cNvPr>
              <p:cNvSpPr txBox="1"/>
              <p:nvPr/>
            </p:nvSpPr>
            <p:spPr bwMode="auto">
              <a:xfrm>
                <a:off x="235228" y="2367837"/>
                <a:ext cx="4032448" cy="5402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sk-SK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u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v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u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v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102B0713-ACCE-310A-9E9B-234112BB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5228" y="2367837"/>
                <a:ext cx="4032448" cy="5402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1403" name="Line 2">
            <a:extLst>
              <a:ext uri="{FF2B5EF4-FFF2-40B4-BE49-F238E27FC236}">
                <a16:creationId xmlns:a16="http://schemas.microsoft.com/office/drawing/2014/main" id="{73432073-EA12-25AB-B2D1-CA5BB02512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220" y="3415593"/>
            <a:ext cx="3600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481407" name="Line 2">
            <a:extLst>
              <a:ext uri="{FF2B5EF4-FFF2-40B4-BE49-F238E27FC236}">
                <a16:creationId xmlns:a16="http://schemas.microsoft.com/office/drawing/2014/main" id="{C68C3694-FDDB-80A5-DF63-35C18985659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1555" y="4923338"/>
            <a:ext cx="3600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98CA832F-4A6B-2219-DB90-839B4FF4F3D5}"/>
              </a:ext>
            </a:extLst>
          </p:cNvPr>
          <p:cNvSpPr txBox="1"/>
          <p:nvPr/>
        </p:nvSpPr>
        <p:spPr bwMode="auto">
          <a:xfrm>
            <a:off x="5148064" y="1642845"/>
            <a:ext cx="1999932" cy="485207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sk-SK" b="0" i="0" u="sng" dirty="0">
                <a:solidFill>
                  <a:srgbClr val="0070C0"/>
                </a:solidFill>
                <a:latin typeface="Cambria Math" panose="02040503050406030204" pitchFamily="18" charset="0"/>
              </a:rPr>
              <a:t>Jednotková oblasť</a:t>
            </a:r>
            <a:r>
              <a:rPr lang="en-US" b="0" i="0" u="sng" dirty="0">
                <a:solidFill>
                  <a:srgbClr val="0070C0"/>
                </a:solidFill>
                <a:latin typeface="Cambria Math" panose="02040503050406030204" pitchFamily="18" charset="0"/>
              </a:rPr>
              <a:t>: </a:t>
            </a:r>
            <a:endParaRPr lang="sk-SK" b="0" i="0" u="sng" dirty="0">
              <a:solidFill>
                <a:srgbClr val="00000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2">
                <a:extLst>
                  <a:ext uri="{FF2B5EF4-FFF2-40B4-BE49-F238E27FC236}">
                    <a16:creationId xmlns:a16="http://schemas.microsoft.com/office/drawing/2014/main" id="{3CE78883-DD0E-A54B-CEF5-1674A65C37DE}"/>
                  </a:ext>
                </a:extLst>
              </p:cNvPr>
              <p:cNvSpPr txBox="1"/>
              <p:nvPr/>
            </p:nvSpPr>
            <p:spPr bwMode="auto">
              <a:xfrm>
                <a:off x="5171806" y="2077038"/>
                <a:ext cx="2664296" cy="41125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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ϵ</m:t>
                      </m:r>
                      <m:r>
                        <a:rPr lang="sk-SK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  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" name="Object 2">
                <a:extLst>
                  <a:ext uri="{FF2B5EF4-FFF2-40B4-BE49-F238E27FC236}">
                    <a16:creationId xmlns:a16="http://schemas.microsoft.com/office/drawing/2014/main" id="{3CE78883-DD0E-A54B-CEF5-1674A65C3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71806" y="2077038"/>
                <a:ext cx="2664296" cy="4112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3D7DDAE3-5459-CA36-6F3D-C8D72127FBC2}"/>
                  </a:ext>
                </a:extLst>
              </p:cNvPr>
              <p:cNvSpPr txBox="1"/>
              <p:nvPr/>
            </p:nvSpPr>
            <p:spPr bwMode="auto">
              <a:xfrm>
                <a:off x="207218" y="2908075"/>
                <a:ext cx="2780606" cy="41232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sk-SK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  <m: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3D7DDAE3-5459-CA36-6F3D-C8D72127F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7218" y="2908075"/>
                <a:ext cx="2780606" cy="4123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2">
                <a:extLst>
                  <a:ext uri="{FF2B5EF4-FFF2-40B4-BE49-F238E27FC236}">
                    <a16:creationId xmlns:a16="http://schemas.microsoft.com/office/drawing/2014/main" id="{845E1CC6-AC25-CFF1-CBCE-609303195AFF}"/>
                  </a:ext>
                </a:extLst>
              </p:cNvPr>
              <p:cNvSpPr txBox="1"/>
              <p:nvPr/>
            </p:nvSpPr>
            <p:spPr bwMode="auto">
              <a:xfrm>
                <a:off x="2987824" y="2906440"/>
                <a:ext cx="1888502" cy="41232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 </a:t>
                </a:r>
                <a:r>
                  <a:rPr lang="sk-SK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</a:t>
                </a:r>
                <a:r>
                  <a:rPr lang="en-US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17" name="Object 2">
                <a:extLst>
                  <a:ext uri="{FF2B5EF4-FFF2-40B4-BE49-F238E27FC236}">
                    <a16:creationId xmlns:a16="http://schemas.microsoft.com/office/drawing/2014/main" id="{845E1CC6-AC25-CFF1-CBCE-609303195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87824" y="2906440"/>
                <a:ext cx="1888502" cy="412320"/>
              </a:xfrm>
              <a:prstGeom prst="rect">
                <a:avLst/>
              </a:prstGeom>
              <a:blipFill>
                <a:blip r:embed="rId11"/>
                <a:stretch>
                  <a:fillRect t="-8955" b="-134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Obrázok 9">
            <a:extLst>
              <a:ext uri="{FF2B5EF4-FFF2-40B4-BE49-F238E27FC236}">
                <a16:creationId xmlns:a16="http://schemas.microsoft.com/office/drawing/2014/main" id="{BE711F59-89B9-1A1A-C5C2-8753A885B0A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06983" y="2780928"/>
            <a:ext cx="3735157" cy="35324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0A384A69-5CF0-A41F-5754-5721194CB7DB}"/>
                  </a:ext>
                </a:extLst>
              </p:cNvPr>
              <p:cNvSpPr txBox="1"/>
              <p:nvPr/>
            </p:nvSpPr>
            <p:spPr bwMode="auto">
              <a:xfrm>
                <a:off x="236735" y="4437112"/>
                <a:ext cx="3308742" cy="4915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0A384A69-5CF0-A41F-5754-5721194CB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735" y="4437112"/>
                <a:ext cx="3308742" cy="49151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954D4773-91D1-22D6-E251-A8ECD1858A34}"/>
                  </a:ext>
                </a:extLst>
              </p:cNvPr>
              <p:cNvSpPr txBox="1"/>
              <p:nvPr/>
            </p:nvSpPr>
            <p:spPr bwMode="auto">
              <a:xfrm>
                <a:off x="539551" y="1071585"/>
                <a:ext cx="7416821" cy="48520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Metriky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vo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vektorov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ý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ch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priestoroch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0" baseline="-250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sk-SK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pou</a:t>
                </a:r>
                <a:r>
                  <a:rPr lang="sk-SK" b="0" i="0" dirty="0" err="1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žívané</a:t>
                </a:r>
                <a:r>
                  <a:rPr lang="sk-SK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v strojovom učení</a:t>
                </a:r>
                <a:r>
                  <a:rPr lang="en-US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: </a:t>
                </a:r>
                <a:endParaRPr lang="sk-SK" b="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954D4773-91D1-22D6-E251-A8ECD1858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1" y="1071585"/>
                <a:ext cx="7416821" cy="485207"/>
              </a:xfrm>
              <a:prstGeom prst="rect">
                <a:avLst/>
              </a:prstGeom>
              <a:blipFill>
                <a:blip r:embed="rId14"/>
                <a:stretch>
                  <a:fillRect l="-247" t="-886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Rovná spojnica 13">
            <a:extLst>
              <a:ext uri="{FF2B5EF4-FFF2-40B4-BE49-F238E27FC236}">
                <a16:creationId xmlns:a16="http://schemas.microsoft.com/office/drawing/2014/main" id="{DFA84C91-D97D-DEC3-5FEE-35324EA4D79E}"/>
              </a:ext>
            </a:extLst>
          </p:cNvPr>
          <p:cNvCxnSpPr>
            <a:cxnSpLocks/>
          </p:cNvCxnSpPr>
          <p:nvPr/>
        </p:nvCxnSpPr>
        <p:spPr>
          <a:xfrm>
            <a:off x="6839434" y="3242351"/>
            <a:ext cx="0" cy="2508909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nica 14">
            <a:extLst>
              <a:ext uri="{FF2B5EF4-FFF2-40B4-BE49-F238E27FC236}">
                <a16:creationId xmlns:a16="http://schemas.microsoft.com/office/drawing/2014/main" id="{8885585E-A2E0-9B3C-A53F-B2B6BF032A31}"/>
              </a:ext>
            </a:extLst>
          </p:cNvPr>
          <p:cNvCxnSpPr>
            <a:cxnSpLocks/>
          </p:cNvCxnSpPr>
          <p:nvPr/>
        </p:nvCxnSpPr>
        <p:spPr>
          <a:xfrm rot="-5400000">
            <a:off x="6834933" y="3224347"/>
            <a:ext cx="0" cy="2508909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CC246C7E-9042-55D8-3176-F0AB22EA4CA8}"/>
                  </a:ext>
                </a:extLst>
              </p:cNvPr>
              <p:cNvSpPr txBox="1"/>
              <p:nvPr/>
            </p:nvSpPr>
            <p:spPr bwMode="auto">
              <a:xfrm>
                <a:off x="163220" y="3512379"/>
                <a:ext cx="2176532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anhattan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metrika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k-SK" b="0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sk-SK" b="0" dirty="0">
                  <a:solidFill>
                    <a:srgbClr val="FF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CC246C7E-9042-55D8-3176-F0AB22EA4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220" y="3512379"/>
                <a:ext cx="2176532" cy="38317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2">
                <a:extLst>
                  <a:ext uri="{FF2B5EF4-FFF2-40B4-BE49-F238E27FC236}">
                    <a16:creationId xmlns:a16="http://schemas.microsoft.com/office/drawing/2014/main" id="{6675824A-DBE8-55A9-B615-FCCC69B0FCE8}"/>
                  </a:ext>
                </a:extLst>
              </p:cNvPr>
              <p:cNvSpPr txBox="1"/>
              <p:nvPr/>
            </p:nvSpPr>
            <p:spPr bwMode="auto">
              <a:xfrm>
                <a:off x="163220" y="4990264"/>
                <a:ext cx="2176532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sk-SK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Č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eby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š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evova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metrika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k-SK" b="0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sk-SK" b="0" dirty="0">
                  <a:solidFill>
                    <a:srgbClr val="FF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16" name="Object 2">
                <a:extLst>
                  <a:ext uri="{FF2B5EF4-FFF2-40B4-BE49-F238E27FC236}">
                    <a16:creationId xmlns:a16="http://schemas.microsoft.com/office/drawing/2014/main" id="{6675824A-DBE8-55A9-B615-FCCC69B0F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220" y="4990264"/>
                <a:ext cx="2176532" cy="383178"/>
              </a:xfrm>
              <a:prstGeom prst="rect">
                <a:avLst/>
              </a:prstGeom>
              <a:blipFill>
                <a:blip r:embed="rId16"/>
                <a:stretch>
                  <a:fillRect l="-840" r="-560" b="-1612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ine 2">
            <a:extLst>
              <a:ext uri="{FF2B5EF4-FFF2-40B4-BE49-F238E27FC236}">
                <a16:creationId xmlns:a16="http://schemas.microsoft.com/office/drawing/2014/main" id="{D5C30DC2-87F6-B586-AFD3-2ABF7778CE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763725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0B80AD8F-5DD4-53FE-BBA1-BDEB03435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264367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Norma,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energia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a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metrika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773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bject 2">
                <a:extLst>
                  <a:ext uri="{FF2B5EF4-FFF2-40B4-BE49-F238E27FC236}">
                    <a16:creationId xmlns:a16="http://schemas.microsoft.com/office/drawing/2014/main" id="{F45FA984-1139-F0E1-A1E4-6FCD180A9EEE}"/>
                  </a:ext>
                </a:extLst>
              </p:cNvPr>
              <p:cNvSpPr txBox="1"/>
              <p:nvPr/>
            </p:nvSpPr>
            <p:spPr bwMode="auto">
              <a:xfrm>
                <a:off x="163220" y="1830396"/>
                <a:ext cx="1977838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Euklidov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á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metrika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k-SK" b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sk-SK" b="0" dirty="0">
                  <a:solidFill>
                    <a:srgbClr val="FF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30" name="Object 2">
                <a:extLst>
                  <a:ext uri="{FF2B5EF4-FFF2-40B4-BE49-F238E27FC236}">
                    <a16:creationId xmlns:a16="http://schemas.microsoft.com/office/drawing/2014/main" id="{F45FA984-1139-F0E1-A1E4-6FCD180A9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220" y="1830396"/>
                <a:ext cx="1977838" cy="383178"/>
              </a:xfrm>
              <a:prstGeom prst="rect">
                <a:avLst/>
              </a:prstGeom>
              <a:blipFill>
                <a:blip r:embed="rId2"/>
                <a:stretch>
                  <a:fillRect r="-185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4314EC42-F9AD-4FE1-F09A-00D4047B5C27}"/>
                  </a:ext>
                </a:extLst>
              </p:cNvPr>
              <p:cNvSpPr txBox="1"/>
              <p:nvPr/>
            </p:nvSpPr>
            <p:spPr bwMode="auto">
              <a:xfrm>
                <a:off x="235228" y="3922669"/>
                <a:ext cx="3308742" cy="4915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4314EC42-F9AD-4FE1-F09A-00D4047B5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5228" y="3922669"/>
                <a:ext cx="3308742" cy="4915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8A0A669D-6582-55F0-649E-5151C9C2A947}"/>
                  </a:ext>
                </a:extLst>
              </p:cNvPr>
              <p:cNvSpPr txBox="1"/>
              <p:nvPr/>
            </p:nvSpPr>
            <p:spPr bwMode="auto">
              <a:xfrm>
                <a:off x="225372" y="5507648"/>
                <a:ext cx="3672408" cy="4649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8A0A669D-6582-55F0-649E-5151C9C2A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372" y="5507648"/>
                <a:ext cx="3672408" cy="464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102B0713-ACCE-310A-9E9B-234112BB1E80}"/>
                  </a:ext>
                </a:extLst>
              </p:cNvPr>
              <p:cNvSpPr txBox="1"/>
              <p:nvPr/>
            </p:nvSpPr>
            <p:spPr bwMode="auto">
              <a:xfrm>
                <a:off x="235228" y="2367837"/>
                <a:ext cx="4032448" cy="5402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sk-SK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u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v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u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v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102B0713-ACCE-310A-9E9B-234112BB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5228" y="2367837"/>
                <a:ext cx="4032448" cy="5402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1403" name="Line 2">
            <a:extLst>
              <a:ext uri="{FF2B5EF4-FFF2-40B4-BE49-F238E27FC236}">
                <a16:creationId xmlns:a16="http://schemas.microsoft.com/office/drawing/2014/main" id="{73432073-EA12-25AB-B2D1-CA5BB02512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220" y="3415593"/>
            <a:ext cx="3600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481407" name="Line 2">
            <a:extLst>
              <a:ext uri="{FF2B5EF4-FFF2-40B4-BE49-F238E27FC236}">
                <a16:creationId xmlns:a16="http://schemas.microsoft.com/office/drawing/2014/main" id="{C68C3694-FDDB-80A5-DF63-35C18985659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1555" y="4923338"/>
            <a:ext cx="3600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98CA832F-4A6B-2219-DB90-839B4FF4F3D5}"/>
              </a:ext>
            </a:extLst>
          </p:cNvPr>
          <p:cNvSpPr txBox="1"/>
          <p:nvPr/>
        </p:nvSpPr>
        <p:spPr bwMode="auto">
          <a:xfrm>
            <a:off x="5148064" y="1642845"/>
            <a:ext cx="1999932" cy="485207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sk-SK" b="0" i="0" u="sng" dirty="0">
                <a:solidFill>
                  <a:srgbClr val="0070C0"/>
                </a:solidFill>
                <a:latin typeface="Cambria Math" panose="02040503050406030204" pitchFamily="18" charset="0"/>
              </a:rPr>
              <a:t>Jednotková oblasť</a:t>
            </a:r>
            <a:r>
              <a:rPr lang="en-US" b="0" i="0" u="sng" dirty="0">
                <a:solidFill>
                  <a:srgbClr val="0070C0"/>
                </a:solidFill>
                <a:latin typeface="Cambria Math" panose="02040503050406030204" pitchFamily="18" charset="0"/>
              </a:rPr>
              <a:t>: </a:t>
            </a:r>
            <a:endParaRPr lang="sk-SK" b="0" i="0" u="sng" dirty="0">
              <a:solidFill>
                <a:srgbClr val="00000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2">
                <a:extLst>
                  <a:ext uri="{FF2B5EF4-FFF2-40B4-BE49-F238E27FC236}">
                    <a16:creationId xmlns:a16="http://schemas.microsoft.com/office/drawing/2014/main" id="{3CE78883-DD0E-A54B-CEF5-1674A65C37DE}"/>
                  </a:ext>
                </a:extLst>
              </p:cNvPr>
              <p:cNvSpPr txBox="1"/>
              <p:nvPr/>
            </p:nvSpPr>
            <p:spPr bwMode="auto">
              <a:xfrm>
                <a:off x="5171806" y="2077038"/>
                <a:ext cx="2664296" cy="41125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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ϵ</m:t>
                      </m:r>
                      <m:r>
                        <a:rPr lang="sk-SK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  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" name="Object 2">
                <a:extLst>
                  <a:ext uri="{FF2B5EF4-FFF2-40B4-BE49-F238E27FC236}">
                    <a16:creationId xmlns:a16="http://schemas.microsoft.com/office/drawing/2014/main" id="{3CE78883-DD0E-A54B-CEF5-1674A65C3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71806" y="2077038"/>
                <a:ext cx="2664296" cy="4112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3D7DDAE3-5459-CA36-6F3D-C8D72127FBC2}"/>
                  </a:ext>
                </a:extLst>
              </p:cNvPr>
              <p:cNvSpPr txBox="1"/>
              <p:nvPr/>
            </p:nvSpPr>
            <p:spPr bwMode="auto">
              <a:xfrm>
                <a:off x="207218" y="2908075"/>
                <a:ext cx="2780606" cy="41232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sk-SK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  <m: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3D7DDAE3-5459-CA36-6F3D-C8D72127F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7218" y="2908075"/>
                <a:ext cx="2780606" cy="4123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2">
                <a:extLst>
                  <a:ext uri="{FF2B5EF4-FFF2-40B4-BE49-F238E27FC236}">
                    <a16:creationId xmlns:a16="http://schemas.microsoft.com/office/drawing/2014/main" id="{845E1CC6-AC25-CFF1-CBCE-609303195AFF}"/>
                  </a:ext>
                </a:extLst>
              </p:cNvPr>
              <p:cNvSpPr txBox="1"/>
              <p:nvPr/>
            </p:nvSpPr>
            <p:spPr bwMode="auto">
              <a:xfrm>
                <a:off x="2987824" y="2906440"/>
                <a:ext cx="1888502" cy="41232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 </a:t>
                </a:r>
                <a:r>
                  <a:rPr lang="sk-SK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</a:t>
                </a:r>
                <a:r>
                  <a:rPr lang="en-US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17" name="Object 2">
                <a:extLst>
                  <a:ext uri="{FF2B5EF4-FFF2-40B4-BE49-F238E27FC236}">
                    <a16:creationId xmlns:a16="http://schemas.microsoft.com/office/drawing/2014/main" id="{845E1CC6-AC25-CFF1-CBCE-609303195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87824" y="2906440"/>
                <a:ext cx="1888502" cy="412320"/>
              </a:xfrm>
              <a:prstGeom prst="rect">
                <a:avLst/>
              </a:prstGeom>
              <a:blipFill>
                <a:blip r:embed="rId11"/>
                <a:stretch>
                  <a:fillRect t="-8955" b="-134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Obrázok 9">
            <a:extLst>
              <a:ext uri="{FF2B5EF4-FFF2-40B4-BE49-F238E27FC236}">
                <a16:creationId xmlns:a16="http://schemas.microsoft.com/office/drawing/2014/main" id="{BE711F59-89B9-1A1A-C5C2-8753A885B0A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06983" y="2780928"/>
            <a:ext cx="3735156" cy="35324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0A384A69-5CF0-A41F-5754-5721194CB7DB}"/>
                  </a:ext>
                </a:extLst>
              </p:cNvPr>
              <p:cNvSpPr txBox="1"/>
              <p:nvPr/>
            </p:nvSpPr>
            <p:spPr bwMode="auto">
              <a:xfrm>
                <a:off x="236735" y="4437112"/>
                <a:ext cx="3308742" cy="4915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0A384A69-5CF0-A41F-5754-5721194CB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735" y="4437112"/>
                <a:ext cx="3308742" cy="49151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9284EE06-DDDA-3411-1FA8-FFBAD5CB439D}"/>
                  </a:ext>
                </a:extLst>
              </p:cNvPr>
              <p:cNvSpPr txBox="1"/>
              <p:nvPr/>
            </p:nvSpPr>
            <p:spPr bwMode="auto">
              <a:xfrm>
                <a:off x="539551" y="1071585"/>
                <a:ext cx="7416821" cy="48520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Metriky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vo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vektorov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ý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ch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priestoroch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0" baseline="-250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sk-SK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pou</a:t>
                </a:r>
                <a:r>
                  <a:rPr lang="sk-SK" b="0" i="0" dirty="0" err="1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žívané</a:t>
                </a:r>
                <a:r>
                  <a:rPr lang="sk-SK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v strojovom učení</a:t>
                </a:r>
                <a:r>
                  <a:rPr lang="en-US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: </a:t>
                </a:r>
                <a:endParaRPr lang="sk-SK" b="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9284EE06-DDDA-3411-1FA8-FFBAD5CB4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1" y="1071585"/>
                <a:ext cx="7416821" cy="485207"/>
              </a:xfrm>
              <a:prstGeom prst="rect">
                <a:avLst/>
              </a:prstGeom>
              <a:blipFill>
                <a:blip r:embed="rId14"/>
                <a:stretch>
                  <a:fillRect l="-247" t="-886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Rovná spojnica 12">
            <a:extLst>
              <a:ext uri="{FF2B5EF4-FFF2-40B4-BE49-F238E27FC236}">
                <a16:creationId xmlns:a16="http://schemas.microsoft.com/office/drawing/2014/main" id="{9519B6DB-253C-E6FA-3350-FACD785B3308}"/>
              </a:ext>
            </a:extLst>
          </p:cNvPr>
          <p:cNvCxnSpPr>
            <a:cxnSpLocks/>
          </p:cNvCxnSpPr>
          <p:nvPr/>
        </p:nvCxnSpPr>
        <p:spPr>
          <a:xfrm>
            <a:off x="6839434" y="3242351"/>
            <a:ext cx="0" cy="2508909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nica 13">
            <a:extLst>
              <a:ext uri="{FF2B5EF4-FFF2-40B4-BE49-F238E27FC236}">
                <a16:creationId xmlns:a16="http://schemas.microsoft.com/office/drawing/2014/main" id="{7E334A8F-5CA3-8D0D-85C4-E30ABEC7B29D}"/>
              </a:ext>
            </a:extLst>
          </p:cNvPr>
          <p:cNvCxnSpPr>
            <a:cxnSpLocks/>
          </p:cNvCxnSpPr>
          <p:nvPr/>
        </p:nvCxnSpPr>
        <p:spPr>
          <a:xfrm rot="-5400000">
            <a:off x="6834933" y="3224347"/>
            <a:ext cx="0" cy="2508909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nica 14">
            <a:extLst>
              <a:ext uri="{FF2B5EF4-FFF2-40B4-BE49-F238E27FC236}">
                <a16:creationId xmlns:a16="http://schemas.microsoft.com/office/drawing/2014/main" id="{6D95902E-A156-0942-B546-2BBBE1E3BC0C}"/>
              </a:ext>
            </a:extLst>
          </p:cNvPr>
          <p:cNvCxnSpPr>
            <a:cxnSpLocks/>
          </p:cNvCxnSpPr>
          <p:nvPr/>
        </p:nvCxnSpPr>
        <p:spPr>
          <a:xfrm flipV="1">
            <a:off x="6839434" y="4005064"/>
            <a:ext cx="468870" cy="4737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nica 15">
            <a:extLst>
              <a:ext uri="{FF2B5EF4-FFF2-40B4-BE49-F238E27FC236}">
                <a16:creationId xmlns:a16="http://schemas.microsoft.com/office/drawing/2014/main" id="{89973171-4E3D-4A3B-1FC1-9EC148A69552}"/>
              </a:ext>
            </a:extLst>
          </p:cNvPr>
          <p:cNvCxnSpPr>
            <a:cxnSpLocks/>
          </p:cNvCxnSpPr>
          <p:nvPr/>
        </p:nvCxnSpPr>
        <p:spPr>
          <a:xfrm flipV="1">
            <a:off x="7308304" y="4005064"/>
            <a:ext cx="0" cy="4679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ovná spojnica 17">
            <a:extLst>
              <a:ext uri="{FF2B5EF4-FFF2-40B4-BE49-F238E27FC236}">
                <a16:creationId xmlns:a16="http://schemas.microsoft.com/office/drawing/2014/main" id="{7E6A0742-975F-DB03-5D79-6369CEBF86D9}"/>
              </a:ext>
            </a:extLst>
          </p:cNvPr>
          <p:cNvCxnSpPr>
            <a:cxnSpLocks/>
          </p:cNvCxnSpPr>
          <p:nvPr/>
        </p:nvCxnSpPr>
        <p:spPr>
          <a:xfrm flipH="1">
            <a:off x="6820668" y="4482936"/>
            <a:ext cx="48763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2">
                <a:extLst>
                  <a:ext uri="{FF2B5EF4-FFF2-40B4-BE49-F238E27FC236}">
                    <a16:creationId xmlns:a16="http://schemas.microsoft.com/office/drawing/2014/main" id="{6D262B5C-1BCA-59C9-B972-8D519439AA21}"/>
                  </a:ext>
                </a:extLst>
              </p:cNvPr>
              <p:cNvSpPr txBox="1"/>
              <p:nvPr/>
            </p:nvSpPr>
            <p:spPr bwMode="auto">
              <a:xfrm>
                <a:off x="163220" y="3512379"/>
                <a:ext cx="2320548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𝐌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𝐚𝐧𝐡𝐚𝐭𝐭𝐚𝐧</m:t>
                    </m:r>
                    <m:r>
                      <a:rPr lang="sk-SK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sk-SK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𝐦𝐞𝐭𝐫𝐢𝐤𝐚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k-SK" b="1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sk-SK" b="1" dirty="0">
                  <a:solidFill>
                    <a:srgbClr val="FF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19" name="Object 2">
                <a:extLst>
                  <a:ext uri="{FF2B5EF4-FFF2-40B4-BE49-F238E27FC236}">
                    <a16:creationId xmlns:a16="http://schemas.microsoft.com/office/drawing/2014/main" id="{6D262B5C-1BCA-59C9-B972-8D519439A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220" y="3512379"/>
                <a:ext cx="2320548" cy="38317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2">
                <a:extLst>
                  <a:ext uri="{FF2B5EF4-FFF2-40B4-BE49-F238E27FC236}">
                    <a16:creationId xmlns:a16="http://schemas.microsoft.com/office/drawing/2014/main" id="{717C0C69-E3CE-A639-28B8-10FE9A661BBB}"/>
                  </a:ext>
                </a:extLst>
              </p:cNvPr>
              <p:cNvSpPr txBox="1"/>
              <p:nvPr/>
            </p:nvSpPr>
            <p:spPr bwMode="auto">
              <a:xfrm>
                <a:off x="163220" y="4990264"/>
                <a:ext cx="1977838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sk-SK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Č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eby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š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evova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metrika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k-SK" b="0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sk-SK" b="0" dirty="0">
                  <a:solidFill>
                    <a:srgbClr val="FF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20" name="Object 2">
                <a:extLst>
                  <a:ext uri="{FF2B5EF4-FFF2-40B4-BE49-F238E27FC236}">
                    <a16:creationId xmlns:a16="http://schemas.microsoft.com/office/drawing/2014/main" id="{717C0C69-E3CE-A639-28B8-10FE9A661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220" y="4990264"/>
                <a:ext cx="1977838" cy="383178"/>
              </a:xfrm>
              <a:prstGeom prst="rect">
                <a:avLst/>
              </a:prstGeom>
              <a:blipFill>
                <a:blip r:embed="rId16"/>
                <a:stretch>
                  <a:fillRect l="-926" r="-10802" b="-1612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ine 2">
            <a:extLst>
              <a:ext uri="{FF2B5EF4-FFF2-40B4-BE49-F238E27FC236}">
                <a16:creationId xmlns:a16="http://schemas.microsoft.com/office/drawing/2014/main" id="{50B06878-DBE1-9AA0-7FCD-FB94D811EEB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763725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ED0FD840-7A0F-0418-B3D5-B77EDABBF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264367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Norma,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energia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a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metrika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9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bject 2">
                <a:extLst>
                  <a:ext uri="{FF2B5EF4-FFF2-40B4-BE49-F238E27FC236}">
                    <a16:creationId xmlns:a16="http://schemas.microsoft.com/office/drawing/2014/main" id="{F45FA984-1139-F0E1-A1E4-6FCD180A9EEE}"/>
                  </a:ext>
                </a:extLst>
              </p:cNvPr>
              <p:cNvSpPr txBox="1"/>
              <p:nvPr/>
            </p:nvSpPr>
            <p:spPr bwMode="auto">
              <a:xfrm>
                <a:off x="163220" y="1830396"/>
                <a:ext cx="2104524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Euklidov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á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metrika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k-SK" b="0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sk-SK" b="0" dirty="0">
                  <a:solidFill>
                    <a:srgbClr val="FF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30" name="Object 2">
                <a:extLst>
                  <a:ext uri="{FF2B5EF4-FFF2-40B4-BE49-F238E27FC236}">
                    <a16:creationId xmlns:a16="http://schemas.microsoft.com/office/drawing/2014/main" id="{F45FA984-1139-F0E1-A1E4-6FCD180A9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220" y="1830396"/>
                <a:ext cx="2104524" cy="3831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4314EC42-F9AD-4FE1-F09A-00D4047B5C27}"/>
                  </a:ext>
                </a:extLst>
              </p:cNvPr>
              <p:cNvSpPr txBox="1"/>
              <p:nvPr/>
            </p:nvSpPr>
            <p:spPr bwMode="auto">
              <a:xfrm>
                <a:off x="235228" y="3922669"/>
                <a:ext cx="3308742" cy="4915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4314EC42-F9AD-4FE1-F09A-00D4047B5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5228" y="3922669"/>
                <a:ext cx="3308742" cy="4915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8A0A669D-6582-55F0-649E-5151C9C2A947}"/>
                  </a:ext>
                </a:extLst>
              </p:cNvPr>
              <p:cNvSpPr txBox="1"/>
              <p:nvPr/>
            </p:nvSpPr>
            <p:spPr bwMode="auto">
              <a:xfrm>
                <a:off x="225372" y="5507648"/>
                <a:ext cx="3672408" cy="4649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8A0A669D-6582-55F0-649E-5151C9C2A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372" y="5507648"/>
                <a:ext cx="3672408" cy="464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102B0713-ACCE-310A-9E9B-234112BB1E80}"/>
                  </a:ext>
                </a:extLst>
              </p:cNvPr>
              <p:cNvSpPr txBox="1"/>
              <p:nvPr/>
            </p:nvSpPr>
            <p:spPr bwMode="auto">
              <a:xfrm>
                <a:off x="235228" y="2367837"/>
                <a:ext cx="4032448" cy="5402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sk-SK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u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v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u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v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102B0713-ACCE-310A-9E9B-234112BB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5228" y="2367837"/>
                <a:ext cx="4032448" cy="5402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1403" name="Line 2">
            <a:extLst>
              <a:ext uri="{FF2B5EF4-FFF2-40B4-BE49-F238E27FC236}">
                <a16:creationId xmlns:a16="http://schemas.microsoft.com/office/drawing/2014/main" id="{73432073-EA12-25AB-B2D1-CA5BB02512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220" y="3415593"/>
            <a:ext cx="3600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481407" name="Line 2">
            <a:extLst>
              <a:ext uri="{FF2B5EF4-FFF2-40B4-BE49-F238E27FC236}">
                <a16:creationId xmlns:a16="http://schemas.microsoft.com/office/drawing/2014/main" id="{C68C3694-FDDB-80A5-DF63-35C18985659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1555" y="4923338"/>
            <a:ext cx="3600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98CA832F-4A6B-2219-DB90-839B4FF4F3D5}"/>
              </a:ext>
            </a:extLst>
          </p:cNvPr>
          <p:cNvSpPr txBox="1"/>
          <p:nvPr/>
        </p:nvSpPr>
        <p:spPr bwMode="auto">
          <a:xfrm>
            <a:off x="5148064" y="1642845"/>
            <a:ext cx="1999932" cy="485207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sk-SK" b="0" i="0" u="sng" dirty="0">
                <a:solidFill>
                  <a:srgbClr val="0070C0"/>
                </a:solidFill>
                <a:latin typeface="Cambria Math" panose="02040503050406030204" pitchFamily="18" charset="0"/>
              </a:rPr>
              <a:t>Jednotková oblasť</a:t>
            </a:r>
            <a:r>
              <a:rPr lang="en-US" b="0" i="0" u="sng" dirty="0">
                <a:solidFill>
                  <a:srgbClr val="0070C0"/>
                </a:solidFill>
                <a:latin typeface="Cambria Math" panose="02040503050406030204" pitchFamily="18" charset="0"/>
              </a:rPr>
              <a:t>: </a:t>
            </a:r>
            <a:endParaRPr lang="sk-SK" b="0" i="0" u="sng" dirty="0">
              <a:solidFill>
                <a:srgbClr val="00000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2">
                <a:extLst>
                  <a:ext uri="{FF2B5EF4-FFF2-40B4-BE49-F238E27FC236}">
                    <a16:creationId xmlns:a16="http://schemas.microsoft.com/office/drawing/2014/main" id="{3CE78883-DD0E-A54B-CEF5-1674A65C37DE}"/>
                  </a:ext>
                </a:extLst>
              </p:cNvPr>
              <p:cNvSpPr txBox="1"/>
              <p:nvPr/>
            </p:nvSpPr>
            <p:spPr bwMode="auto">
              <a:xfrm>
                <a:off x="5171806" y="2077038"/>
                <a:ext cx="2664296" cy="41125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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ϵ</m:t>
                      </m:r>
                      <m:r>
                        <a:rPr lang="sk-SK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  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" name="Object 2">
                <a:extLst>
                  <a:ext uri="{FF2B5EF4-FFF2-40B4-BE49-F238E27FC236}">
                    <a16:creationId xmlns:a16="http://schemas.microsoft.com/office/drawing/2014/main" id="{3CE78883-DD0E-A54B-CEF5-1674A65C3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71806" y="2077038"/>
                <a:ext cx="2664296" cy="4112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3D7DDAE3-5459-CA36-6F3D-C8D72127FBC2}"/>
                  </a:ext>
                </a:extLst>
              </p:cNvPr>
              <p:cNvSpPr txBox="1"/>
              <p:nvPr/>
            </p:nvSpPr>
            <p:spPr bwMode="auto">
              <a:xfrm>
                <a:off x="207218" y="2908075"/>
                <a:ext cx="2780606" cy="41232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sk-SK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  <m: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3D7DDAE3-5459-CA36-6F3D-C8D72127F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7218" y="2908075"/>
                <a:ext cx="2780606" cy="4123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2">
                <a:extLst>
                  <a:ext uri="{FF2B5EF4-FFF2-40B4-BE49-F238E27FC236}">
                    <a16:creationId xmlns:a16="http://schemas.microsoft.com/office/drawing/2014/main" id="{845E1CC6-AC25-CFF1-CBCE-609303195AFF}"/>
                  </a:ext>
                </a:extLst>
              </p:cNvPr>
              <p:cNvSpPr txBox="1"/>
              <p:nvPr/>
            </p:nvSpPr>
            <p:spPr bwMode="auto">
              <a:xfrm>
                <a:off x="2987824" y="2906440"/>
                <a:ext cx="1888502" cy="41232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 </a:t>
                </a:r>
                <a:r>
                  <a:rPr lang="sk-SK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</a:t>
                </a:r>
                <a:r>
                  <a:rPr lang="en-US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17" name="Object 2">
                <a:extLst>
                  <a:ext uri="{FF2B5EF4-FFF2-40B4-BE49-F238E27FC236}">
                    <a16:creationId xmlns:a16="http://schemas.microsoft.com/office/drawing/2014/main" id="{845E1CC6-AC25-CFF1-CBCE-609303195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87824" y="2906440"/>
                <a:ext cx="1888502" cy="412320"/>
              </a:xfrm>
              <a:prstGeom prst="rect">
                <a:avLst/>
              </a:prstGeom>
              <a:blipFill>
                <a:blip r:embed="rId11"/>
                <a:stretch>
                  <a:fillRect t="-8955" b="-134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Obrázok 9">
            <a:extLst>
              <a:ext uri="{FF2B5EF4-FFF2-40B4-BE49-F238E27FC236}">
                <a16:creationId xmlns:a16="http://schemas.microsoft.com/office/drawing/2014/main" id="{BE711F59-89B9-1A1A-C5C2-8753A885B0A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06983" y="2780928"/>
            <a:ext cx="3735156" cy="35324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0A384A69-5CF0-A41F-5754-5721194CB7DB}"/>
                  </a:ext>
                </a:extLst>
              </p:cNvPr>
              <p:cNvSpPr txBox="1"/>
              <p:nvPr/>
            </p:nvSpPr>
            <p:spPr bwMode="auto">
              <a:xfrm>
                <a:off x="236735" y="4437112"/>
                <a:ext cx="3308742" cy="4915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0A384A69-5CF0-A41F-5754-5721194CB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735" y="4437112"/>
                <a:ext cx="3308742" cy="49151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DD50B497-0A31-F91A-E5BF-01D1AF5BA695}"/>
                  </a:ext>
                </a:extLst>
              </p:cNvPr>
              <p:cNvSpPr txBox="1"/>
              <p:nvPr/>
            </p:nvSpPr>
            <p:spPr bwMode="auto">
              <a:xfrm>
                <a:off x="251520" y="6060428"/>
                <a:ext cx="3672408" cy="4649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DD50B497-0A31-F91A-E5BF-01D1AF5BA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6060428"/>
                <a:ext cx="3672408" cy="46491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2">
                <a:extLst>
                  <a:ext uri="{FF2B5EF4-FFF2-40B4-BE49-F238E27FC236}">
                    <a16:creationId xmlns:a16="http://schemas.microsoft.com/office/drawing/2014/main" id="{70447C5A-AA64-00DC-209B-875B176FCC47}"/>
                  </a:ext>
                </a:extLst>
              </p:cNvPr>
              <p:cNvSpPr txBox="1"/>
              <p:nvPr/>
            </p:nvSpPr>
            <p:spPr bwMode="auto">
              <a:xfrm>
                <a:off x="539551" y="1071585"/>
                <a:ext cx="7416821" cy="48520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Metriky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vo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vektorov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ý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ch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priestoroch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0" baseline="-250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sk-SK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pou</a:t>
                </a:r>
                <a:r>
                  <a:rPr lang="sk-SK" b="0" i="0" dirty="0" err="1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žívané</a:t>
                </a:r>
                <a:r>
                  <a:rPr lang="sk-SK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v strojovom učení</a:t>
                </a:r>
                <a:r>
                  <a:rPr lang="en-US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: </a:t>
                </a:r>
                <a:endParaRPr lang="sk-SK" b="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bject 2">
                <a:extLst>
                  <a:ext uri="{FF2B5EF4-FFF2-40B4-BE49-F238E27FC236}">
                    <a16:creationId xmlns:a16="http://schemas.microsoft.com/office/drawing/2014/main" id="{70447C5A-AA64-00DC-209B-875B176FC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1" y="1071585"/>
                <a:ext cx="7416821" cy="485207"/>
              </a:xfrm>
              <a:prstGeom prst="rect">
                <a:avLst/>
              </a:prstGeom>
              <a:blipFill>
                <a:blip r:embed="rId15"/>
                <a:stretch>
                  <a:fillRect l="-247" t="-886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Rovná spojnica 14">
            <a:extLst>
              <a:ext uri="{FF2B5EF4-FFF2-40B4-BE49-F238E27FC236}">
                <a16:creationId xmlns:a16="http://schemas.microsoft.com/office/drawing/2014/main" id="{D1FAA96D-E143-4482-033F-AB0C8F8E1746}"/>
              </a:ext>
            </a:extLst>
          </p:cNvPr>
          <p:cNvCxnSpPr>
            <a:cxnSpLocks/>
          </p:cNvCxnSpPr>
          <p:nvPr/>
        </p:nvCxnSpPr>
        <p:spPr>
          <a:xfrm>
            <a:off x="6839434" y="3242351"/>
            <a:ext cx="0" cy="2508909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nica 15">
            <a:extLst>
              <a:ext uri="{FF2B5EF4-FFF2-40B4-BE49-F238E27FC236}">
                <a16:creationId xmlns:a16="http://schemas.microsoft.com/office/drawing/2014/main" id="{62021962-FBB7-9B31-E9BE-BEB035887B1A}"/>
              </a:ext>
            </a:extLst>
          </p:cNvPr>
          <p:cNvCxnSpPr>
            <a:cxnSpLocks/>
          </p:cNvCxnSpPr>
          <p:nvPr/>
        </p:nvCxnSpPr>
        <p:spPr>
          <a:xfrm rot="-5400000">
            <a:off x="6834933" y="3224347"/>
            <a:ext cx="0" cy="2508909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9D693F0F-5858-B890-5E49-6D4BD18E8DEB}"/>
                  </a:ext>
                </a:extLst>
              </p:cNvPr>
              <p:cNvSpPr txBox="1"/>
              <p:nvPr/>
            </p:nvSpPr>
            <p:spPr bwMode="auto">
              <a:xfrm>
                <a:off x="163220" y="3512379"/>
                <a:ext cx="1977838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anhattan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metrika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k-SK" b="0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sk-SK" b="0" dirty="0">
                  <a:solidFill>
                    <a:srgbClr val="FF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9D693F0F-5858-B890-5E49-6D4BD18E8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220" y="3512379"/>
                <a:ext cx="1977838" cy="383178"/>
              </a:xfrm>
              <a:prstGeom prst="rect">
                <a:avLst/>
              </a:prstGeom>
              <a:blipFill>
                <a:blip r:embed="rId16"/>
                <a:stretch>
                  <a:fillRect r="-555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4F2DF881-CE95-AF21-B596-69BCFDBF4A1F}"/>
                  </a:ext>
                </a:extLst>
              </p:cNvPr>
              <p:cNvSpPr txBox="1"/>
              <p:nvPr/>
            </p:nvSpPr>
            <p:spPr bwMode="auto">
              <a:xfrm>
                <a:off x="163220" y="4990264"/>
                <a:ext cx="1977838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sk-SK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Č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eby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š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evova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metrika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k-SK" b="0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sk-SK" b="0" dirty="0">
                  <a:solidFill>
                    <a:srgbClr val="FF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4F2DF881-CE95-AF21-B596-69BCFDBF4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220" y="4990264"/>
                <a:ext cx="1977838" cy="383178"/>
              </a:xfrm>
              <a:prstGeom prst="rect">
                <a:avLst/>
              </a:prstGeom>
              <a:blipFill>
                <a:blip r:embed="rId17"/>
                <a:stretch>
                  <a:fillRect l="-926" r="-10802" b="-1612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ine 2">
            <a:extLst>
              <a:ext uri="{FF2B5EF4-FFF2-40B4-BE49-F238E27FC236}">
                <a16:creationId xmlns:a16="http://schemas.microsoft.com/office/drawing/2014/main" id="{9CCCD431-05AB-2DB7-EA95-176D3CEAB19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763725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E64B5781-2FC7-8C06-7A5A-DBCC3C8DE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264367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Norma,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energia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a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metrika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3690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bject 2">
                <a:extLst>
                  <a:ext uri="{FF2B5EF4-FFF2-40B4-BE49-F238E27FC236}">
                    <a16:creationId xmlns:a16="http://schemas.microsoft.com/office/drawing/2014/main" id="{F45FA984-1139-F0E1-A1E4-6FCD180A9EEE}"/>
                  </a:ext>
                </a:extLst>
              </p:cNvPr>
              <p:cNvSpPr txBox="1"/>
              <p:nvPr/>
            </p:nvSpPr>
            <p:spPr bwMode="auto">
              <a:xfrm>
                <a:off x="163220" y="1830396"/>
                <a:ext cx="1977838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Euklidov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á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metrika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k-SK" b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sk-SK" b="0" dirty="0">
                  <a:solidFill>
                    <a:srgbClr val="FF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30" name="Object 2">
                <a:extLst>
                  <a:ext uri="{FF2B5EF4-FFF2-40B4-BE49-F238E27FC236}">
                    <a16:creationId xmlns:a16="http://schemas.microsoft.com/office/drawing/2014/main" id="{F45FA984-1139-F0E1-A1E4-6FCD180A9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220" y="1830396"/>
                <a:ext cx="1977838" cy="383178"/>
              </a:xfrm>
              <a:prstGeom prst="rect">
                <a:avLst/>
              </a:prstGeom>
              <a:blipFill>
                <a:blip r:embed="rId2"/>
                <a:stretch>
                  <a:fillRect r="-185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4314EC42-F9AD-4FE1-F09A-00D4047B5C27}"/>
                  </a:ext>
                </a:extLst>
              </p:cNvPr>
              <p:cNvSpPr txBox="1"/>
              <p:nvPr/>
            </p:nvSpPr>
            <p:spPr bwMode="auto">
              <a:xfrm>
                <a:off x="235228" y="3922669"/>
                <a:ext cx="3308742" cy="4915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4314EC42-F9AD-4FE1-F09A-00D4047B5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5228" y="3922669"/>
                <a:ext cx="3308742" cy="4915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8A0A669D-6582-55F0-649E-5151C9C2A947}"/>
                  </a:ext>
                </a:extLst>
              </p:cNvPr>
              <p:cNvSpPr txBox="1"/>
              <p:nvPr/>
            </p:nvSpPr>
            <p:spPr bwMode="auto">
              <a:xfrm>
                <a:off x="225372" y="5507648"/>
                <a:ext cx="3672408" cy="4649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8A0A669D-6582-55F0-649E-5151C9C2A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372" y="5507648"/>
                <a:ext cx="3672408" cy="464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102B0713-ACCE-310A-9E9B-234112BB1E80}"/>
                  </a:ext>
                </a:extLst>
              </p:cNvPr>
              <p:cNvSpPr txBox="1"/>
              <p:nvPr/>
            </p:nvSpPr>
            <p:spPr bwMode="auto">
              <a:xfrm>
                <a:off x="235228" y="2367837"/>
                <a:ext cx="4032448" cy="5402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sk-SK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u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v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u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v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102B0713-ACCE-310A-9E9B-234112BB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5228" y="2367837"/>
                <a:ext cx="4032448" cy="5402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1403" name="Line 2">
            <a:extLst>
              <a:ext uri="{FF2B5EF4-FFF2-40B4-BE49-F238E27FC236}">
                <a16:creationId xmlns:a16="http://schemas.microsoft.com/office/drawing/2014/main" id="{73432073-EA12-25AB-B2D1-CA5BB02512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220" y="3415593"/>
            <a:ext cx="3600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481407" name="Line 2">
            <a:extLst>
              <a:ext uri="{FF2B5EF4-FFF2-40B4-BE49-F238E27FC236}">
                <a16:creationId xmlns:a16="http://schemas.microsoft.com/office/drawing/2014/main" id="{C68C3694-FDDB-80A5-DF63-35C18985659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1555" y="4923338"/>
            <a:ext cx="3600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98CA832F-4A6B-2219-DB90-839B4FF4F3D5}"/>
              </a:ext>
            </a:extLst>
          </p:cNvPr>
          <p:cNvSpPr txBox="1"/>
          <p:nvPr/>
        </p:nvSpPr>
        <p:spPr bwMode="auto">
          <a:xfrm>
            <a:off x="5148064" y="1642845"/>
            <a:ext cx="1999932" cy="485207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sk-SK" b="0" i="0" u="sng" dirty="0">
                <a:solidFill>
                  <a:srgbClr val="0070C0"/>
                </a:solidFill>
                <a:latin typeface="Cambria Math" panose="02040503050406030204" pitchFamily="18" charset="0"/>
              </a:rPr>
              <a:t>Jednotková oblasť</a:t>
            </a:r>
            <a:r>
              <a:rPr lang="en-US" b="0" i="0" u="sng" dirty="0">
                <a:solidFill>
                  <a:srgbClr val="0070C0"/>
                </a:solidFill>
                <a:latin typeface="Cambria Math" panose="02040503050406030204" pitchFamily="18" charset="0"/>
              </a:rPr>
              <a:t>: </a:t>
            </a:r>
            <a:endParaRPr lang="sk-SK" b="0" i="0" u="sng" dirty="0">
              <a:solidFill>
                <a:srgbClr val="00000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2">
                <a:extLst>
                  <a:ext uri="{FF2B5EF4-FFF2-40B4-BE49-F238E27FC236}">
                    <a16:creationId xmlns:a16="http://schemas.microsoft.com/office/drawing/2014/main" id="{3CE78883-DD0E-A54B-CEF5-1674A65C37DE}"/>
                  </a:ext>
                </a:extLst>
              </p:cNvPr>
              <p:cNvSpPr txBox="1"/>
              <p:nvPr/>
            </p:nvSpPr>
            <p:spPr bwMode="auto">
              <a:xfrm>
                <a:off x="5171806" y="2077038"/>
                <a:ext cx="2664296" cy="41125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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ϵ</m:t>
                      </m:r>
                      <m:r>
                        <a:rPr lang="sk-SK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  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" name="Object 2">
                <a:extLst>
                  <a:ext uri="{FF2B5EF4-FFF2-40B4-BE49-F238E27FC236}">
                    <a16:creationId xmlns:a16="http://schemas.microsoft.com/office/drawing/2014/main" id="{3CE78883-DD0E-A54B-CEF5-1674A65C3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71806" y="2077038"/>
                <a:ext cx="2664296" cy="4112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3D7DDAE3-5459-CA36-6F3D-C8D72127FBC2}"/>
                  </a:ext>
                </a:extLst>
              </p:cNvPr>
              <p:cNvSpPr txBox="1"/>
              <p:nvPr/>
            </p:nvSpPr>
            <p:spPr bwMode="auto">
              <a:xfrm>
                <a:off x="207218" y="2908075"/>
                <a:ext cx="2780606" cy="41232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sk-SK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  <m: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3D7DDAE3-5459-CA36-6F3D-C8D72127F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7218" y="2908075"/>
                <a:ext cx="2780606" cy="4123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2">
                <a:extLst>
                  <a:ext uri="{FF2B5EF4-FFF2-40B4-BE49-F238E27FC236}">
                    <a16:creationId xmlns:a16="http://schemas.microsoft.com/office/drawing/2014/main" id="{845E1CC6-AC25-CFF1-CBCE-609303195AFF}"/>
                  </a:ext>
                </a:extLst>
              </p:cNvPr>
              <p:cNvSpPr txBox="1"/>
              <p:nvPr/>
            </p:nvSpPr>
            <p:spPr bwMode="auto">
              <a:xfrm>
                <a:off x="2987824" y="2906440"/>
                <a:ext cx="1888502" cy="41232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 </a:t>
                </a:r>
                <a:r>
                  <a:rPr lang="sk-SK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</a:t>
                </a:r>
                <a:r>
                  <a:rPr lang="en-US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17" name="Object 2">
                <a:extLst>
                  <a:ext uri="{FF2B5EF4-FFF2-40B4-BE49-F238E27FC236}">
                    <a16:creationId xmlns:a16="http://schemas.microsoft.com/office/drawing/2014/main" id="{845E1CC6-AC25-CFF1-CBCE-609303195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87824" y="2906440"/>
                <a:ext cx="1888502" cy="412320"/>
              </a:xfrm>
              <a:prstGeom prst="rect">
                <a:avLst/>
              </a:prstGeom>
              <a:blipFill>
                <a:blip r:embed="rId11"/>
                <a:stretch>
                  <a:fillRect t="-8955" b="-134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Obrázok 9">
            <a:extLst>
              <a:ext uri="{FF2B5EF4-FFF2-40B4-BE49-F238E27FC236}">
                <a16:creationId xmlns:a16="http://schemas.microsoft.com/office/drawing/2014/main" id="{BE711F59-89B9-1A1A-C5C2-8753A885B0A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06983" y="2821962"/>
            <a:ext cx="3735156" cy="34503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0A384A69-5CF0-A41F-5754-5721194CB7DB}"/>
                  </a:ext>
                </a:extLst>
              </p:cNvPr>
              <p:cNvSpPr txBox="1"/>
              <p:nvPr/>
            </p:nvSpPr>
            <p:spPr bwMode="auto">
              <a:xfrm>
                <a:off x="236735" y="4437112"/>
                <a:ext cx="3308742" cy="4915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0A384A69-5CF0-A41F-5754-5721194CB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735" y="4437112"/>
                <a:ext cx="3308742" cy="49151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DD50B497-0A31-F91A-E5BF-01D1AF5BA695}"/>
                  </a:ext>
                </a:extLst>
              </p:cNvPr>
              <p:cNvSpPr txBox="1"/>
              <p:nvPr/>
            </p:nvSpPr>
            <p:spPr bwMode="auto">
              <a:xfrm>
                <a:off x="251520" y="6060428"/>
                <a:ext cx="3672408" cy="4649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DD50B497-0A31-F91A-E5BF-01D1AF5BA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6060428"/>
                <a:ext cx="3672408" cy="46491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C9411D8C-1ACF-D515-4DAB-1782C98F3616}"/>
                  </a:ext>
                </a:extLst>
              </p:cNvPr>
              <p:cNvSpPr txBox="1"/>
              <p:nvPr/>
            </p:nvSpPr>
            <p:spPr bwMode="auto">
              <a:xfrm>
                <a:off x="539551" y="1071585"/>
                <a:ext cx="7416821" cy="48520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Metriky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vo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vektorov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ý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ch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priestoroch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0" baseline="-250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sk-SK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pou</a:t>
                </a:r>
                <a:r>
                  <a:rPr lang="sk-SK" b="0" i="0" dirty="0" err="1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žívané</a:t>
                </a:r>
                <a:r>
                  <a:rPr lang="sk-SK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v strojovom učení</a:t>
                </a:r>
                <a:r>
                  <a:rPr lang="en-US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: </a:t>
                </a:r>
                <a:endParaRPr lang="sk-SK" b="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C9411D8C-1ACF-D515-4DAB-1782C98F3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1" y="1071585"/>
                <a:ext cx="7416821" cy="485207"/>
              </a:xfrm>
              <a:prstGeom prst="rect">
                <a:avLst/>
              </a:prstGeom>
              <a:blipFill>
                <a:blip r:embed="rId15"/>
                <a:stretch>
                  <a:fillRect l="-247" t="-886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Rovná spojnica 13">
            <a:extLst>
              <a:ext uri="{FF2B5EF4-FFF2-40B4-BE49-F238E27FC236}">
                <a16:creationId xmlns:a16="http://schemas.microsoft.com/office/drawing/2014/main" id="{0265C716-0EDE-27DF-0F72-7D815A5BC4AC}"/>
              </a:ext>
            </a:extLst>
          </p:cNvPr>
          <p:cNvCxnSpPr>
            <a:cxnSpLocks/>
          </p:cNvCxnSpPr>
          <p:nvPr/>
        </p:nvCxnSpPr>
        <p:spPr>
          <a:xfrm>
            <a:off x="6839434" y="3242351"/>
            <a:ext cx="0" cy="2508909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nica 14">
            <a:extLst>
              <a:ext uri="{FF2B5EF4-FFF2-40B4-BE49-F238E27FC236}">
                <a16:creationId xmlns:a16="http://schemas.microsoft.com/office/drawing/2014/main" id="{216C8014-7800-99EF-4836-87A76D4AB28F}"/>
              </a:ext>
            </a:extLst>
          </p:cNvPr>
          <p:cNvCxnSpPr>
            <a:cxnSpLocks/>
          </p:cNvCxnSpPr>
          <p:nvPr/>
        </p:nvCxnSpPr>
        <p:spPr>
          <a:xfrm rot="-5400000">
            <a:off x="6834933" y="3224347"/>
            <a:ext cx="0" cy="2508909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nica 15">
            <a:extLst>
              <a:ext uri="{FF2B5EF4-FFF2-40B4-BE49-F238E27FC236}">
                <a16:creationId xmlns:a16="http://schemas.microsoft.com/office/drawing/2014/main" id="{3937CCF5-6724-3F61-258C-EEDB25496923}"/>
              </a:ext>
            </a:extLst>
          </p:cNvPr>
          <p:cNvCxnSpPr>
            <a:cxnSpLocks/>
          </p:cNvCxnSpPr>
          <p:nvPr/>
        </p:nvCxnSpPr>
        <p:spPr>
          <a:xfrm flipH="1">
            <a:off x="6820668" y="4482936"/>
            <a:ext cx="97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156F7F90-70A1-670E-6427-713A654A89EB}"/>
                  </a:ext>
                </a:extLst>
              </p:cNvPr>
              <p:cNvSpPr txBox="1"/>
              <p:nvPr/>
            </p:nvSpPr>
            <p:spPr bwMode="auto">
              <a:xfrm>
                <a:off x="163220" y="3512379"/>
                <a:ext cx="1977838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anhattan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metrika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k-SK" b="0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sk-SK" b="0" dirty="0">
                  <a:solidFill>
                    <a:srgbClr val="FF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156F7F90-70A1-670E-6427-713A654A8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220" y="3512379"/>
                <a:ext cx="1977838" cy="383178"/>
              </a:xfrm>
              <a:prstGeom prst="rect">
                <a:avLst/>
              </a:prstGeom>
              <a:blipFill>
                <a:blip r:embed="rId16"/>
                <a:stretch>
                  <a:fillRect r="-555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2">
                <a:extLst>
                  <a:ext uri="{FF2B5EF4-FFF2-40B4-BE49-F238E27FC236}">
                    <a16:creationId xmlns:a16="http://schemas.microsoft.com/office/drawing/2014/main" id="{0A3773C1-12DB-FCC7-F489-18B5B0F9E3FE}"/>
                  </a:ext>
                </a:extLst>
              </p:cNvPr>
              <p:cNvSpPr txBox="1"/>
              <p:nvPr/>
            </p:nvSpPr>
            <p:spPr bwMode="auto">
              <a:xfrm>
                <a:off x="163220" y="4990264"/>
                <a:ext cx="2248540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sk-SK" b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Č</m:t>
                    </m:r>
                    <m:r>
                      <a:rPr lang="sk-SK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𝐞𝐛𝐲</m:t>
                    </m:r>
                    <m:r>
                      <a:rPr lang="sk-SK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š</m:t>
                    </m:r>
                    <m:r>
                      <a:rPr lang="sk-SK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𝐞𝐯𝐨𝐯𝐚</m:t>
                    </m:r>
                    <m:r>
                      <a:rPr lang="sk-SK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sk-SK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𝐦𝐞𝐭𝐫𝐢𝐤𝐚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k-SK" b="1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sk-SK" b="0" dirty="0">
                  <a:solidFill>
                    <a:srgbClr val="FF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19" name="Object 2">
                <a:extLst>
                  <a:ext uri="{FF2B5EF4-FFF2-40B4-BE49-F238E27FC236}">
                    <a16:creationId xmlns:a16="http://schemas.microsoft.com/office/drawing/2014/main" id="{0A3773C1-12DB-FCC7-F489-18B5B0F9E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220" y="4990264"/>
                <a:ext cx="2248540" cy="383178"/>
              </a:xfrm>
              <a:prstGeom prst="rect">
                <a:avLst/>
              </a:prstGeom>
              <a:blipFill>
                <a:blip r:embed="rId17"/>
                <a:stretch>
                  <a:fillRect l="-813" r="-5691" b="-1612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ine 2">
            <a:extLst>
              <a:ext uri="{FF2B5EF4-FFF2-40B4-BE49-F238E27FC236}">
                <a16:creationId xmlns:a16="http://schemas.microsoft.com/office/drawing/2014/main" id="{A3FAD72A-F84D-7ADB-3BD1-1FA288F6AE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763725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165123FE-9C95-C160-EF33-9E7BCC214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264367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Norma,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energia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a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metrika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20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40" name="Picture 4" descr="pcaVino3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33720" y="2592427"/>
            <a:ext cx="5476560" cy="4104000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59E293D1-D6AD-1B92-01B0-72944412DA90}"/>
                  </a:ext>
                </a:extLst>
              </p:cNvPr>
              <p:cNvSpPr txBox="1"/>
              <p:nvPr/>
            </p:nvSpPr>
            <p:spPr bwMode="auto">
              <a:xfrm>
                <a:off x="163220" y="1830396"/>
                <a:ext cx="2896612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ahalanobisova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metrika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k-SK" b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sk-SK" b="0" dirty="0">
                  <a:solidFill>
                    <a:srgbClr val="FF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59E293D1-D6AD-1B92-01B0-72944412D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220" y="1830396"/>
                <a:ext cx="2896612" cy="3831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E33D084C-A87F-F214-0C94-17AE83822B41}"/>
                  </a:ext>
                </a:extLst>
              </p:cNvPr>
              <p:cNvSpPr txBox="1"/>
              <p:nvPr/>
            </p:nvSpPr>
            <p:spPr bwMode="auto">
              <a:xfrm>
                <a:off x="3203848" y="1628800"/>
                <a:ext cx="4480788" cy="107107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sk-SK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sk-SK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u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sk-SK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v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sk-SK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sk-SK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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sk-SK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u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sk-SK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v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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E33D084C-A87F-F214-0C94-17AE83822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3848" y="1628800"/>
                <a:ext cx="4480788" cy="10710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2">
                <a:extLst>
                  <a:ext uri="{FF2B5EF4-FFF2-40B4-BE49-F238E27FC236}">
                    <a16:creationId xmlns:a16="http://schemas.microsoft.com/office/drawing/2014/main" id="{4DBE7F6E-4AC9-4B47-FD1A-22D75F9038A2}"/>
                  </a:ext>
                </a:extLst>
              </p:cNvPr>
              <p:cNvSpPr txBox="1"/>
              <p:nvPr/>
            </p:nvSpPr>
            <p:spPr bwMode="auto">
              <a:xfrm>
                <a:off x="539551" y="1071585"/>
                <a:ext cx="7416821" cy="48520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Metriky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vo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vektorov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ý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ch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priestoroch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0" baseline="-250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sk-SK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pou</a:t>
                </a:r>
                <a:r>
                  <a:rPr lang="sk-SK" b="0" i="0" dirty="0" err="1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žívané</a:t>
                </a:r>
                <a:r>
                  <a:rPr lang="sk-SK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v strojovom učení</a:t>
                </a:r>
                <a:r>
                  <a:rPr lang="en-US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: </a:t>
                </a:r>
                <a:endParaRPr lang="sk-SK" b="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Object 2">
                <a:extLst>
                  <a:ext uri="{FF2B5EF4-FFF2-40B4-BE49-F238E27FC236}">
                    <a16:creationId xmlns:a16="http://schemas.microsoft.com/office/drawing/2014/main" id="{4DBE7F6E-4AC9-4B47-FD1A-22D75F903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1" y="1071585"/>
                <a:ext cx="7416821" cy="485207"/>
              </a:xfrm>
              <a:prstGeom prst="rect">
                <a:avLst/>
              </a:prstGeom>
              <a:blipFill>
                <a:blip r:embed="rId5"/>
                <a:stretch>
                  <a:fillRect l="-247" t="-886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ine 2">
            <a:extLst>
              <a:ext uri="{FF2B5EF4-FFF2-40B4-BE49-F238E27FC236}">
                <a16:creationId xmlns:a16="http://schemas.microsoft.com/office/drawing/2014/main" id="{64D60D4D-BC0D-499C-9570-65FFFE15CA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763725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8B2F4C6F-093E-01DA-F081-569EFEF86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264367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Norma,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energia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a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metrika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59E293D1-D6AD-1B92-01B0-72944412DA90}"/>
                  </a:ext>
                </a:extLst>
              </p:cNvPr>
              <p:cNvSpPr txBox="1"/>
              <p:nvPr/>
            </p:nvSpPr>
            <p:spPr bwMode="auto">
              <a:xfrm>
                <a:off x="163220" y="1830396"/>
                <a:ext cx="2896612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ahalanobisova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metrika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k-SK" b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sk-SK" b="0" dirty="0">
                  <a:solidFill>
                    <a:srgbClr val="FF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59E293D1-D6AD-1B92-01B0-72944412D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220" y="1830396"/>
                <a:ext cx="2896612" cy="3831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E33D084C-A87F-F214-0C94-17AE83822B41}"/>
                  </a:ext>
                </a:extLst>
              </p:cNvPr>
              <p:cNvSpPr txBox="1"/>
              <p:nvPr/>
            </p:nvSpPr>
            <p:spPr bwMode="auto">
              <a:xfrm>
                <a:off x="3203848" y="1628800"/>
                <a:ext cx="4480788" cy="107107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sk-SK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sk-SK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u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sk-SK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v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sk-SK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sk-SK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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sk-SK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u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sk-SK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v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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E33D084C-A87F-F214-0C94-17AE83822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3848" y="1628800"/>
                <a:ext cx="4480788" cy="10710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06FE53E0-36C7-5351-3A6E-9B5E1EC5E3F8}"/>
                  </a:ext>
                </a:extLst>
              </p:cNvPr>
              <p:cNvSpPr txBox="1"/>
              <p:nvPr/>
            </p:nvSpPr>
            <p:spPr bwMode="auto">
              <a:xfrm>
                <a:off x="539551" y="1071585"/>
                <a:ext cx="7416821" cy="48520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Metriky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vo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vektorov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ý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ch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priestoroch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0" baseline="-250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sk-SK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pou</a:t>
                </a:r>
                <a:r>
                  <a:rPr lang="sk-SK" b="0" i="0" dirty="0" err="1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žívané</a:t>
                </a:r>
                <a:r>
                  <a:rPr lang="sk-SK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v strojovom učení</a:t>
                </a:r>
                <a:r>
                  <a:rPr lang="en-US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: </a:t>
                </a:r>
                <a:endParaRPr lang="sk-SK" b="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06FE53E0-36C7-5351-3A6E-9B5E1EC5E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1" y="1071585"/>
                <a:ext cx="7416821" cy="485207"/>
              </a:xfrm>
              <a:prstGeom prst="rect">
                <a:avLst/>
              </a:prstGeom>
              <a:blipFill>
                <a:blip r:embed="rId4"/>
                <a:stretch>
                  <a:fillRect l="-247" t="-886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pcaVino3">
            <a:extLst>
              <a:ext uri="{FF2B5EF4-FFF2-40B4-BE49-F238E27FC236}">
                <a16:creationId xmlns:a16="http://schemas.microsoft.com/office/drawing/2014/main" id="{FCFED01D-B6F4-95C2-5781-56B06C84FC9D}"/>
              </a:ext>
            </a:extLst>
          </p:cNvPr>
          <p:cNvPicPr>
            <a:picLocks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1832400" y="2592000"/>
            <a:ext cx="5475600" cy="4104000"/>
          </a:xfrm>
          <a:prstGeom prst="rect">
            <a:avLst/>
          </a:prstGeom>
          <a:noFill/>
        </p:spPr>
      </p:pic>
      <p:sp>
        <p:nvSpPr>
          <p:cNvPr id="7" name="Line 2">
            <a:extLst>
              <a:ext uri="{FF2B5EF4-FFF2-40B4-BE49-F238E27FC236}">
                <a16:creationId xmlns:a16="http://schemas.microsoft.com/office/drawing/2014/main" id="{2B137C0E-2DA7-DA79-2F97-BA271314EB2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763725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3D83099E-546C-69AC-35F0-CA6D3F16B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264367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Norma,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energia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a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metrika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5273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59E293D1-D6AD-1B92-01B0-72944412DA90}"/>
                  </a:ext>
                </a:extLst>
              </p:cNvPr>
              <p:cNvSpPr txBox="1"/>
              <p:nvPr/>
            </p:nvSpPr>
            <p:spPr bwMode="auto">
              <a:xfrm>
                <a:off x="107504" y="1567362"/>
                <a:ext cx="2896612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inkovsk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é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ho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metrika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k-SK" b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sk-SK" b="0" dirty="0">
                  <a:solidFill>
                    <a:srgbClr val="FF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59E293D1-D6AD-1B92-01B0-72944412D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1567362"/>
                <a:ext cx="2896612" cy="3831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06FE53E0-36C7-5351-3A6E-9B5E1EC5E3F8}"/>
                  </a:ext>
                </a:extLst>
              </p:cNvPr>
              <p:cNvSpPr txBox="1"/>
              <p:nvPr/>
            </p:nvSpPr>
            <p:spPr bwMode="auto">
              <a:xfrm>
                <a:off x="539551" y="1071585"/>
                <a:ext cx="7416821" cy="48520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Metriky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vo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vektorov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ý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ch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priestoroch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0" baseline="-250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sk-SK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pou</a:t>
                </a:r>
                <a:r>
                  <a:rPr lang="sk-SK" b="0" i="0" dirty="0" err="1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žívané</a:t>
                </a:r>
                <a:r>
                  <a:rPr lang="sk-SK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v strojovom učení</a:t>
                </a:r>
                <a:r>
                  <a:rPr lang="en-US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: </a:t>
                </a:r>
                <a:endParaRPr lang="sk-SK" b="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06FE53E0-36C7-5351-3A6E-9B5E1EC5E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1" y="1071585"/>
                <a:ext cx="7416821" cy="485207"/>
              </a:xfrm>
              <a:prstGeom prst="rect">
                <a:avLst/>
              </a:prstGeom>
              <a:blipFill>
                <a:blip r:embed="rId3"/>
                <a:stretch>
                  <a:fillRect l="-247" t="-886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CFED01D-B6F4-95C2-5781-56B06C84FC9D}"/>
              </a:ext>
            </a:extLst>
          </p:cNvPr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0634" y="2592427"/>
            <a:ext cx="4442731" cy="4104000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5933978C-9FB8-9C02-B0D7-11D6BA1AB4A4}"/>
                  </a:ext>
                </a:extLst>
              </p:cNvPr>
              <p:cNvSpPr txBox="1"/>
              <p:nvPr/>
            </p:nvSpPr>
            <p:spPr bwMode="auto">
              <a:xfrm>
                <a:off x="2771800" y="1567508"/>
                <a:ext cx="4032448" cy="5402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sk-SK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sk-SK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u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v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u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v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5933978C-9FB8-9C02-B0D7-11D6BA1AB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71800" y="1567508"/>
                <a:ext cx="4032448" cy="5402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5654EF50-CE68-6BF0-2C8E-0E50C77A4CB1}"/>
                  </a:ext>
                </a:extLst>
              </p:cNvPr>
              <p:cNvSpPr txBox="1"/>
              <p:nvPr/>
            </p:nvSpPr>
            <p:spPr bwMode="auto">
              <a:xfrm>
                <a:off x="2759100" y="2036964"/>
                <a:ext cx="3757116" cy="45593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u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v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5654EF50-CE68-6BF0-2C8E-0E50C77A4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59100" y="2036964"/>
                <a:ext cx="3757116" cy="4559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2">
                <a:extLst>
                  <a:ext uri="{FF2B5EF4-FFF2-40B4-BE49-F238E27FC236}">
                    <a16:creationId xmlns:a16="http://schemas.microsoft.com/office/drawing/2014/main" id="{A367BA84-12FB-0A1F-A9AF-C83B67228E13}"/>
                  </a:ext>
                </a:extLst>
              </p:cNvPr>
              <p:cNvSpPr txBox="1"/>
              <p:nvPr/>
            </p:nvSpPr>
            <p:spPr bwMode="auto">
              <a:xfrm>
                <a:off x="857224" y="3006503"/>
                <a:ext cx="792088" cy="42249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10" name="Object 2">
                <a:extLst>
                  <a:ext uri="{FF2B5EF4-FFF2-40B4-BE49-F238E27FC236}">
                    <a16:creationId xmlns:a16="http://schemas.microsoft.com/office/drawing/2014/main" id="{A367BA84-12FB-0A1F-A9AF-C83B67228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7224" y="3006503"/>
                <a:ext cx="792088" cy="422497"/>
              </a:xfrm>
              <a:prstGeom prst="rect">
                <a:avLst/>
              </a:prstGeom>
              <a:blipFill>
                <a:blip r:embed="rId7"/>
                <a:stretch>
                  <a:fillRect l="-6923" t="-7143" b="-857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ine 2">
            <a:extLst>
              <a:ext uri="{FF2B5EF4-FFF2-40B4-BE49-F238E27FC236}">
                <a16:creationId xmlns:a16="http://schemas.microsoft.com/office/drawing/2014/main" id="{868ADCDF-435E-B9A1-53FB-F8382E2EDD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763725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E0489F2F-8DF0-A9D2-676C-558ACD773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264367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Norma,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energia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a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metrika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81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59E293D1-D6AD-1B92-01B0-72944412DA90}"/>
                  </a:ext>
                </a:extLst>
              </p:cNvPr>
              <p:cNvSpPr txBox="1"/>
              <p:nvPr/>
            </p:nvSpPr>
            <p:spPr bwMode="auto">
              <a:xfrm>
                <a:off x="107504" y="1567362"/>
                <a:ext cx="2896612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uklidova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metrika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k-SK" b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sk-SK" b="0" dirty="0">
                  <a:solidFill>
                    <a:srgbClr val="FF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59E293D1-D6AD-1B92-01B0-72944412D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1567362"/>
                <a:ext cx="2896612" cy="3831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06FE53E0-36C7-5351-3A6E-9B5E1EC5E3F8}"/>
                  </a:ext>
                </a:extLst>
              </p:cNvPr>
              <p:cNvSpPr txBox="1"/>
              <p:nvPr/>
            </p:nvSpPr>
            <p:spPr bwMode="auto">
              <a:xfrm>
                <a:off x="539551" y="1071585"/>
                <a:ext cx="7416821" cy="48520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Metriky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vo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vektorov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ý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ch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priestoroch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0" baseline="-250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sk-SK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pou</a:t>
                </a:r>
                <a:r>
                  <a:rPr lang="sk-SK" b="0" i="0" dirty="0" err="1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žívané</a:t>
                </a:r>
                <a:r>
                  <a:rPr lang="sk-SK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v strojovom učení</a:t>
                </a:r>
                <a:r>
                  <a:rPr lang="en-US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: </a:t>
                </a:r>
                <a:endParaRPr lang="sk-SK" b="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06FE53E0-36C7-5351-3A6E-9B5E1EC5E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1" y="1071585"/>
                <a:ext cx="7416821" cy="485207"/>
              </a:xfrm>
              <a:prstGeom prst="rect">
                <a:avLst/>
              </a:prstGeom>
              <a:blipFill>
                <a:blip r:embed="rId3"/>
                <a:stretch>
                  <a:fillRect l="-247" t="-886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CFED01D-B6F4-95C2-5781-56B06C84FC9D}"/>
              </a:ext>
            </a:extLst>
          </p:cNvPr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0634" y="2592427"/>
            <a:ext cx="4442731" cy="4103999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2">
                <a:extLst>
                  <a:ext uri="{FF2B5EF4-FFF2-40B4-BE49-F238E27FC236}">
                    <a16:creationId xmlns:a16="http://schemas.microsoft.com/office/drawing/2014/main" id="{A367BA84-12FB-0A1F-A9AF-C83B67228E13}"/>
                  </a:ext>
                </a:extLst>
              </p:cNvPr>
              <p:cNvSpPr txBox="1"/>
              <p:nvPr/>
            </p:nvSpPr>
            <p:spPr bwMode="auto">
              <a:xfrm>
                <a:off x="857224" y="3006503"/>
                <a:ext cx="792088" cy="42249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10" name="Object 2">
                <a:extLst>
                  <a:ext uri="{FF2B5EF4-FFF2-40B4-BE49-F238E27FC236}">
                    <a16:creationId xmlns:a16="http://schemas.microsoft.com/office/drawing/2014/main" id="{A367BA84-12FB-0A1F-A9AF-C83B67228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7224" y="3006503"/>
                <a:ext cx="792088" cy="422497"/>
              </a:xfrm>
              <a:prstGeom prst="rect">
                <a:avLst/>
              </a:prstGeom>
              <a:blipFill>
                <a:blip r:embed="rId7"/>
                <a:stretch>
                  <a:fillRect l="-6923" t="-7143" b="-857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6E0F39EA-57DA-CFF2-857C-47C29F4B6175}"/>
                  </a:ext>
                </a:extLst>
              </p:cNvPr>
              <p:cNvSpPr txBox="1"/>
              <p:nvPr/>
            </p:nvSpPr>
            <p:spPr bwMode="auto">
              <a:xfrm>
                <a:off x="856633" y="3438551"/>
                <a:ext cx="792088" cy="42249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6E0F39EA-57DA-CFF2-857C-47C29F4B6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6633" y="3438551"/>
                <a:ext cx="792088" cy="422497"/>
              </a:xfrm>
              <a:prstGeom prst="rect">
                <a:avLst/>
              </a:prstGeom>
              <a:blipFill>
                <a:blip r:embed="rId8"/>
                <a:stretch>
                  <a:fillRect l="-6977" t="-7246" b="-1014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ine 2">
            <a:extLst>
              <a:ext uri="{FF2B5EF4-FFF2-40B4-BE49-F238E27FC236}">
                <a16:creationId xmlns:a16="http://schemas.microsoft.com/office/drawing/2014/main" id="{32DFE7BE-368B-0C80-861E-2CBAD9E4706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763725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7A82C0B1-2018-9AA3-5092-29440E7D7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264367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Norma,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energia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a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metrika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297D79AC-24B2-4F59-3426-153E491C1F0C}"/>
                  </a:ext>
                </a:extLst>
              </p:cNvPr>
              <p:cNvSpPr txBox="1"/>
              <p:nvPr/>
            </p:nvSpPr>
            <p:spPr bwMode="auto">
              <a:xfrm>
                <a:off x="2771800" y="1567508"/>
                <a:ext cx="4032448" cy="5402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sk-SK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sk-SK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u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v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u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v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297D79AC-24B2-4F59-3426-153E491C1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71800" y="1567508"/>
                <a:ext cx="4032448" cy="54023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Object 2">
                <a:extLst>
                  <a:ext uri="{FF2B5EF4-FFF2-40B4-BE49-F238E27FC236}">
                    <a16:creationId xmlns:a16="http://schemas.microsoft.com/office/drawing/2014/main" id="{846FD255-6A62-AC59-8A1F-873DC92D21D8}"/>
                  </a:ext>
                </a:extLst>
              </p:cNvPr>
              <p:cNvSpPr txBox="1"/>
              <p:nvPr/>
            </p:nvSpPr>
            <p:spPr bwMode="auto">
              <a:xfrm>
                <a:off x="2759100" y="2036964"/>
                <a:ext cx="3757116" cy="45593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u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v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3" name="Object 2">
                <a:extLst>
                  <a:ext uri="{FF2B5EF4-FFF2-40B4-BE49-F238E27FC236}">
                    <a16:creationId xmlns:a16="http://schemas.microsoft.com/office/drawing/2014/main" id="{846FD255-6A62-AC59-8A1F-873DC92D2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59100" y="2036964"/>
                <a:ext cx="3757116" cy="4559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4345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59E293D1-D6AD-1B92-01B0-72944412DA90}"/>
                  </a:ext>
                </a:extLst>
              </p:cNvPr>
              <p:cNvSpPr txBox="1"/>
              <p:nvPr/>
            </p:nvSpPr>
            <p:spPr bwMode="auto">
              <a:xfrm>
                <a:off x="107504" y="1567362"/>
                <a:ext cx="2896612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eviemkoho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metrika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k-SK" b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sk-SK" b="0" dirty="0">
                  <a:solidFill>
                    <a:srgbClr val="FF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59E293D1-D6AD-1B92-01B0-72944412D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1567362"/>
                <a:ext cx="2896612" cy="3831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06FE53E0-36C7-5351-3A6E-9B5E1EC5E3F8}"/>
                  </a:ext>
                </a:extLst>
              </p:cNvPr>
              <p:cNvSpPr txBox="1"/>
              <p:nvPr/>
            </p:nvSpPr>
            <p:spPr bwMode="auto">
              <a:xfrm>
                <a:off x="539551" y="1071585"/>
                <a:ext cx="7416821" cy="48520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Metriky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vo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vektorov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ý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ch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priestoroch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0" baseline="-250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sk-SK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pou</a:t>
                </a:r>
                <a:r>
                  <a:rPr lang="sk-SK" b="0" i="0" dirty="0" err="1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žívané</a:t>
                </a:r>
                <a:r>
                  <a:rPr lang="sk-SK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v strojovom učení</a:t>
                </a:r>
                <a:r>
                  <a:rPr lang="en-US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: </a:t>
                </a:r>
                <a:endParaRPr lang="sk-SK" b="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06FE53E0-36C7-5351-3A6E-9B5E1EC5E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1" y="1071585"/>
                <a:ext cx="7416821" cy="485207"/>
              </a:xfrm>
              <a:prstGeom prst="rect">
                <a:avLst/>
              </a:prstGeom>
              <a:blipFill>
                <a:blip r:embed="rId3"/>
                <a:stretch>
                  <a:fillRect l="-247" t="-886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CFED01D-B6F4-95C2-5781-56B06C84FC9D}"/>
              </a:ext>
            </a:extLst>
          </p:cNvPr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0634" y="2592427"/>
            <a:ext cx="4442731" cy="4103999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2">
                <a:extLst>
                  <a:ext uri="{FF2B5EF4-FFF2-40B4-BE49-F238E27FC236}">
                    <a16:creationId xmlns:a16="http://schemas.microsoft.com/office/drawing/2014/main" id="{A367BA84-12FB-0A1F-A9AF-C83B67228E13}"/>
                  </a:ext>
                </a:extLst>
              </p:cNvPr>
              <p:cNvSpPr txBox="1"/>
              <p:nvPr/>
            </p:nvSpPr>
            <p:spPr bwMode="auto">
              <a:xfrm>
                <a:off x="857224" y="3006503"/>
                <a:ext cx="792088" cy="42249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10" name="Object 2">
                <a:extLst>
                  <a:ext uri="{FF2B5EF4-FFF2-40B4-BE49-F238E27FC236}">
                    <a16:creationId xmlns:a16="http://schemas.microsoft.com/office/drawing/2014/main" id="{A367BA84-12FB-0A1F-A9AF-C83B67228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7224" y="3006503"/>
                <a:ext cx="792088" cy="422497"/>
              </a:xfrm>
              <a:prstGeom prst="rect">
                <a:avLst/>
              </a:prstGeom>
              <a:blipFill>
                <a:blip r:embed="rId7"/>
                <a:stretch>
                  <a:fillRect l="-6923" t="-7143" b="-857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6E0F39EA-57DA-CFF2-857C-47C29F4B6175}"/>
                  </a:ext>
                </a:extLst>
              </p:cNvPr>
              <p:cNvSpPr txBox="1"/>
              <p:nvPr/>
            </p:nvSpPr>
            <p:spPr bwMode="auto">
              <a:xfrm>
                <a:off x="856633" y="3438551"/>
                <a:ext cx="792088" cy="42249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6E0F39EA-57DA-CFF2-857C-47C29F4B6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6633" y="3438551"/>
                <a:ext cx="792088" cy="422497"/>
              </a:xfrm>
              <a:prstGeom prst="rect">
                <a:avLst/>
              </a:prstGeom>
              <a:blipFill>
                <a:blip r:embed="rId8"/>
                <a:stretch>
                  <a:fillRect l="-6977" t="-7246" b="-1014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A89F77A5-8DC5-85EC-BF55-1A0C96C35220}"/>
                  </a:ext>
                </a:extLst>
              </p:cNvPr>
              <p:cNvSpPr txBox="1"/>
              <p:nvPr/>
            </p:nvSpPr>
            <p:spPr bwMode="auto">
              <a:xfrm>
                <a:off x="852132" y="3870599"/>
                <a:ext cx="792088" cy="42249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A89F77A5-8DC5-85EC-BF55-1A0C96C35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2132" y="3870599"/>
                <a:ext cx="792088" cy="422497"/>
              </a:xfrm>
              <a:prstGeom prst="rect">
                <a:avLst/>
              </a:prstGeom>
              <a:blipFill>
                <a:blip r:embed="rId9"/>
                <a:stretch>
                  <a:fillRect l="-6923" t="-8696" b="-1014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Line 2">
            <a:extLst>
              <a:ext uri="{FF2B5EF4-FFF2-40B4-BE49-F238E27FC236}">
                <a16:creationId xmlns:a16="http://schemas.microsoft.com/office/drawing/2014/main" id="{4F923B1A-B64E-A775-EB2C-DD87F7465C5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763725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77A58B68-CCFD-6A10-DABA-65254D25A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264367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Norma,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energia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a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metrika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D8FB7544-4571-348D-982E-A235ABEE2055}"/>
                  </a:ext>
                </a:extLst>
              </p:cNvPr>
              <p:cNvSpPr txBox="1"/>
              <p:nvPr/>
            </p:nvSpPr>
            <p:spPr bwMode="auto">
              <a:xfrm>
                <a:off x="2771800" y="1567508"/>
                <a:ext cx="4032448" cy="5402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sk-SK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sk-SK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u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v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u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v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D8FB7544-4571-348D-982E-A235ABEE2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71800" y="1567508"/>
                <a:ext cx="4032448" cy="54023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Object 2">
                <a:extLst>
                  <a:ext uri="{FF2B5EF4-FFF2-40B4-BE49-F238E27FC236}">
                    <a16:creationId xmlns:a16="http://schemas.microsoft.com/office/drawing/2014/main" id="{8DB8B124-4772-4544-AE65-6749767A74F9}"/>
                  </a:ext>
                </a:extLst>
              </p:cNvPr>
              <p:cNvSpPr txBox="1"/>
              <p:nvPr/>
            </p:nvSpPr>
            <p:spPr bwMode="auto">
              <a:xfrm>
                <a:off x="2759100" y="2036964"/>
                <a:ext cx="3757116" cy="45593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u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v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3" name="Object 2">
                <a:extLst>
                  <a:ext uri="{FF2B5EF4-FFF2-40B4-BE49-F238E27FC236}">
                    <a16:creationId xmlns:a16="http://schemas.microsoft.com/office/drawing/2014/main" id="{8DB8B124-4772-4544-AE65-6749767A7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59100" y="2036964"/>
                <a:ext cx="3757116" cy="4559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90189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59E293D1-D6AD-1B92-01B0-72944412DA90}"/>
                  </a:ext>
                </a:extLst>
              </p:cNvPr>
              <p:cNvSpPr txBox="1"/>
              <p:nvPr/>
            </p:nvSpPr>
            <p:spPr bwMode="auto">
              <a:xfrm>
                <a:off x="107504" y="1567362"/>
                <a:ext cx="2896612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eviemkoho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metrika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k-SK" b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sk-SK" b="0" dirty="0">
                  <a:solidFill>
                    <a:srgbClr val="FF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59E293D1-D6AD-1B92-01B0-72944412D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1567362"/>
                <a:ext cx="2896612" cy="3831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06FE53E0-36C7-5351-3A6E-9B5E1EC5E3F8}"/>
                  </a:ext>
                </a:extLst>
              </p:cNvPr>
              <p:cNvSpPr txBox="1"/>
              <p:nvPr/>
            </p:nvSpPr>
            <p:spPr bwMode="auto">
              <a:xfrm>
                <a:off x="539551" y="1071585"/>
                <a:ext cx="7416821" cy="48520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Metriky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vo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vektorov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ý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ch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priestoroch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0" baseline="-250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sk-SK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pou</a:t>
                </a:r>
                <a:r>
                  <a:rPr lang="sk-SK" b="0" i="0" dirty="0" err="1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žívané</a:t>
                </a:r>
                <a:r>
                  <a:rPr lang="sk-SK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v strojovom učení</a:t>
                </a:r>
                <a:r>
                  <a:rPr lang="en-US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: </a:t>
                </a:r>
                <a:endParaRPr lang="sk-SK" b="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06FE53E0-36C7-5351-3A6E-9B5E1EC5E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1" y="1071585"/>
                <a:ext cx="7416821" cy="485207"/>
              </a:xfrm>
              <a:prstGeom prst="rect">
                <a:avLst/>
              </a:prstGeom>
              <a:blipFill>
                <a:blip r:embed="rId3"/>
                <a:stretch>
                  <a:fillRect l="-247" t="-886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CFED01D-B6F4-95C2-5781-56B06C84FC9D}"/>
              </a:ext>
            </a:extLst>
          </p:cNvPr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0634" y="2592427"/>
            <a:ext cx="4442731" cy="4103999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2">
                <a:extLst>
                  <a:ext uri="{FF2B5EF4-FFF2-40B4-BE49-F238E27FC236}">
                    <a16:creationId xmlns:a16="http://schemas.microsoft.com/office/drawing/2014/main" id="{A367BA84-12FB-0A1F-A9AF-C83B67228E13}"/>
                  </a:ext>
                </a:extLst>
              </p:cNvPr>
              <p:cNvSpPr txBox="1"/>
              <p:nvPr/>
            </p:nvSpPr>
            <p:spPr bwMode="auto">
              <a:xfrm>
                <a:off x="857224" y="3006503"/>
                <a:ext cx="792088" cy="42249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10" name="Object 2">
                <a:extLst>
                  <a:ext uri="{FF2B5EF4-FFF2-40B4-BE49-F238E27FC236}">
                    <a16:creationId xmlns:a16="http://schemas.microsoft.com/office/drawing/2014/main" id="{A367BA84-12FB-0A1F-A9AF-C83B67228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7224" y="3006503"/>
                <a:ext cx="792088" cy="422497"/>
              </a:xfrm>
              <a:prstGeom prst="rect">
                <a:avLst/>
              </a:prstGeom>
              <a:blipFill>
                <a:blip r:embed="rId7"/>
                <a:stretch>
                  <a:fillRect l="-6923" t="-7143" b="-857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6E0F39EA-57DA-CFF2-857C-47C29F4B6175}"/>
                  </a:ext>
                </a:extLst>
              </p:cNvPr>
              <p:cNvSpPr txBox="1"/>
              <p:nvPr/>
            </p:nvSpPr>
            <p:spPr bwMode="auto">
              <a:xfrm>
                <a:off x="856633" y="3438551"/>
                <a:ext cx="792088" cy="42249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6E0F39EA-57DA-CFF2-857C-47C29F4B6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6633" y="3438551"/>
                <a:ext cx="792088" cy="422497"/>
              </a:xfrm>
              <a:prstGeom prst="rect">
                <a:avLst/>
              </a:prstGeom>
              <a:blipFill>
                <a:blip r:embed="rId8"/>
                <a:stretch>
                  <a:fillRect l="-6977" t="-7246" b="-1014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A89F77A5-8DC5-85EC-BF55-1A0C96C35220}"/>
                  </a:ext>
                </a:extLst>
              </p:cNvPr>
              <p:cNvSpPr txBox="1"/>
              <p:nvPr/>
            </p:nvSpPr>
            <p:spPr bwMode="auto">
              <a:xfrm>
                <a:off x="852132" y="3870599"/>
                <a:ext cx="792088" cy="42249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A89F77A5-8DC5-85EC-BF55-1A0C96C35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2132" y="3870599"/>
                <a:ext cx="792088" cy="422497"/>
              </a:xfrm>
              <a:prstGeom prst="rect">
                <a:avLst/>
              </a:prstGeom>
              <a:blipFill>
                <a:blip r:embed="rId9"/>
                <a:stretch>
                  <a:fillRect l="-6923" t="-8696" b="-1014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A9A63362-D4C5-A7BD-6A23-517BB600C82E}"/>
                  </a:ext>
                </a:extLst>
              </p:cNvPr>
              <p:cNvSpPr txBox="1"/>
              <p:nvPr/>
            </p:nvSpPr>
            <p:spPr bwMode="auto">
              <a:xfrm>
                <a:off x="845995" y="4302647"/>
                <a:ext cx="792088" cy="42249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A9A63362-D4C5-A7BD-6A23-517BB600C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5995" y="4302647"/>
                <a:ext cx="792088" cy="422497"/>
              </a:xfrm>
              <a:prstGeom prst="rect">
                <a:avLst/>
              </a:prstGeom>
              <a:blipFill>
                <a:blip r:embed="rId10"/>
                <a:stretch>
                  <a:fillRect l="-6923" t="-8696" b="-1014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ine 2">
            <a:extLst>
              <a:ext uri="{FF2B5EF4-FFF2-40B4-BE49-F238E27FC236}">
                <a16:creationId xmlns:a16="http://schemas.microsoft.com/office/drawing/2014/main" id="{FA349257-411E-93E9-A478-3D8A1181FB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763725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B8F972A1-EC9E-C7EE-2C08-D472F8B6F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264367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Norma,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energia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a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metrika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bject 2">
                <a:extLst>
                  <a:ext uri="{FF2B5EF4-FFF2-40B4-BE49-F238E27FC236}">
                    <a16:creationId xmlns:a16="http://schemas.microsoft.com/office/drawing/2014/main" id="{BE36F9C8-2485-96C7-DFE3-F51394AA5DF0}"/>
                  </a:ext>
                </a:extLst>
              </p:cNvPr>
              <p:cNvSpPr txBox="1"/>
              <p:nvPr/>
            </p:nvSpPr>
            <p:spPr bwMode="auto">
              <a:xfrm>
                <a:off x="2759100" y="2036964"/>
                <a:ext cx="3757116" cy="45593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u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v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3" name="Object 2">
                <a:extLst>
                  <a:ext uri="{FF2B5EF4-FFF2-40B4-BE49-F238E27FC236}">
                    <a16:creationId xmlns:a16="http://schemas.microsoft.com/office/drawing/2014/main" id="{BE36F9C8-2485-96C7-DFE3-F51394AA5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59100" y="2036964"/>
                <a:ext cx="3757116" cy="4559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bject 2">
                <a:extLst>
                  <a:ext uri="{FF2B5EF4-FFF2-40B4-BE49-F238E27FC236}">
                    <a16:creationId xmlns:a16="http://schemas.microsoft.com/office/drawing/2014/main" id="{C77369D4-092F-71B6-4AF7-48B96B02576D}"/>
                  </a:ext>
                </a:extLst>
              </p:cNvPr>
              <p:cNvSpPr txBox="1"/>
              <p:nvPr/>
            </p:nvSpPr>
            <p:spPr bwMode="auto">
              <a:xfrm>
                <a:off x="2771800" y="1567508"/>
                <a:ext cx="4032448" cy="5402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sk-SK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sk-SK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u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v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u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v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15" name="Object 2">
                <a:extLst>
                  <a:ext uri="{FF2B5EF4-FFF2-40B4-BE49-F238E27FC236}">
                    <a16:creationId xmlns:a16="http://schemas.microsoft.com/office/drawing/2014/main" id="{C77369D4-092F-71B6-4AF7-48B96B025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71800" y="1567508"/>
                <a:ext cx="4032448" cy="54023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195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aoblený obdĺžnik 15">
            <a:extLst>
              <a:ext uri="{FF2B5EF4-FFF2-40B4-BE49-F238E27FC236}">
                <a16:creationId xmlns:a16="http://schemas.microsoft.com/office/drawing/2014/main" id="{EA4AE3F8-37DE-9A9E-073D-F5B1AB90FE9E}"/>
              </a:ext>
            </a:extLst>
          </p:cNvPr>
          <p:cNvSpPr/>
          <p:nvPr/>
        </p:nvSpPr>
        <p:spPr>
          <a:xfrm>
            <a:off x="179512" y="5589240"/>
            <a:ext cx="8535119" cy="11776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4" name="Zaoblený obdĺžnik 15">
            <a:extLst>
              <a:ext uri="{FF2B5EF4-FFF2-40B4-BE49-F238E27FC236}">
                <a16:creationId xmlns:a16="http://schemas.microsoft.com/office/drawing/2014/main" id="{02F5F220-E669-FC3D-8E9D-1C986B326F8F}"/>
              </a:ext>
            </a:extLst>
          </p:cNvPr>
          <p:cNvSpPr/>
          <p:nvPr/>
        </p:nvSpPr>
        <p:spPr>
          <a:xfrm>
            <a:off x="179512" y="4411553"/>
            <a:ext cx="8535119" cy="11776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Zaoblený obdĺžnik 15">
            <a:extLst>
              <a:ext uri="{FF2B5EF4-FFF2-40B4-BE49-F238E27FC236}">
                <a16:creationId xmlns:a16="http://schemas.microsoft.com/office/drawing/2014/main" id="{2E9DA8A0-ADDA-8D72-145F-15019FC31EA6}"/>
              </a:ext>
            </a:extLst>
          </p:cNvPr>
          <p:cNvSpPr/>
          <p:nvPr/>
        </p:nvSpPr>
        <p:spPr>
          <a:xfrm>
            <a:off x="213345" y="764704"/>
            <a:ext cx="8535119" cy="3601742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450181" y="764705"/>
            <a:ext cx="8208911" cy="1023658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Skalárny súčin</a:t>
            </a:r>
            <a:r>
              <a:rPr lang="sk-SK" sz="20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sk-SK" sz="2000" dirty="0">
                <a:solidFill>
                  <a:schemeClr val="tx2"/>
                </a:solidFill>
                <a:latin typeface="Times New Roman" pitchFamily="18" charset="0"/>
              </a:rPr>
              <a:t>vo vektorovom priestore 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V(F) je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</a:rPr>
              <a:t>zobrazenie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  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〈 . , . 〉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 : </a:t>
            </a:r>
            <a:r>
              <a:rPr lang="en-US" sz="2000" dirty="0" err="1">
                <a:solidFill>
                  <a:schemeClr val="tx2"/>
                </a:solidFill>
                <a:latin typeface="Cambria Math"/>
                <a:ea typeface="Cambria Math"/>
              </a:rPr>
              <a:t>V⨯V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 → F, pre </a:t>
            </a:r>
            <a:r>
              <a:rPr lang="en-US" sz="2000" dirty="0" err="1">
                <a:solidFill>
                  <a:schemeClr val="tx2"/>
                </a:solidFill>
                <a:latin typeface="Cambria Math"/>
                <a:ea typeface="Cambria Math"/>
              </a:rPr>
              <a:t>ktor</a:t>
            </a:r>
            <a:r>
              <a:rPr lang="sk-SK" sz="2000" dirty="0">
                <a:solidFill>
                  <a:schemeClr val="tx2"/>
                </a:solidFill>
                <a:latin typeface="Cambria Math"/>
                <a:ea typeface="Cambria Math"/>
              </a:rPr>
              <a:t>é platí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  (pre 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  <a:sym typeface="Symbol" panose="05050102010706020507" pitchFamily="18" charset="2"/>
              </a:rPr>
              <a:t> </a:t>
            </a:r>
            <a:r>
              <a:rPr lang="en-US" sz="2000" b="1" dirty="0">
                <a:solidFill>
                  <a:schemeClr val="tx2"/>
                </a:solidFill>
                <a:latin typeface="Cambria Math"/>
                <a:ea typeface="Cambria Math"/>
              </a:rPr>
              <a:t>u, v, h </a:t>
            </a:r>
            <a:r>
              <a:rPr lang="el-GR" sz="2000" b="1" dirty="0">
                <a:solidFill>
                  <a:schemeClr val="tx2"/>
                </a:solidFill>
                <a:latin typeface="Cambria Math"/>
                <a:ea typeface="Cambria Math"/>
              </a:rPr>
              <a:t>ϵ</a:t>
            </a:r>
            <a:r>
              <a:rPr lang="en-US" sz="2000" b="1" dirty="0">
                <a:solidFill>
                  <a:schemeClr val="tx2"/>
                </a:solidFill>
                <a:latin typeface="Cambria Math"/>
                <a:ea typeface="Cambria Math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V(F)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,</a:t>
            </a:r>
            <a:r>
              <a:rPr lang="en-US" sz="2000" b="1" dirty="0">
                <a:solidFill>
                  <a:schemeClr val="tx2"/>
                </a:solidFill>
                <a:latin typeface="Cambria Math"/>
                <a:ea typeface="Cambria Math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  <a:sym typeface="Symbol" panose="05050102010706020507" pitchFamily="18" charset="2"/>
              </a:rPr>
              <a:t> c </a:t>
            </a:r>
            <a:r>
              <a:rPr lang="el-GR" sz="2000" dirty="0">
                <a:solidFill>
                  <a:schemeClr val="tx2"/>
                </a:solidFill>
                <a:latin typeface="Cambria Math"/>
                <a:ea typeface="Cambria Math"/>
              </a:rPr>
              <a:t>ϵ</a:t>
            </a:r>
            <a:r>
              <a:rPr lang="en-US" sz="2000" b="1" dirty="0">
                <a:solidFill>
                  <a:schemeClr val="tx2"/>
                </a:solidFill>
                <a:latin typeface="Cambria Math"/>
                <a:ea typeface="Cambria Math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F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  <a:sym typeface="Symbol" panose="05050102010706020507" pitchFamily="18" charset="2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):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415204-96D8-F2F6-39E8-39445BBE9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95" y="1746353"/>
            <a:ext cx="6000792" cy="50441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1.    〈</a:t>
            </a:r>
            <a:r>
              <a:rPr lang="en-US" sz="2000" b="1" dirty="0">
                <a:solidFill>
                  <a:schemeClr val="tx2"/>
                </a:solidFill>
                <a:latin typeface="Cambria Math"/>
                <a:ea typeface="Cambria Math"/>
              </a:rPr>
              <a:t>u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,</a:t>
            </a:r>
            <a:r>
              <a:rPr lang="en-US" sz="2000" b="1" dirty="0">
                <a:solidFill>
                  <a:schemeClr val="tx2"/>
                </a:solidFill>
                <a:latin typeface="Cambria Math"/>
                <a:ea typeface="Cambria Math"/>
              </a:rPr>
              <a:t> u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〉 ≧ 0,    〈</a:t>
            </a:r>
            <a:r>
              <a:rPr lang="en-US" sz="2000" b="1" dirty="0">
                <a:solidFill>
                  <a:schemeClr val="tx2"/>
                </a:solidFill>
                <a:latin typeface="Cambria Math"/>
                <a:ea typeface="Cambria Math"/>
              </a:rPr>
              <a:t>u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,</a:t>
            </a:r>
            <a:r>
              <a:rPr lang="en-US" sz="2000" b="1" dirty="0">
                <a:solidFill>
                  <a:schemeClr val="tx2"/>
                </a:solidFill>
                <a:latin typeface="Cambria Math"/>
                <a:ea typeface="Cambria Math"/>
              </a:rPr>
              <a:t> u 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〉 = 0  ⇔  </a:t>
            </a:r>
            <a:r>
              <a:rPr lang="en-US" sz="2000" b="1" dirty="0">
                <a:solidFill>
                  <a:schemeClr val="tx2"/>
                </a:solidFill>
                <a:latin typeface="Cambria Math"/>
                <a:ea typeface="Cambria Math"/>
              </a:rPr>
              <a:t>u = 0        </a:t>
            </a:r>
            <a:r>
              <a:rPr lang="en-US" sz="2000" i="1" dirty="0" err="1">
                <a:solidFill>
                  <a:schemeClr val="tx2"/>
                </a:solidFill>
                <a:latin typeface="Cambria Math"/>
                <a:ea typeface="Cambria Math"/>
              </a:rPr>
              <a:t>pozit</a:t>
            </a:r>
            <a:r>
              <a:rPr lang="sk-SK" sz="2000" i="1" dirty="0" err="1">
                <a:solidFill>
                  <a:schemeClr val="tx2"/>
                </a:solidFill>
                <a:latin typeface="Cambria Math"/>
                <a:ea typeface="Cambria Math"/>
              </a:rPr>
              <a:t>ívnosť</a:t>
            </a:r>
            <a:endParaRPr lang="sk-SK" sz="2000" i="1" dirty="0">
              <a:solidFill>
                <a:schemeClr val="tx2"/>
              </a:solidFill>
              <a:latin typeface="Cambria Math"/>
              <a:ea typeface="Cambria Math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E2C3425-2FA0-5780-292B-E40550D66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95" y="2295869"/>
            <a:ext cx="6000792" cy="594784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2.    〈</a:t>
            </a:r>
            <a:r>
              <a:rPr lang="en-US" sz="2000" b="1" dirty="0">
                <a:solidFill>
                  <a:schemeClr val="tx2"/>
                </a:solidFill>
                <a:latin typeface="Cambria Math"/>
                <a:ea typeface="Cambria Math"/>
              </a:rPr>
              <a:t>u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,</a:t>
            </a:r>
            <a:r>
              <a:rPr lang="en-US" sz="2000" b="1" dirty="0">
                <a:solidFill>
                  <a:schemeClr val="tx2"/>
                </a:solidFill>
                <a:latin typeface="Cambria Math"/>
                <a:ea typeface="Cambria Math"/>
              </a:rPr>
              <a:t> v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〉 = 〈</a:t>
            </a:r>
            <a:r>
              <a:rPr lang="en-US" sz="2000" b="1" dirty="0">
                <a:solidFill>
                  <a:schemeClr val="tx2"/>
                </a:solidFill>
                <a:latin typeface="Cambria Math"/>
                <a:ea typeface="Cambria Math"/>
              </a:rPr>
              <a:t>u, v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〉                                             </a:t>
            </a:r>
            <a:r>
              <a:rPr lang="en-US" sz="2000" i="1" dirty="0" err="1">
                <a:solidFill>
                  <a:schemeClr val="tx2"/>
                </a:solidFill>
                <a:latin typeface="Cambria Math"/>
                <a:ea typeface="Cambria Math"/>
              </a:rPr>
              <a:t>symetria</a:t>
            </a:r>
            <a:endParaRPr lang="en-US" sz="2000" i="1" dirty="0">
              <a:solidFill>
                <a:schemeClr val="tx2"/>
              </a:solidFill>
              <a:latin typeface="Cambria Math"/>
              <a:ea typeface="Cambria Math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EFAAE48A-9677-4353-24DC-D5253B670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95" y="2848407"/>
            <a:ext cx="6000792" cy="602966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3.    〈</a:t>
            </a:r>
            <a:r>
              <a:rPr lang="en-US" sz="2000" b="1" dirty="0">
                <a:solidFill>
                  <a:schemeClr val="tx2"/>
                </a:solidFill>
                <a:latin typeface="Cambria Math"/>
                <a:ea typeface="Cambria Math"/>
              </a:rPr>
              <a:t>u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 + </a:t>
            </a:r>
            <a:r>
              <a:rPr lang="en-US" sz="2000" b="1" dirty="0">
                <a:solidFill>
                  <a:schemeClr val="tx2"/>
                </a:solidFill>
                <a:latin typeface="Cambria Math"/>
                <a:ea typeface="Cambria Math"/>
              </a:rPr>
              <a:t>h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,</a:t>
            </a:r>
            <a:r>
              <a:rPr lang="en-US" sz="2000" b="1" dirty="0">
                <a:solidFill>
                  <a:schemeClr val="tx2"/>
                </a:solidFill>
                <a:latin typeface="Cambria Math"/>
                <a:ea typeface="Cambria Math"/>
              </a:rPr>
              <a:t> v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〉 = 〈</a:t>
            </a:r>
            <a:r>
              <a:rPr lang="en-US" sz="2000" b="1" dirty="0">
                <a:solidFill>
                  <a:schemeClr val="tx2"/>
                </a:solidFill>
                <a:latin typeface="Cambria Math"/>
                <a:ea typeface="Cambria Math"/>
              </a:rPr>
              <a:t>u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 ,</a:t>
            </a:r>
            <a:r>
              <a:rPr lang="en-US" sz="2000" b="1" dirty="0">
                <a:solidFill>
                  <a:schemeClr val="tx2"/>
                </a:solidFill>
                <a:latin typeface="Cambria Math"/>
                <a:ea typeface="Cambria Math"/>
              </a:rPr>
              <a:t> v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〉 + 〈</a:t>
            </a:r>
            <a:r>
              <a:rPr lang="en-US" sz="2000" b="1" dirty="0">
                <a:solidFill>
                  <a:schemeClr val="tx2"/>
                </a:solidFill>
                <a:latin typeface="Cambria Math"/>
                <a:ea typeface="Cambria Math"/>
              </a:rPr>
              <a:t>h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,</a:t>
            </a:r>
            <a:r>
              <a:rPr lang="en-US" sz="2000" b="1" dirty="0">
                <a:solidFill>
                  <a:schemeClr val="tx2"/>
                </a:solidFill>
                <a:latin typeface="Cambria Math"/>
                <a:ea typeface="Cambria Math"/>
              </a:rPr>
              <a:t> v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〉                    </a:t>
            </a:r>
            <a:r>
              <a:rPr lang="en-US" sz="2000" i="1" dirty="0" err="1">
                <a:solidFill>
                  <a:schemeClr val="tx2"/>
                </a:solidFill>
                <a:latin typeface="Cambria Math"/>
                <a:ea typeface="Cambria Math"/>
              </a:rPr>
              <a:t>bilinearita</a:t>
            </a:r>
            <a:endParaRPr lang="en-US" sz="2000" dirty="0">
              <a:solidFill>
                <a:schemeClr val="tx2"/>
              </a:solidFill>
              <a:latin typeface="Cambria Math"/>
              <a:ea typeface="Cambria Math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97791E10-02A4-FB34-8AF4-12C939188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464" y="3411622"/>
            <a:ext cx="3229580" cy="594784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4.    〈 </a:t>
            </a:r>
            <a:r>
              <a:rPr lang="en-US" sz="2000" i="1" dirty="0">
                <a:solidFill>
                  <a:schemeClr val="tx2"/>
                </a:solidFill>
                <a:latin typeface="Cambria Math"/>
                <a:ea typeface="Cambria Math"/>
              </a:rPr>
              <a:t>c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Cambria Math"/>
                <a:ea typeface="Cambria Math"/>
              </a:rPr>
              <a:t>h 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,</a:t>
            </a:r>
            <a:r>
              <a:rPr lang="en-US" sz="2000" b="1" dirty="0">
                <a:solidFill>
                  <a:schemeClr val="tx2"/>
                </a:solidFill>
                <a:latin typeface="Cambria Math"/>
                <a:ea typeface="Cambria Math"/>
              </a:rPr>
              <a:t> v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 〉 = </a:t>
            </a:r>
            <a:r>
              <a:rPr lang="en-US" sz="2000" i="1" dirty="0">
                <a:solidFill>
                  <a:schemeClr val="tx2"/>
                </a:solidFill>
                <a:latin typeface="Cambria Math"/>
                <a:ea typeface="Cambria Math"/>
              </a:rPr>
              <a:t>c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 〈 </a:t>
            </a:r>
            <a:r>
              <a:rPr lang="en-US" sz="2000" b="1" dirty="0">
                <a:solidFill>
                  <a:schemeClr val="tx2"/>
                </a:solidFill>
                <a:latin typeface="Cambria Math"/>
                <a:ea typeface="Cambria Math"/>
              </a:rPr>
              <a:t>u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Cambria Math"/>
                <a:ea typeface="Cambria Math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,</a:t>
            </a:r>
            <a:r>
              <a:rPr lang="en-US" sz="2000" b="1" dirty="0">
                <a:solidFill>
                  <a:schemeClr val="tx2"/>
                </a:solidFill>
                <a:latin typeface="Cambria Math"/>
                <a:ea typeface="Cambria Math"/>
              </a:rPr>
              <a:t> v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 〉 </a:t>
            </a:r>
            <a:endParaRPr lang="en-US" sz="2000" i="1" dirty="0">
              <a:solidFill>
                <a:schemeClr val="tx2"/>
              </a:solidFill>
              <a:latin typeface="Cambria Math"/>
              <a:ea typeface="Cambria Math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7F8A2FD2-4C35-7672-983F-F2E4E5E14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353" y="4675786"/>
            <a:ext cx="5294759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 err="1">
                <a:solidFill>
                  <a:schemeClr val="tx1"/>
                </a:solidFill>
                <a:latin typeface="Times New Roman" pitchFamily="18" charset="0"/>
              </a:rPr>
              <a:t>Skalárn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súčin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y v </a:t>
            </a:r>
            <a:r>
              <a:rPr lang="en-US" sz="2000" dirty="0" err="1">
                <a:solidFill>
                  <a:srgbClr val="FF0000"/>
                </a:solidFill>
                <a:latin typeface="Times New Roman" pitchFamily="18" charset="0"/>
              </a:rPr>
              <a:t>diskr</a:t>
            </a:r>
            <a:r>
              <a:rPr lang="sk-SK" sz="2000" dirty="0" err="1">
                <a:solidFill>
                  <a:srgbClr val="FF0000"/>
                </a:solidFill>
                <a:latin typeface="Times New Roman" pitchFamily="18" charset="0"/>
              </a:rPr>
              <a:t>étnych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priestoroch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,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</a:rPr>
              <a:t>napr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.: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D6D701E2-2460-72AB-448A-3D3B6EF2904C}"/>
                  </a:ext>
                </a:extLst>
              </p:cNvPr>
              <p:cNvSpPr txBox="1"/>
              <p:nvPr/>
            </p:nvSpPr>
            <p:spPr bwMode="auto">
              <a:xfrm>
                <a:off x="5724128" y="4723802"/>
                <a:ext cx="2232248" cy="43339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"/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"/>
                          <m:endChr m:val="⟩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sk-SK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D6D701E2-2460-72AB-448A-3D3B6EF29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24128" y="4723802"/>
                <a:ext cx="2232248" cy="433390"/>
              </a:xfrm>
              <a:prstGeom prst="rect">
                <a:avLst/>
              </a:prstGeom>
              <a:blipFill>
                <a:blip r:embed="rId2"/>
                <a:stretch>
                  <a:fillRect l="-15301" t="-100000" b="-14647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5">
            <a:extLst>
              <a:ext uri="{FF2B5EF4-FFF2-40B4-BE49-F238E27FC236}">
                <a16:creationId xmlns:a16="http://schemas.microsoft.com/office/drawing/2014/main" id="{8724B8BC-5676-82B0-FD5F-5AE1EF5F2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9329" y="5085184"/>
            <a:ext cx="5505119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</a:rPr>
              <a:t>matica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</a:rPr>
              <a:t>R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 –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</a:rPr>
              <a:t>symetrick</a:t>
            </a:r>
            <a:r>
              <a:rPr lang="sk-SK" sz="2000" dirty="0">
                <a:solidFill>
                  <a:schemeClr val="tx2"/>
                </a:solidFill>
                <a:latin typeface="Times New Roman" pitchFamily="18" charset="0"/>
              </a:rPr>
              <a:t>á, </a:t>
            </a:r>
            <a:r>
              <a:rPr lang="sk-SK" sz="2000" dirty="0" err="1">
                <a:solidFill>
                  <a:schemeClr val="tx2"/>
                </a:solidFill>
                <a:latin typeface="Times New Roman" pitchFamily="18" charset="0"/>
              </a:rPr>
              <a:t>semidefinitná</a:t>
            </a:r>
            <a:r>
              <a:rPr lang="sk-SK" sz="20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</a:rPr>
              <a:t>kovarian</a:t>
            </a:r>
            <a:r>
              <a:rPr lang="sk-SK" sz="2000" dirty="0" err="1">
                <a:solidFill>
                  <a:schemeClr val="tx2"/>
                </a:solidFill>
                <a:latin typeface="Times New Roman" pitchFamily="18" charset="0"/>
              </a:rPr>
              <a:t>čná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93BA09A-9826-5DB8-76C6-C1139F39B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196" y="5926125"/>
            <a:ext cx="4934719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 err="1">
                <a:solidFill>
                  <a:schemeClr val="tx1"/>
                </a:solidFill>
                <a:latin typeface="Times New Roman" pitchFamily="18" charset="0"/>
              </a:rPr>
              <a:t>Skalárn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súčin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y v 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spojitých priestoroch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,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</a:rPr>
              <a:t>napr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.: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C0FA0E14-FD44-6406-E970-4F1C12927E88}"/>
                  </a:ext>
                </a:extLst>
              </p:cNvPr>
              <p:cNvSpPr txBox="1"/>
              <p:nvPr/>
            </p:nvSpPr>
            <p:spPr bwMode="auto">
              <a:xfrm>
                <a:off x="5297216" y="5805264"/>
                <a:ext cx="2731168" cy="89080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"/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"/>
                          <m:endChr m:val="⟩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sk-SK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𝑓</m:t>
                          </m:r>
                          <m:r>
                            <a:rPr lang="sk-SK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.</m:t>
                          </m:r>
                          <m:r>
                            <a:rPr lang="sk-SK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𝑔</m:t>
                          </m:r>
                        </m:e>
                      </m:nary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sk-SK" dirty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dx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C0FA0E14-FD44-6406-E970-4F1C12927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97216" y="5805264"/>
                <a:ext cx="2731168" cy="8908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ine 2">
            <a:extLst>
              <a:ext uri="{FF2B5EF4-FFF2-40B4-BE49-F238E27FC236}">
                <a16:creationId xmlns:a16="http://schemas.microsoft.com/office/drawing/2014/main" id="{EEA2DA6B-F9AA-403C-485A-ABDC9836BC8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763725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1F51E966-FB32-BA79-E590-F581AFF35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264367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Skalárny súčin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74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/>
      <p:bldP spid="3" grpId="0"/>
      <p:bldP spid="4" grpId="0"/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59E293D1-D6AD-1B92-01B0-72944412DA90}"/>
                  </a:ext>
                </a:extLst>
              </p:cNvPr>
              <p:cNvSpPr txBox="1"/>
              <p:nvPr/>
            </p:nvSpPr>
            <p:spPr bwMode="auto">
              <a:xfrm>
                <a:off x="107504" y="1567362"/>
                <a:ext cx="2896612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eviemkoho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metrika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k-SK" b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sk-SK" b="0" dirty="0">
                  <a:solidFill>
                    <a:srgbClr val="FF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59E293D1-D6AD-1B92-01B0-72944412D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1567362"/>
                <a:ext cx="2896612" cy="3831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06FE53E0-36C7-5351-3A6E-9B5E1EC5E3F8}"/>
                  </a:ext>
                </a:extLst>
              </p:cNvPr>
              <p:cNvSpPr txBox="1"/>
              <p:nvPr/>
            </p:nvSpPr>
            <p:spPr bwMode="auto">
              <a:xfrm>
                <a:off x="539551" y="1071585"/>
                <a:ext cx="7416821" cy="48520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Metriky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vo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vektorov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ý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ch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priestoroch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0" baseline="-250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sk-SK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pou</a:t>
                </a:r>
                <a:r>
                  <a:rPr lang="sk-SK" b="0" i="0" dirty="0" err="1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žívané</a:t>
                </a:r>
                <a:r>
                  <a:rPr lang="sk-SK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v strojovom učení</a:t>
                </a:r>
                <a:r>
                  <a:rPr lang="en-US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: </a:t>
                </a:r>
                <a:endParaRPr lang="sk-SK" b="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06FE53E0-36C7-5351-3A6E-9B5E1EC5E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1" y="1071585"/>
                <a:ext cx="7416821" cy="485207"/>
              </a:xfrm>
              <a:prstGeom prst="rect">
                <a:avLst/>
              </a:prstGeom>
              <a:blipFill>
                <a:blip r:embed="rId3"/>
                <a:stretch>
                  <a:fillRect l="-247" t="-886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CFED01D-B6F4-95C2-5781-56B06C84FC9D}"/>
              </a:ext>
            </a:extLst>
          </p:cNvPr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0634" y="2592427"/>
            <a:ext cx="4442731" cy="4103999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2">
                <a:extLst>
                  <a:ext uri="{FF2B5EF4-FFF2-40B4-BE49-F238E27FC236}">
                    <a16:creationId xmlns:a16="http://schemas.microsoft.com/office/drawing/2014/main" id="{A367BA84-12FB-0A1F-A9AF-C83B67228E13}"/>
                  </a:ext>
                </a:extLst>
              </p:cNvPr>
              <p:cNvSpPr txBox="1"/>
              <p:nvPr/>
            </p:nvSpPr>
            <p:spPr bwMode="auto">
              <a:xfrm>
                <a:off x="857224" y="3006503"/>
                <a:ext cx="792088" cy="42249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10" name="Object 2">
                <a:extLst>
                  <a:ext uri="{FF2B5EF4-FFF2-40B4-BE49-F238E27FC236}">
                    <a16:creationId xmlns:a16="http://schemas.microsoft.com/office/drawing/2014/main" id="{A367BA84-12FB-0A1F-A9AF-C83B67228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7224" y="3006503"/>
                <a:ext cx="792088" cy="422497"/>
              </a:xfrm>
              <a:prstGeom prst="rect">
                <a:avLst/>
              </a:prstGeom>
              <a:blipFill>
                <a:blip r:embed="rId7"/>
                <a:stretch>
                  <a:fillRect l="-6923" t="-7143" b="-857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6E0F39EA-57DA-CFF2-857C-47C29F4B6175}"/>
                  </a:ext>
                </a:extLst>
              </p:cNvPr>
              <p:cNvSpPr txBox="1"/>
              <p:nvPr/>
            </p:nvSpPr>
            <p:spPr bwMode="auto">
              <a:xfrm>
                <a:off x="856633" y="3438551"/>
                <a:ext cx="792088" cy="42249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6E0F39EA-57DA-CFF2-857C-47C29F4B6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6633" y="3438551"/>
                <a:ext cx="792088" cy="422497"/>
              </a:xfrm>
              <a:prstGeom prst="rect">
                <a:avLst/>
              </a:prstGeom>
              <a:blipFill>
                <a:blip r:embed="rId8"/>
                <a:stretch>
                  <a:fillRect l="-6977" t="-7246" b="-1014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A89F77A5-8DC5-85EC-BF55-1A0C96C35220}"/>
                  </a:ext>
                </a:extLst>
              </p:cNvPr>
              <p:cNvSpPr txBox="1"/>
              <p:nvPr/>
            </p:nvSpPr>
            <p:spPr bwMode="auto">
              <a:xfrm>
                <a:off x="852132" y="3870599"/>
                <a:ext cx="792088" cy="42249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A89F77A5-8DC5-85EC-BF55-1A0C96C35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2132" y="3870599"/>
                <a:ext cx="792088" cy="422497"/>
              </a:xfrm>
              <a:prstGeom prst="rect">
                <a:avLst/>
              </a:prstGeom>
              <a:blipFill>
                <a:blip r:embed="rId9"/>
                <a:stretch>
                  <a:fillRect l="-6923" t="-8696" b="-1014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A9A63362-D4C5-A7BD-6A23-517BB600C82E}"/>
                  </a:ext>
                </a:extLst>
              </p:cNvPr>
              <p:cNvSpPr txBox="1"/>
              <p:nvPr/>
            </p:nvSpPr>
            <p:spPr bwMode="auto">
              <a:xfrm>
                <a:off x="845995" y="4302647"/>
                <a:ext cx="792088" cy="42249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A9A63362-D4C5-A7BD-6A23-517BB600C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5995" y="4302647"/>
                <a:ext cx="792088" cy="422497"/>
              </a:xfrm>
              <a:prstGeom prst="rect">
                <a:avLst/>
              </a:prstGeom>
              <a:blipFill>
                <a:blip r:embed="rId10"/>
                <a:stretch>
                  <a:fillRect l="-6923" t="-8696" b="-1014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F44FA4EA-A5A9-BC77-9FD7-39BC859D3265}"/>
                  </a:ext>
                </a:extLst>
              </p:cNvPr>
              <p:cNvSpPr txBox="1"/>
              <p:nvPr/>
            </p:nvSpPr>
            <p:spPr bwMode="auto">
              <a:xfrm>
                <a:off x="827584" y="4725144"/>
                <a:ext cx="1152128" cy="42249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F44FA4EA-A5A9-BC77-9FD7-39BC859D3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4725144"/>
                <a:ext cx="1152128" cy="422497"/>
              </a:xfrm>
              <a:prstGeom prst="rect">
                <a:avLst/>
              </a:prstGeom>
              <a:blipFill>
                <a:blip r:embed="rId11"/>
                <a:stretch>
                  <a:fillRect l="-4762" t="-7246" b="-1014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ine 2">
            <a:extLst>
              <a:ext uri="{FF2B5EF4-FFF2-40B4-BE49-F238E27FC236}">
                <a16:creationId xmlns:a16="http://schemas.microsoft.com/office/drawing/2014/main" id="{B4C76D92-6C37-A51D-62FE-A52F4C03315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763725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5" name="Text Box 3">
            <a:extLst>
              <a:ext uri="{FF2B5EF4-FFF2-40B4-BE49-F238E27FC236}">
                <a16:creationId xmlns:a16="http://schemas.microsoft.com/office/drawing/2014/main" id="{BE5E092F-F6EE-2376-7CE7-E4A03C52A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264367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Norma,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energia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a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metrika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bject 2">
                <a:extLst>
                  <a:ext uri="{FF2B5EF4-FFF2-40B4-BE49-F238E27FC236}">
                    <a16:creationId xmlns:a16="http://schemas.microsoft.com/office/drawing/2014/main" id="{D5F1723D-4806-B613-1A9A-BAC5FFF59186}"/>
                  </a:ext>
                </a:extLst>
              </p:cNvPr>
              <p:cNvSpPr txBox="1"/>
              <p:nvPr/>
            </p:nvSpPr>
            <p:spPr bwMode="auto">
              <a:xfrm>
                <a:off x="2759100" y="2036964"/>
                <a:ext cx="3757116" cy="45593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u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v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3" name="Object 2">
                <a:extLst>
                  <a:ext uri="{FF2B5EF4-FFF2-40B4-BE49-F238E27FC236}">
                    <a16:creationId xmlns:a16="http://schemas.microsoft.com/office/drawing/2014/main" id="{D5F1723D-4806-B613-1A9A-BAC5FFF59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59100" y="2036964"/>
                <a:ext cx="3757116" cy="4559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bject 2">
                <a:extLst>
                  <a:ext uri="{FF2B5EF4-FFF2-40B4-BE49-F238E27FC236}">
                    <a16:creationId xmlns:a16="http://schemas.microsoft.com/office/drawing/2014/main" id="{2C0B6ABE-B659-AD91-AD92-D5FC7208CA40}"/>
                  </a:ext>
                </a:extLst>
              </p:cNvPr>
              <p:cNvSpPr txBox="1"/>
              <p:nvPr/>
            </p:nvSpPr>
            <p:spPr bwMode="auto">
              <a:xfrm>
                <a:off x="2771800" y="1567508"/>
                <a:ext cx="4032448" cy="5402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sk-SK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sk-SK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u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v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u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v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16" name="Object 2">
                <a:extLst>
                  <a:ext uri="{FF2B5EF4-FFF2-40B4-BE49-F238E27FC236}">
                    <a16:creationId xmlns:a16="http://schemas.microsoft.com/office/drawing/2014/main" id="{2C0B6ABE-B659-AD91-AD92-D5FC7208C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71800" y="1567508"/>
                <a:ext cx="4032448" cy="54023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57234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59E293D1-D6AD-1B92-01B0-72944412DA90}"/>
                  </a:ext>
                </a:extLst>
              </p:cNvPr>
              <p:cNvSpPr txBox="1"/>
              <p:nvPr/>
            </p:nvSpPr>
            <p:spPr bwMode="auto">
              <a:xfrm>
                <a:off x="107504" y="1567362"/>
                <a:ext cx="2896612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eviemkoho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metrika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k-SK" b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sk-SK" b="0" dirty="0">
                  <a:solidFill>
                    <a:srgbClr val="FF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59E293D1-D6AD-1B92-01B0-72944412D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1567362"/>
                <a:ext cx="2896612" cy="3831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06FE53E0-36C7-5351-3A6E-9B5E1EC5E3F8}"/>
                  </a:ext>
                </a:extLst>
              </p:cNvPr>
              <p:cNvSpPr txBox="1"/>
              <p:nvPr/>
            </p:nvSpPr>
            <p:spPr bwMode="auto">
              <a:xfrm>
                <a:off x="539551" y="1071585"/>
                <a:ext cx="7416821" cy="48520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Metriky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vo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vektorov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ý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ch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priestoroch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0" baseline="-250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sk-SK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pou</a:t>
                </a:r>
                <a:r>
                  <a:rPr lang="sk-SK" b="0" i="0" dirty="0" err="1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žívané</a:t>
                </a:r>
                <a:r>
                  <a:rPr lang="sk-SK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v strojovom učení</a:t>
                </a:r>
                <a:r>
                  <a:rPr lang="en-US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: </a:t>
                </a:r>
                <a:endParaRPr lang="sk-SK" b="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06FE53E0-36C7-5351-3A6E-9B5E1EC5E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1" y="1071585"/>
                <a:ext cx="7416821" cy="485207"/>
              </a:xfrm>
              <a:prstGeom prst="rect">
                <a:avLst/>
              </a:prstGeom>
              <a:blipFill>
                <a:blip r:embed="rId3"/>
                <a:stretch>
                  <a:fillRect l="-247" t="-886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CFED01D-B6F4-95C2-5781-56B06C84FC9D}"/>
              </a:ext>
            </a:extLst>
          </p:cNvPr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0634" y="2592427"/>
            <a:ext cx="4442731" cy="4103999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2">
                <a:extLst>
                  <a:ext uri="{FF2B5EF4-FFF2-40B4-BE49-F238E27FC236}">
                    <a16:creationId xmlns:a16="http://schemas.microsoft.com/office/drawing/2014/main" id="{A367BA84-12FB-0A1F-A9AF-C83B67228E13}"/>
                  </a:ext>
                </a:extLst>
              </p:cNvPr>
              <p:cNvSpPr txBox="1"/>
              <p:nvPr/>
            </p:nvSpPr>
            <p:spPr bwMode="auto">
              <a:xfrm>
                <a:off x="857224" y="3006503"/>
                <a:ext cx="792088" cy="42249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10" name="Object 2">
                <a:extLst>
                  <a:ext uri="{FF2B5EF4-FFF2-40B4-BE49-F238E27FC236}">
                    <a16:creationId xmlns:a16="http://schemas.microsoft.com/office/drawing/2014/main" id="{A367BA84-12FB-0A1F-A9AF-C83B67228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7224" y="3006503"/>
                <a:ext cx="792088" cy="422497"/>
              </a:xfrm>
              <a:prstGeom prst="rect">
                <a:avLst/>
              </a:prstGeom>
              <a:blipFill>
                <a:blip r:embed="rId7"/>
                <a:stretch>
                  <a:fillRect l="-6923" t="-7143" b="-857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6E0F39EA-57DA-CFF2-857C-47C29F4B6175}"/>
                  </a:ext>
                </a:extLst>
              </p:cNvPr>
              <p:cNvSpPr txBox="1"/>
              <p:nvPr/>
            </p:nvSpPr>
            <p:spPr bwMode="auto">
              <a:xfrm>
                <a:off x="856633" y="3438551"/>
                <a:ext cx="792088" cy="42249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6E0F39EA-57DA-CFF2-857C-47C29F4B6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6633" y="3438551"/>
                <a:ext cx="792088" cy="422497"/>
              </a:xfrm>
              <a:prstGeom prst="rect">
                <a:avLst/>
              </a:prstGeom>
              <a:blipFill>
                <a:blip r:embed="rId8"/>
                <a:stretch>
                  <a:fillRect l="-6977" t="-7246" b="-1014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A89F77A5-8DC5-85EC-BF55-1A0C96C35220}"/>
                  </a:ext>
                </a:extLst>
              </p:cNvPr>
              <p:cNvSpPr txBox="1"/>
              <p:nvPr/>
            </p:nvSpPr>
            <p:spPr bwMode="auto">
              <a:xfrm>
                <a:off x="852132" y="3870599"/>
                <a:ext cx="792088" cy="42249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A89F77A5-8DC5-85EC-BF55-1A0C96C35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2132" y="3870599"/>
                <a:ext cx="792088" cy="422497"/>
              </a:xfrm>
              <a:prstGeom prst="rect">
                <a:avLst/>
              </a:prstGeom>
              <a:blipFill>
                <a:blip r:embed="rId9"/>
                <a:stretch>
                  <a:fillRect l="-6923" t="-8696" b="-1014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A9A63362-D4C5-A7BD-6A23-517BB600C82E}"/>
                  </a:ext>
                </a:extLst>
              </p:cNvPr>
              <p:cNvSpPr txBox="1"/>
              <p:nvPr/>
            </p:nvSpPr>
            <p:spPr bwMode="auto">
              <a:xfrm>
                <a:off x="845995" y="4302647"/>
                <a:ext cx="792088" cy="42249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A9A63362-D4C5-A7BD-6A23-517BB600C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5995" y="4302647"/>
                <a:ext cx="792088" cy="422497"/>
              </a:xfrm>
              <a:prstGeom prst="rect">
                <a:avLst/>
              </a:prstGeom>
              <a:blipFill>
                <a:blip r:embed="rId10"/>
                <a:stretch>
                  <a:fillRect l="-6923" t="-8696" b="-1014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F44FA4EA-A5A9-BC77-9FD7-39BC859D3265}"/>
                  </a:ext>
                </a:extLst>
              </p:cNvPr>
              <p:cNvSpPr txBox="1"/>
              <p:nvPr/>
            </p:nvSpPr>
            <p:spPr bwMode="auto">
              <a:xfrm>
                <a:off x="827584" y="4725144"/>
                <a:ext cx="1152128" cy="42249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F44FA4EA-A5A9-BC77-9FD7-39BC859D3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4725144"/>
                <a:ext cx="1152128" cy="422497"/>
              </a:xfrm>
              <a:prstGeom prst="rect">
                <a:avLst/>
              </a:prstGeom>
              <a:blipFill>
                <a:blip r:embed="rId11"/>
                <a:stretch>
                  <a:fillRect l="-4762" t="-7246" b="-1014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2">
                <a:extLst>
                  <a:ext uri="{FF2B5EF4-FFF2-40B4-BE49-F238E27FC236}">
                    <a16:creationId xmlns:a16="http://schemas.microsoft.com/office/drawing/2014/main" id="{0F15CCEF-122E-4751-9996-2914319F78C0}"/>
                  </a:ext>
                </a:extLst>
              </p:cNvPr>
              <p:cNvSpPr txBox="1"/>
              <p:nvPr/>
            </p:nvSpPr>
            <p:spPr bwMode="auto">
              <a:xfrm>
                <a:off x="833721" y="5214203"/>
                <a:ext cx="1152128" cy="42249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=1/3</m:t>
                    </m:r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14" name="Object 2">
                <a:extLst>
                  <a:ext uri="{FF2B5EF4-FFF2-40B4-BE49-F238E27FC236}">
                    <a16:creationId xmlns:a16="http://schemas.microsoft.com/office/drawing/2014/main" id="{0F15CCEF-122E-4751-9996-2914319F7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3721" y="5214203"/>
                <a:ext cx="1152128" cy="422497"/>
              </a:xfrm>
              <a:prstGeom prst="rect">
                <a:avLst/>
              </a:prstGeom>
              <a:blipFill>
                <a:blip r:embed="rId12"/>
                <a:stretch>
                  <a:fillRect l="-4762" t="-7143" b="-857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Line 2">
            <a:extLst>
              <a:ext uri="{FF2B5EF4-FFF2-40B4-BE49-F238E27FC236}">
                <a16:creationId xmlns:a16="http://schemas.microsoft.com/office/drawing/2014/main" id="{BDC7F953-FF5B-780D-0A7B-465E2CFF31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763725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1DA24CB3-CA63-0EFC-967A-D9D5BF371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264367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Norma,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energia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a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metrika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bject 2">
                <a:extLst>
                  <a:ext uri="{FF2B5EF4-FFF2-40B4-BE49-F238E27FC236}">
                    <a16:creationId xmlns:a16="http://schemas.microsoft.com/office/drawing/2014/main" id="{47222EB5-75AD-FA51-6D8D-44C3AD3C1518}"/>
                  </a:ext>
                </a:extLst>
              </p:cNvPr>
              <p:cNvSpPr txBox="1"/>
              <p:nvPr/>
            </p:nvSpPr>
            <p:spPr bwMode="auto">
              <a:xfrm>
                <a:off x="2759100" y="2036964"/>
                <a:ext cx="3757116" cy="45593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u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v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3" name="Object 2">
                <a:extLst>
                  <a:ext uri="{FF2B5EF4-FFF2-40B4-BE49-F238E27FC236}">
                    <a16:creationId xmlns:a16="http://schemas.microsoft.com/office/drawing/2014/main" id="{47222EB5-75AD-FA51-6D8D-44C3AD3C1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59100" y="2036964"/>
                <a:ext cx="3757116" cy="4559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bject 2">
                <a:extLst>
                  <a:ext uri="{FF2B5EF4-FFF2-40B4-BE49-F238E27FC236}">
                    <a16:creationId xmlns:a16="http://schemas.microsoft.com/office/drawing/2014/main" id="{B9FC10D4-2027-DF9D-426E-868479286DC9}"/>
                  </a:ext>
                </a:extLst>
              </p:cNvPr>
              <p:cNvSpPr txBox="1"/>
              <p:nvPr/>
            </p:nvSpPr>
            <p:spPr bwMode="auto">
              <a:xfrm>
                <a:off x="2771800" y="1567508"/>
                <a:ext cx="4032448" cy="5402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sk-SK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sk-SK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u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v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u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v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17" name="Object 2">
                <a:extLst>
                  <a:ext uri="{FF2B5EF4-FFF2-40B4-BE49-F238E27FC236}">
                    <a16:creationId xmlns:a16="http://schemas.microsoft.com/office/drawing/2014/main" id="{B9FC10D4-2027-DF9D-426E-868479286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71800" y="1567508"/>
                <a:ext cx="4032448" cy="54023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6148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59E293D1-D6AD-1B92-01B0-72944412DA90}"/>
                  </a:ext>
                </a:extLst>
              </p:cNvPr>
              <p:cNvSpPr txBox="1"/>
              <p:nvPr/>
            </p:nvSpPr>
            <p:spPr bwMode="auto">
              <a:xfrm>
                <a:off x="107504" y="1567362"/>
                <a:ext cx="2896612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eviemkoho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metrika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k-SK" b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sk-SK" b="0" dirty="0">
                  <a:solidFill>
                    <a:srgbClr val="FF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59E293D1-D6AD-1B92-01B0-72944412D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1567362"/>
                <a:ext cx="2896612" cy="3831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06FE53E0-36C7-5351-3A6E-9B5E1EC5E3F8}"/>
                  </a:ext>
                </a:extLst>
              </p:cNvPr>
              <p:cNvSpPr txBox="1"/>
              <p:nvPr/>
            </p:nvSpPr>
            <p:spPr bwMode="auto">
              <a:xfrm>
                <a:off x="539551" y="1071585"/>
                <a:ext cx="7416821" cy="48520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Metriky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vo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vektorov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ý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ch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priestoroch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0" baseline="-250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sk-SK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pou</a:t>
                </a:r>
                <a:r>
                  <a:rPr lang="sk-SK" b="0" i="0" dirty="0" err="1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žívané</a:t>
                </a:r>
                <a:r>
                  <a:rPr lang="sk-SK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v strojovom učení</a:t>
                </a:r>
                <a:r>
                  <a:rPr lang="en-US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: </a:t>
                </a:r>
                <a:endParaRPr lang="sk-SK" b="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06FE53E0-36C7-5351-3A6E-9B5E1EC5E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1" y="1071585"/>
                <a:ext cx="7416821" cy="485207"/>
              </a:xfrm>
              <a:prstGeom prst="rect">
                <a:avLst/>
              </a:prstGeom>
              <a:blipFill>
                <a:blip r:embed="rId3"/>
                <a:stretch>
                  <a:fillRect l="-247" t="-886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CFED01D-B6F4-95C2-5781-56B06C84FC9D}"/>
              </a:ext>
            </a:extLst>
          </p:cNvPr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0634" y="2592427"/>
            <a:ext cx="4442731" cy="4103999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2">
                <a:extLst>
                  <a:ext uri="{FF2B5EF4-FFF2-40B4-BE49-F238E27FC236}">
                    <a16:creationId xmlns:a16="http://schemas.microsoft.com/office/drawing/2014/main" id="{A367BA84-12FB-0A1F-A9AF-C83B67228E13}"/>
                  </a:ext>
                </a:extLst>
              </p:cNvPr>
              <p:cNvSpPr txBox="1"/>
              <p:nvPr/>
            </p:nvSpPr>
            <p:spPr bwMode="auto">
              <a:xfrm>
                <a:off x="857224" y="3006503"/>
                <a:ext cx="792088" cy="42249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10" name="Object 2">
                <a:extLst>
                  <a:ext uri="{FF2B5EF4-FFF2-40B4-BE49-F238E27FC236}">
                    <a16:creationId xmlns:a16="http://schemas.microsoft.com/office/drawing/2014/main" id="{A367BA84-12FB-0A1F-A9AF-C83B67228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7224" y="3006503"/>
                <a:ext cx="792088" cy="422497"/>
              </a:xfrm>
              <a:prstGeom prst="rect">
                <a:avLst/>
              </a:prstGeom>
              <a:blipFill>
                <a:blip r:embed="rId7"/>
                <a:stretch>
                  <a:fillRect l="-6923" t="-7143" b="-857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6E0F39EA-57DA-CFF2-857C-47C29F4B6175}"/>
                  </a:ext>
                </a:extLst>
              </p:cNvPr>
              <p:cNvSpPr txBox="1"/>
              <p:nvPr/>
            </p:nvSpPr>
            <p:spPr bwMode="auto">
              <a:xfrm>
                <a:off x="856633" y="3438551"/>
                <a:ext cx="792088" cy="42249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6E0F39EA-57DA-CFF2-857C-47C29F4B6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6633" y="3438551"/>
                <a:ext cx="792088" cy="422497"/>
              </a:xfrm>
              <a:prstGeom prst="rect">
                <a:avLst/>
              </a:prstGeom>
              <a:blipFill>
                <a:blip r:embed="rId8"/>
                <a:stretch>
                  <a:fillRect l="-6977" t="-7246" b="-1014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A89F77A5-8DC5-85EC-BF55-1A0C96C35220}"/>
                  </a:ext>
                </a:extLst>
              </p:cNvPr>
              <p:cNvSpPr txBox="1"/>
              <p:nvPr/>
            </p:nvSpPr>
            <p:spPr bwMode="auto">
              <a:xfrm>
                <a:off x="852132" y="3870599"/>
                <a:ext cx="792088" cy="42249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A89F77A5-8DC5-85EC-BF55-1A0C96C35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2132" y="3870599"/>
                <a:ext cx="792088" cy="422497"/>
              </a:xfrm>
              <a:prstGeom prst="rect">
                <a:avLst/>
              </a:prstGeom>
              <a:blipFill>
                <a:blip r:embed="rId9"/>
                <a:stretch>
                  <a:fillRect l="-6923" t="-8696" b="-1014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A9A63362-D4C5-A7BD-6A23-517BB600C82E}"/>
                  </a:ext>
                </a:extLst>
              </p:cNvPr>
              <p:cNvSpPr txBox="1"/>
              <p:nvPr/>
            </p:nvSpPr>
            <p:spPr bwMode="auto">
              <a:xfrm>
                <a:off x="845995" y="4302647"/>
                <a:ext cx="792088" cy="42249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A9A63362-D4C5-A7BD-6A23-517BB600C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5995" y="4302647"/>
                <a:ext cx="792088" cy="422497"/>
              </a:xfrm>
              <a:prstGeom prst="rect">
                <a:avLst/>
              </a:prstGeom>
              <a:blipFill>
                <a:blip r:embed="rId10"/>
                <a:stretch>
                  <a:fillRect l="-6923" t="-8696" b="-1014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F44FA4EA-A5A9-BC77-9FD7-39BC859D3265}"/>
                  </a:ext>
                </a:extLst>
              </p:cNvPr>
              <p:cNvSpPr txBox="1"/>
              <p:nvPr/>
            </p:nvSpPr>
            <p:spPr bwMode="auto">
              <a:xfrm>
                <a:off x="827584" y="4725144"/>
                <a:ext cx="1152128" cy="42249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F44FA4EA-A5A9-BC77-9FD7-39BC859D3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4725144"/>
                <a:ext cx="1152128" cy="422497"/>
              </a:xfrm>
              <a:prstGeom prst="rect">
                <a:avLst/>
              </a:prstGeom>
              <a:blipFill>
                <a:blip r:embed="rId11"/>
                <a:stretch>
                  <a:fillRect l="-4762" t="-7246" b="-1014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2">
                <a:extLst>
                  <a:ext uri="{FF2B5EF4-FFF2-40B4-BE49-F238E27FC236}">
                    <a16:creationId xmlns:a16="http://schemas.microsoft.com/office/drawing/2014/main" id="{0F15CCEF-122E-4751-9996-2914319F78C0}"/>
                  </a:ext>
                </a:extLst>
              </p:cNvPr>
              <p:cNvSpPr txBox="1"/>
              <p:nvPr/>
            </p:nvSpPr>
            <p:spPr bwMode="auto">
              <a:xfrm>
                <a:off x="833721" y="5214203"/>
                <a:ext cx="1152128" cy="42249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=1/3</m:t>
                    </m:r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14" name="Object 2">
                <a:extLst>
                  <a:ext uri="{FF2B5EF4-FFF2-40B4-BE49-F238E27FC236}">
                    <a16:creationId xmlns:a16="http://schemas.microsoft.com/office/drawing/2014/main" id="{0F15CCEF-122E-4751-9996-2914319F7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3721" y="5214203"/>
                <a:ext cx="1152128" cy="422497"/>
              </a:xfrm>
              <a:prstGeom prst="rect">
                <a:avLst/>
              </a:prstGeom>
              <a:blipFill>
                <a:blip r:embed="rId12"/>
                <a:stretch>
                  <a:fillRect l="-4762" t="-7143" b="-857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2">
                <a:extLst>
                  <a:ext uri="{FF2B5EF4-FFF2-40B4-BE49-F238E27FC236}">
                    <a16:creationId xmlns:a16="http://schemas.microsoft.com/office/drawing/2014/main" id="{B7BCD80A-7127-74F2-F4C2-2FC3E76DD1FF}"/>
                  </a:ext>
                </a:extLst>
              </p:cNvPr>
              <p:cNvSpPr txBox="1"/>
              <p:nvPr/>
            </p:nvSpPr>
            <p:spPr bwMode="auto">
              <a:xfrm>
                <a:off x="827584" y="5670799"/>
                <a:ext cx="1152128" cy="42249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=1/4</m:t>
                    </m:r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15" name="Object 2">
                <a:extLst>
                  <a:ext uri="{FF2B5EF4-FFF2-40B4-BE49-F238E27FC236}">
                    <a16:creationId xmlns:a16="http://schemas.microsoft.com/office/drawing/2014/main" id="{B7BCD80A-7127-74F2-F4C2-2FC3E76DD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5670799"/>
                <a:ext cx="1152128" cy="422497"/>
              </a:xfrm>
              <a:prstGeom prst="rect">
                <a:avLst/>
              </a:prstGeom>
              <a:blipFill>
                <a:blip r:embed="rId13"/>
                <a:stretch>
                  <a:fillRect l="-4762" t="-7143" b="-857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Line 2">
            <a:extLst>
              <a:ext uri="{FF2B5EF4-FFF2-40B4-BE49-F238E27FC236}">
                <a16:creationId xmlns:a16="http://schemas.microsoft.com/office/drawing/2014/main" id="{D3BDE073-CC4F-9A95-D6ED-932ED81A10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763725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E045E2EA-0BD7-F6AE-BAFE-B4DD807EC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264367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Norma,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energia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a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metrika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bject 2">
                <a:extLst>
                  <a:ext uri="{FF2B5EF4-FFF2-40B4-BE49-F238E27FC236}">
                    <a16:creationId xmlns:a16="http://schemas.microsoft.com/office/drawing/2014/main" id="{39F33950-57B4-F953-30B4-B353B684624D}"/>
                  </a:ext>
                </a:extLst>
              </p:cNvPr>
              <p:cNvSpPr txBox="1"/>
              <p:nvPr/>
            </p:nvSpPr>
            <p:spPr bwMode="auto">
              <a:xfrm>
                <a:off x="2759100" y="2036964"/>
                <a:ext cx="3757116" cy="45593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u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v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3" name="Object 2">
                <a:extLst>
                  <a:ext uri="{FF2B5EF4-FFF2-40B4-BE49-F238E27FC236}">
                    <a16:creationId xmlns:a16="http://schemas.microsoft.com/office/drawing/2014/main" id="{39F33950-57B4-F953-30B4-B353B6846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59100" y="2036964"/>
                <a:ext cx="3757116" cy="4559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718303DD-CCE5-3CBB-5337-6E31AC5FA723}"/>
                  </a:ext>
                </a:extLst>
              </p:cNvPr>
              <p:cNvSpPr txBox="1"/>
              <p:nvPr/>
            </p:nvSpPr>
            <p:spPr bwMode="auto">
              <a:xfrm>
                <a:off x="2771800" y="1567508"/>
                <a:ext cx="4032448" cy="5402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sk-SK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sk-SK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u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v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u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v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718303DD-CCE5-3CBB-5337-6E31AC5FA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71800" y="1567508"/>
                <a:ext cx="4032448" cy="54023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68326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aoblený obdĺžnik 15">
            <a:extLst>
              <a:ext uri="{FF2B5EF4-FFF2-40B4-BE49-F238E27FC236}">
                <a16:creationId xmlns:a16="http://schemas.microsoft.com/office/drawing/2014/main" id="{96834A49-2841-D99A-CAEC-B5AFF22A0572}"/>
              </a:ext>
            </a:extLst>
          </p:cNvPr>
          <p:cNvSpPr/>
          <p:nvPr/>
        </p:nvSpPr>
        <p:spPr>
          <a:xfrm>
            <a:off x="171202" y="3861048"/>
            <a:ext cx="8662261" cy="1039706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0B450D-5F0C-A5EE-41CF-E4EAB72AE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275" y="4611548"/>
            <a:ext cx="2087662" cy="64285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EA1E7F9-65B0-DF07-C3E3-1D60C7ED8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4000968"/>
            <a:ext cx="8280920" cy="792088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latin typeface="Times New Roman" pitchFamily="18" charset="0"/>
                <a:cs typeface="Times New Roman" pitchFamily="18" charset="0"/>
              </a:rPr>
              <a:t>Vo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sk-SK" sz="2000" dirty="0">
                <a:latin typeface="Times New Roman" pitchFamily="18" charset="0"/>
                <a:cs typeface="Times New Roman" pitchFamily="18" charset="0"/>
              </a:rPr>
              <a:t> so skalárnym súčinom môžeme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definovať </a:t>
            </a:r>
            <a:r>
              <a:rPr lang="en-US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metriku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sk-SK" sz="2000" dirty="0">
                <a:latin typeface="Times New Roman" pitchFamily="18" charset="0"/>
                <a:cs typeface="Times New Roman" pitchFamily="18" charset="0"/>
              </a:rPr>
              <a:t>vzdialenosť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dirty="0">
                <a:latin typeface="Times New Roman" pitchFamily="18" charset="0"/>
                <a:cs typeface="Times New Roman" pitchFamily="18" charset="0"/>
              </a:rPr>
              <a:t>dvoch vektorov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sk-SK" sz="2000" dirty="0">
                <a:latin typeface="Times New Roman" pitchFamily="18" charset="0"/>
                <a:cs typeface="Times New Roman" pitchFamily="18" charset="0"/>
              </a:rPr>
              <a:t>ako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normu</a:t>
            </a:r>
            <a:r>
              <a:rPr lang="sk-SK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ve</a:t>
            </a:r>
            <a:r>
              <a:rPr lang="sk-SK" sz="2000" dirty="0" err="1">
                <a:latin typeface="Times New Roman" pitchFamily="18" charset="0"/>
                <a:cs typeface="Times New Roman" pitchFamily="18" charset="0"/>
              </a:rPr>
              <a:t>ľkosť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sk-SK" sz="2000" dirty="0">
                <a:latin typeface="Times New Roman" pitchFamily="18" charset="0"/>
                <a:cs typeface="Times New Roman" pitchFamily="18" charset="0"/>
              </a:rPr>
              <a:t>rozdielového vektora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0EA1C335-618E-5D2E-C55C-1934DC214659}"/>
                  </a:ext>
                </a:extLst>
              </p:cNvPr>
              <p:cNvSpPr txBox="1"/>
              <p:nvPr/>
            </p:nvSpPr>
            <p:spPr bwMode="auto">
              <a:xfrm>
                <a:off x="6776107" y="4778884"/>
                <a:ext cx="1948327" cy="47419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‖"/>
                          <m:endChr m:val="‖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0EA1C335-618E-5D2E-C55C-1934DC214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76107" y="4778884"/>
                <a:ext cx="1948327" cy="4741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BB004834-55AA-0AE0-88EC-CF5CB299413C}"/>
                  </a:ext>
                </a:extLst>
              </p:cNvPr>
              <p:cNvSpPr txBox="1"/>
              <p:nvPr/>
            </p:nvSpPr>
            <p:spPr bwMode="auto">
              <a:xfrm>
                <a:off x="358050" y="5236247"/>
                <a:ext cx="1977838" cy="35764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Euklidov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á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metrika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k-SK" b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sk-SK" b="0" dirty="0">
                  <a:solidFill>
                    <a:srgbClr val="FF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BB004834-55AA-0AE0-88EC-CF5CB2994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8050" y="5236247"/>
                <a:ext cx="1977838" cy="357643"/>
              </a:xfrm>
              <a:prstGeom prst="rect">
                <a:avLst/>
              </a:prstGeom>
              <a:blipFill>
                <a:blip r:embed="rId6"/>
                <a:stretch>
                  <a:fillRect r="-185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90724B26-8DD1-C6EB-C096-BEF53E6AB201}"/>
                  </a:ext>
                </a:extLst>
              </p:cNvPr>
              <p:cNvSpPr txBox="1"/>
              <p:nvPr/>
            </p:nvSpPr>
            <p:spPr bwMode="auto">
              <a:xfrm>
                <a:off x="358050" y="5427836"/>
                <a:ext cx="5694347" cy="131353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‖"/>
                          <m:endChr m:val="‖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</m:d>
                        </m:e>
                      </m:ra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sk-SK" i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u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sk-SK" b="0" i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k</m:t>
                                          </m:r>
                                        </m:sub>
                                      </m:sSub>
                                      <m:r>
                                        <a:rPr lang="sk-SK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sk-SK" i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v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sk-SK" b="0" i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k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90724B26-8DD1-C6EB-C096-BEF53E6AB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8050" y="5427836"/>
                <a:ext cx="5694347" cy="13135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2">
                <a:extLst>
                  <a:ext uri="{FF2B5EF4-FFF2-40B4-BE49-F238E27FC236}">
                    <a16:creationId xmlns:a16="http://schemas.microsoft.com/office/drawing/2014/main" id="{7D7850D6-9A46-B2B1-533F-D93BB43B146C}"/>
                  </a:ext>
                </a:extLst>
              </p:cNvPr>
              <p:cNvSpPr txBox="1"/>
              <p:nvPr/>
            </p:nvSpPr>
            <p:spPr bwMode="auto">
              <a:xfrm>
                <a:off x="6052397" y="5840513"/>
                <a:ext cx="2672037" cy="58196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sk-SK" sz="14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sk-SK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kal</m:t>
                      </m:r>
                      <m:r>
                        <a:rPr lang="sk-SK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á</m:t>
                      </m:r>
                      <m:r>
                        <m:rPr>
                          <m:sty m:val="p"/>
                        </m:rPr>
                        <a:rPr lang="sk-SK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rny</m:t>
                      </m:r>
                      <m:r>
                        <a:rPr lang="sk-SK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k-SK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sk-SK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úč</m:t>
                      </m:r>
                      <m:r>
                        <m:rPr>
                          <m:sty m:val="p"/>
                        </m:rPr>
                        <a:rPr lang="sk-SK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sk-SK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k-SK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generuje</m:t>
                      </m:r>
                    </m:oMath>
                  </m:oMathPara>
                </a14:m>
                <a:endParaRPr lang="sk-SK" sz="1400" b="0" i="0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r>
                  <a:rPr lang="sk-SK" sz="1400" b="0" dirty="0">
                    <a:solidFill>
                      <a:srgbClr val="0070C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sz="1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metriku</m:t>
                    </m:r>
                    <m:r>
                      <a:rPr lang="sk-SK" sz="1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1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Metrick</m:t>
                    </m:r>
                    <m:r>
                      <a:rPr lang="sk-SK" sz="1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ý </m:t>
                    </m:r>
                    <m:r>
                      <m:rPr>
                        <m:sty m:val="p"/>
                      </m:rPr>
                      <a:rPr lang="sk-SK" sz="1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priestor</m:t>
                    </m:r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sz="1400" b="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Object 2">
                <a:extLst>
                  <a:ext uri="{FF2B5EF4-FFF2-40B4-BE49-F238E27FC236}">
                    <a16:creationId xmlns:a16="http://schemas.microsoft.com/office/drawing/2014/main" id="{7D7850D6-9A46-B2B1-533F-D93BB43B1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52397" y="5840513"/>
                <a:ext cx="2672037" cy="5819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Box 3">
            <a:extLst>
              <a:ext uri="{FF2B5EF4-FFF2-40B4-BE49-F238E27FC236}">
                <a16:creationId xmlns:a16="http://schemas.microsoft.com/office/drawing/2014/main" id="{ADE437C6-AB8E-B02F-3782-7436C4D76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264367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Norma,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energia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a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metrika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1" name="Zaoblený obdĺžnik 15">
            <a:extLst>
              <a:ext uri="{FF2B5EF4-FFF2-40B4-BE49-F238E27FC236}">
                <a16:creationId xmlns:a16="http://schemas.microsoft.com/office/drawing/2014/main" id="{40596AE5-2D04-8D2D-4BD9-F0334FBF13D7}"/>
              </a:ext>
            </a:extLst>
          </p:cNvPr>
          <p:cNvSpPr/>
          <p:nvPr/>
        </p:nvSpPr>
        <p:spPr>
          <a:xfrm>
            <a:off x="158211" y="877126"/>
            <a:ext cx="8662261" cy="2839906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FE002B03-DFCB-6FB7-917B-63EC84401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980728"/>
            <a:ext cx="8171852" cy="792088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Vo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</a:rPr>
              <a:t>vektorovom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</a:rPr>
              <a:t>priestore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 V(F) </a:t>
            </a:r>
            <a:r>
              <a:rPr lang="sk-SK" sz="2000" dirty="0">
                <a:solidFill>
                  <a:schemeClr val="tx2"/>
                </a:solidFill>
                <a:latin typeface="Times New Roman" pitchFamily="18" charset="0"/>
              </a:rPr>
              <a:t>nazveme </a:t>
            </a:r>
            <a:r>
              <a:rPr lang="sk-SK" sz="2000" dirty="0">
                <a:solidFill>
                  <a:srgbClr val="FF0000"/>
                </a:solidFill>
                <a:latin typeface="Cambria Math"/>
                <a:ea typeface="Cambria Math"/>
              </a:rPr>
              <a:t>metrikou 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(</a:t>
            </a:r>
            <a:r>
              <a:rPr lang="sk-SK" sz="2000" dirty="0">
                <a:solidFill>
                  <a:schemeClr val="tx2"/>
                </a:solidFill>
                <a:latin typeface="Cambria Math"/>
                <a:ea typeface="Cambria Math"/>
              </a:rPr>
              <a:t>vzdialenosťou dvoch vektorov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)</a:t>
            </a:r>
            <a:r>
              <a:rPr lang="sk-SK" sz="2000" dirty="0">
                <a:solidFill>
                  <a:schemeClr val="tx2"/>
                </a:solidFill>
                <a:latin typeface="Cambria Math"/>
                <a:ea typeface="Cambria Math"/>
              </a:rPr>
              <a:t> každú funkciu, ktorá má nasledujúce vlastnosti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:</a:t>
            </a:r>
            <a:r>
              <a:rPr lang="sk-SK" sz="2000" dirty="0">
                <a:solidFill>
                  <a:schemeClr val="tx2"/>
                </a:solidFill>
                <a:latin typeface="Cambria Math"/>
                <a:ea typeface="Cambria Math"/>
              </a:rPr>
              <a:t>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A3512CB2-5045-D43D-5343-A390BFD850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991" y="1850136"/>
                <a:ext cx="6367198" cy="504410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r>
                  <a:rPr lang="en-US" sz="2000" dirty="0">
                    <a:solidFill>
                      <a:schemeClr val="tx2"/>
                    </a:solidFill>
                    <a:latin typeface="Cambria Math"/>
                    <a:ea typeface="Cambria Math"/>
                  </a:rPr>
                  <a:t>1.    </a:t>
                </a:r>
                <a14:m>
                  <m:oMath xmlns:m="http://schemas.openxmlformats.org/officeDocument/2006/math">
                    <m:r>
                      <a:rPr lang="sk-SK" sz="20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/>
                      </a:rPr>
                      <m:t>𝑑</m:t>
                    </m:r>
                    <m:d>
                      <m:dPr>
                        <m:ctrlPr>
                          <a:rPr lang="en-US" sz="200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sk-SK" sz="2000" b="1" i="0" dirty="0" smtClean="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v</m:t>
                        </m:r>
                      </m:e>
                    </m:d>
                    <m:r>
                      <a:rPr lang="sk-SK" sz="2000" b="0" i="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/>
                      </a:rPr>
                      <m:t>  </m:t>
                    </m:r>
                  </m:oMath>
                </a14:m>
                <a:r>
                  <a:rPr lang="en-US" sz="2000" dirty="0">
                    <a:solidFill>
                      <a:schemeClr val="tx2"/>
                    </a:solidFill>
                    <a:latin typeface="Cambria Math"/>
                    <a:ea typeface="Cambria Math"/>
                  </a:rPr>
                  <a:t>≧</a:t>
                </a:r>
                <a:r>
                  <a:rPr lang="sk-SK" sz="2000" dirty="0">
                    <a:solidFill>
                      <a:schemeClr val="tx2"/>
                    </a:solidFill>
                    <a:latin typeface="Cambria Math"/>
                    <a:ea typeface="Cambria Math"/>
                  </a:rPr>
                  <a:t>  </a:t>
                </a:r>
                <a:r>
                  <a:rPr lang="en-US" sz="2000" dirty="0">
                    <a:solidFill>
                      <a:schemeClr val="tx2"/>
                    </a:solidFill>
                    <a:latin typeface="Cambria Math"/>
                    <a:ea typeface="Cambria Math"/>
                  </a:rPr>
                  <a:t>0, </a:t>
                </a:r>
                <a14:m>
                  <m:oMath xmlns:m="http://schemas.openxmlformats.org/officeDocument/2006/math">
                    <m:r>
                      <a:rPr lang="sk-SK" sz="2000" b="0" i="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/>
                      </a:rPr>
                      <m:t>     </m:t>
                    </m:r>
                    <m:r>
                      <a:rPr lang="sk-SK" sz="20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/>
                      </a:rPr>
                      <m:t>𝑑</m:t>
                    </m:r>
                    <m:d>
                      <m:dPr>
                        <m:ctrlP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sk-SK" sz="2000" b="1" i="0" dirty="0" smtClean="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v</m:t>
                        </m:r>
                      </m:e>
                    </m:d>
                    <m:r>
                      <a:rPr lang="sk-SK" sz="2000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r>
                  <a:rPr lang="sk-SK" sz="2000" dirty="0">
                    <a:solidFill>
                      <a:schemeClr val="tx2"/>
                    </a:solidFill>
                    <a:latin typeface="Cambria Math"/>
                    <a:ea typeface="Cambria Math"/>
                  </a:rPr>
                  <a:t>=</a:t>
                </a:r>
                <a:r>
                  <a:rPr lang="en-US" sz="2000" dirty="0">
                    <a:solidFill>
                      <a:schemeClr val="tx2"/>
                    </a:solidFill>
                    <a:latin typeface="Cambria Math"/>
                    <a:ea typeface="Cambria Math"/>
                  </a:rPr>
                  <a:t> 0 </a:t>
                </a:r>
                <a:r>
                  <a:rPr lang="sk-SK" sz="2000" dirty="0">
                    <a:solidFill>
                      <a:schemeClr val="tx2"/>
                    </a:solidFill>
                    <a:latin typeface="Cambria Math"/>
                    <a:ea typeface="Cambria Math"/>
                  </a:rPr>
                  <a:t> </a:t>
                </a:r>
                <a:r>
                  <a:rPr lang="en-US" sz="2000" dirty="0">
                    <a:solidFill>
                      <a:schemeClr val="tx2"/>
                    </a:solidFill>
                    <a:latin typeface="Cambria Math"/>
                    <a:ea typeface="Cambria Math"/>
                  </a:rPr>
                  <a:t>⇔  </a:t>
                </a:r>
                <a:r>
                  <a:rPr lang="en-US" sz="2000" b="1" dirty="0">
                    <a:solidFill>
                      <a:schemeClr val="tx2"/>
                    </a:solidFill>
                    <a:latin typeface="Cambria Math"/>
                    <a:ea typeface="Cambria Math"/>
                  </a:rPr>
                  <a:t>u </a:t>
                </a:r>
                <a:r>
                  <a:rPr lang="en-US" sz="2000" dirty="0">
                    <a:solidFill>
                      <a:schemeClr val="tx2"/>
                    </a:solidFill>
                    <a:latin typeface="Cambria Math"/>
                    <a:ea typeface="Cambria Math"/>
                  </a:rPr>
                  <a:t>= </a:t>
                </a:r>
                <a:r>
                  <a:rPr lang="sk-SK" sz="2000" b="1" dirty="0">
                    <a:solidFill>
                      <a:schemeClr val="tx2"/>
                    </a:solidFill>
                    <a:latin typeface="Cambria Math"/>
                    <a:ea typeface="Cambria Math"/>
                  </a:rPr>
                  <a:t>v</a:t>
                </a:r>
                <a:r>
                  <a:rPr lang="en-US" sz="2000" b="1" dirty="0">
                    <a:solidFill>
                      <a:schemeClr val="tx2"/>
                    </a:solidFill>
                    <a:latin typeface="Cambria Math"/>
                    <a:ea typeface="Cambria Math"/>
                  </a:rPr>
                  <a:t>        </a:t>
                </a:r>
                <a:r>
                  <a:rPr lang="en-US" sz="2000" i="1" dirty="0" err="1">
                    <a:solidFill>
                      <a:schemeClr val="tx2"/>
                    </a:solidFill>
                    <a:latin typeface="Cambria Math"/>
                    <a:ea typeface="Cambria Math"/>
                  </a:rPr>
                  <a:t>pozit</a:t>
                </a:r>
                <a:r>
                  <a:rPr lang="sk-SK" sz="2000" i="1" dirty="0" err="1">
                    <a:solidFill>
                      <a:schemeClr val="tx2"/>
                    </a:solidFill>
                    <a:latin typeface="Cambria Math"/>
                    <a:ea typeface="Cambria Math"/>
                  </a:rPr>
                  <a:t>ívnosť</a:t>
                </a:r>
                <a:endParaRPr lang="sk-SK" sz="2000" i="1" dirty="0">
                  <a:solidFill>
                    <a:schemeClr val="tx2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A3512CB2-5045-D43D-5343-A390BFD850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9991" y="1850136"/>
                <a:ext cx="6367198" cy="504410"/>
              </a:xfrm>
              <a:prstGeom prst="rect">
                <a:avLst/>
              </a:prstGeom>
              <a:blipFill>
                <a:blip r:embed="rId9"/>
                <a:stretch>
                  <a:fillRect l="-1054" b="-10976"/>
                </a:stretch>
              </a:blipFill>
              <a:ln>
                <a:noFill/>
                <a:headEnd/>
                <a:tailEnd/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5">
                <a:extLst>
                  <a:ext uri="{FF2B5EF4-FFF2-40B4-BE49-F238E27FC236}">
                    <a16:creationId xmlns:a16="http://schemas.microsoft.com/office/drawing/2014/main" id="{53B29757-1A27-4BCC-F630-51019B3AC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991" y="2399652"/>
                <a:ext cx="6367198" cy="504056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r>
                  <a:rPr lang="en-US" sz="2000" dirty="0">
                    <a:solidFill>
                      <a:schemeClr val="tx2"/>
                    </a:solidFill>
                    <a:latin typeface="Cambria Math"/>
                    <a:ea typeface="Cambria Math"/>
                  </a:rPr>
                  <a:t>2. </a:t>
                </a:r>
                <a14:m>
                  <m:oMath xmlns:m="http://schemas.openxmlformats.org/officeDocument/2006/math">
                    <m:r>
                      <a:rPr lang="sk-SK" sz="2000" b="0" i="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/>
                      </a:rPr>
                      <m:t>   </m:t>
                    </m:r>
                    <m:r>
                      <a:rPr lang="sk-SK" sz="20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/>
                      </a:rPr>
                      <m:t>𝑑</m:t>
                    </m:r>
                    <m:d>
                      <m:dPr>
                        <m:ctrlP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sk-SK" sz="2000" b="1" i="0" dirty="0" smtClean="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v</m:t>
                        </m:r>
                      </m:e>
                    </m:d>
                    <m:r>
                      <a:rPr lang="sk-SK" sz="2000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r>
                  <a:rPr lang="sk-SK" sz="2000" dirty="0">
                    <a:solidFill>
                      <a:schemeClr val="tx2"/>
                    </a:solidFill>
                    <a:latin typeface="Cambria Math"/>
                    <a:ea typeface="Cambria Math"/>
                  </a:rPr>
                  <a:t>=</a:t>
                </a:r>
                <a:r>
                  <a:rPr lang="en-US" sz="2000" dirty="0">
                    <a:solidFill>
                      <a:schemeClr val="tx2"/>
                    </a:solidFill>
                    <a:latin typeface="Cambria Math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sk-SK" sz="20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/>
                      </a:rPr>
                      <m:t>𝑑</m:t>
                    </m:r>
                    <m:d>
                      <m:dPr>
                        <m:ctrlP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sk-SK" sz="2000" b="1" i="0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u</m:t>
                        </m:r>
                      </m:e>
                    </m:d>
                    <m:r>
                      <a:rPr lang="sk-SK" sz="20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/>
                      </a:rPr>
                      <m:t>                                              </m:t>
                    </m:r>
                    <m:r>
                      <m:rPr>
                        <m:nor/>
                      </m:rPr>
                      <a:rPr lang="sk-SK" sz="20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/>
                      </a:rPr>
                      <m:t>symetria</m:t>
                    </m:r>
                  </m:oMath>
                </a14:m>
                <a:endParaRPr lang="en-US" sz="2000" i="1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4" name="Rectangle 5">
                <a:extLst>
                  <a:ext uri="{FF2B5EF4-FFF2-40B4-BE49-F238E27FC236}">
                    <a16:creationId xmlns:a16="http://schemas.microsoft.com/office/drawing/2014/main" id="{53B29757-1A27-4BCC-F630-51019B3AC4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9991" y="2399652"/>
                <a:ext cx="6367198" cy="504056"/>
              </a:xfrm>
              <a:prstGeom prst="rect">
                <a:avLst/>
              </a:prstGeom>
              <a:blipFill>
                <a:blip r:embed="rId10"/>
                <a:stretch>
                  <a:fillRect l="-1054" b="-9756"/>
                </a:stretch>
              </a:blipFill>
              <a:ln>
                <a:noFill/>
                <a:headEnd/>
                <a:tailEnd/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5">
                <a:extLst>
                  <a:ext uri="{FF2B5EF4-FFF2-40B4-BE49-F238E27FC236}">
                    <a16:creationId xmlns:a16="http://schemas.microsoft.com/office/drawing/2014/main" id="{0AF88EF6-C074-ACFE-5C43-7954EC73D3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991" y="2952190"/>
                <a:ext cx="7735350" cy="602966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r>
                  <a:rPr lang="en-US" sz="2000" dirty="0">
                    <a:solidFill>
                      <a:schemeClr val="tx2"/>
                    </a:solidFill>
                    <a:latin typeface="Cambria Math"/>
                    <a:ea typeface="Cambria Math"/>
                  </a:rPr>
                  <a:t>3. </a:t>
                </a:r>
                <a:r>
                  <a:rPr lang="sk-SK" sz="2000" dirty="0">
                    <a:solidFill>
                      <a:schemeClr val="tx2"/>
                    </a:solidFill>
                    <a:latin typeface="Cambria Math"/>
                    <a:ea typeface="Cambria Math"/>
                  </a:rPr>
                  <a:t>   </a:t>
                </a:r>
                <a14:m>
                  <m:oMath xmlns:m="http://schemas.openxmlformats.org/officeDocument/2006/math">
                    <m:r>
                      <a:rPr lang="sk-SK" sz="20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/>
                      </a:rPr>
                      <m:t>𝑑</m:t>
                    </m:r>
                    <m:d>
                      <m:dPr>
                        <m:ctrlP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sk-SK" sz="2000" b="1" dirty="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v</m:t>
                        </m:r>
                      </m:e>
                    </m:d>
                    <m:r>
                      <a:rPr lang="sk-SK" sz="2000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sk-SK" sz="2000" b="0" i="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r>
                  <a:rPr lang="sk-SK" sz="2000" dirty="0">
                    <a:solidFill>
                      <a:schemeClr val="tx2"/>
                    </a:solidFill>
                    <a:latin typeface="Cambria Math"/>
                    <a:ea typeface="Cambria Math"/>
                    <a:sym typeface="Symbol" panose="05050102010706020507" pitchFamily="18" charset="2"/>
                  </a:rPr>
                  <a:t>≦ </a:t>
                </a:r>
                <a:r>
                  <a:rPr lang="en-US" sz="2000" dirty="0">
                    <a:solidFill>
                      <a:schemeClr val="tx2"/>
                    </a:solidFill>
                    <a:latin typeface="Cambria Math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sk-SK" sz="20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/>
                      </a:rPr>
                      <m:t>𝑑</m:t>
                    </m:r>
                    <m:d>
                      <m:dPr>
                        <m:ctrlP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sk-SK" sz="2000" b="1" i="0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sk-SK" sz="2000" b="1" i="0" dirty="0" smtClean="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h</m:t>
                        </m:r>
                      </m:e>
                    </m:d>
                    <m:r>
                      <a:rPr lang="sk-SK" sz="20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/>
                      </a:rPr>
                      <m:t>+</m:t>
                    </m:r>
                    <m:r>
                      <a:rPr lang="sk-SK" sz="20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/>
                      </a:rPr>
                      <m:t>𝑑</m:t>
                    </m:r>
                    <m:d>
                      <m:dPr>
                        <m:ctrlP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sk-SK" sz="2000" b="1" i="0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𝐡</m:t>
                        </m:r>
                        <m:r>
                          <a:rPr lang="sk-SK" sz="20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sk-SK" sz="2000" b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v</m:t>
                        </m:r>
                      </m:e>
                    </m:d>
                  </m:oMath>
                </a14:m>
                <a:r>
                  <a:rPr lang="sk-SK" sz="2000" i="1" dirty="0">
                    <a:solidFill>
                      <a:schemeClr val="tx2"/>
                    </a:solidFill>
                    <a:latin typeface="Cambria Math"/>
                    <a:ea typeface="Cambria Math"/>
                  </a:rPr>
                  <a:t>                         trojuholníková nerovnosť</a:t>
                </a:r>
                <a:endParaRPr lang="en-US" sz="2000" dirty="0">
                  <a:solidFill>
                    <a:schemeClr val="tx2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5" name="Rectangle 5">
                <a:extLst>
                  <a:ext uri="{FF2B5EF4-FFF2-40B4-BE49-F238E27FC236}">
                    <a16:creationId xmlns:a16="http://schemas.microsoft.com/office/drawing/2014/main" id="{0AF88EF6-C074-ACFE-5C43-7954EC73D3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9991" y="2952190"/>
                <a:ext cx="7735350" cy="602966"/>
              </a:xfrm>
              <a:prstGeom prst="rect">
                <a:avLst/>
              </a:prstGeom>
              <a:blipFill>
                <a:blip r:embed="rId11"/>
                <a:stretch>
                  <a:fillRect l="-867" r="-315" b="-1010"/>
                </a:stretch>
              </a:blipFill>
              <a:ln>
                <a:noFill/>
                <a:headEnd/>
                <a:tailEnd/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66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4" grpId="0"/>
      <p:bldP spid="5" grpId="0"/>
      <p:bldP spid="8" grpId="0"/>
      <p:bldP spid="9" grpId="0"/>
      <p:bldP spid="10" grpId="0"/>
      <p:bldP spid="13" grpId="0"/>
      <p:bldP spid="14" grpId="0"/>
      <p:bldP spid="1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BB004834-55AA-0AE0-88EC-CF5CB299413C}"/>
                  </a:ext>
                </a:extLst>
              </p:cNvPr>
              <p:cNvSpPr txBox="1"/>
              <p:nvPr/>
            </p:nvSpPr>
            <p:spPr bwMode="auto">
              <a:xfrm>
                <a:off x="866732" y="5157192"/>
                <a:ext cx="1977838" cy="35764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Euklidov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á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metrika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k-SK" b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sk-SK" b="0" dirty="0">
                  <a:solidFill>
                    <a:srgbClr val="FF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BB004834-55AA-0AE0-88EC-CF5CB2994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6732" y="5157192"/>
                <a:ext cx="1977838" cy="357643"/>
              </a:xfrm>
              <a:prstGeom prst="rect">
                <a:avLst/>
              </a:prstGeom>
              <a:blipFill>
                <a:blip r:embed="rId2"/>
                <a:stretch>
                  <a:fillRect r="-153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90724B26-8DD1-C6EB-C096-BEF53E6AB201}"/>
                  </a:ext>
                </a:extLst>
              </p:cNvPr>
              <p:cNvSpPr txBox="1"/>
              <p:nvPr/>
            </p:nvSpPr>
            <p:spPr bwMode="auto">
              <a:xfrm>
                <a:off x="901255" y="5425439"/>
                <a:ext cx="5694347" cy="131353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‖"/>
                          <m:endChr m:val="‖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</m:d>
                        </m:e>
                      </m:ra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sk-SK" i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u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sk-SK" b="0" i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k</m:t>
                                          </m:r>
                                        </m:sub>
                                      </m:sSub>
                                      <m:r>
                                        <a:rPr lang="sk-SK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sk-SK" i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v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sk-SK" b="0" i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k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90724B26-8DD1-C6EB-C096-BEF53E6AB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1255" y="5425439"/>
                <a:ext cx="5694347" cy="13135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5">
                <a:extLst>
                  <a:ext uri="{FF2B5EF4-FFF2-40B4-BE49-F238E27FC236}">
                    <a16:creationId xmlns:a16="http://schemas.microsoft.com/office/drawing/2014/main" id="{DD454D40-00FD-E292-0F66-7B36F0B5C443}"/>
                  </a:ext>
                </a:extLst>
              </p:cNvPr>
              <p:cNvSpPr txBox="1"/>
              <p:nvPr/>
            </p:nvSpPr>
            <p:spPr bwMode="auto">
              <a:xfrm>
                <a:off x="866733" y="2009106"/>
                <a:ext cx="1800200" cy="49156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begChr m:val="⟨"/>
                              <m:endChr m:val="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</m:d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</m:d>
                        </m:e>
                      </m:ra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1" name="Object 5">
                <a:extLst>
                  <a:ext uri="{FF2B5EF4-FFF2-40B4-BE49-F238E27FC236}">
                    <a16:creationId xmlns:a16="http://schemas.microsoft.com/office/drawing/2014/main" id="{DD454D40-00FD-E292-0F66-7B36F0B5C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6733" y="2009106"/>
                <a:ext cx="1800200" cy="491569"/>
              </a:xfrm>
              <a:prstGeom prst="rect">
                <a:avLst/>
              </a:prstGeom>
              <a:blipFill>
                <a:blip r:embed="rId4"/>
                <a:stretch>
                  <a:fillRect t="-78750" r="-14915" b="-12875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5">
                <a:extLst>
                  <a:ext uri="{FF2B5EF4-FFF2-40B4-BE49-F238E27FC236}">
                    <a16:creationId xmlns:a16="http://schemas.microsoft.com/office/drawing/2014/main" id="{5A1386CA-B2B2-93F1-822A-9B14502A70F7}"/>
                  </a:ext>
                </a:extLst>
              </p:cNvPr>
              <p:cNvSpPr txBox="1"/>
              <p:nvPr/>
            </p:nvSpPr>
            <p:spPr bwMode="auto">
              <a:xfrm>
                <a:off x="2304233" y="1980818"/>
                <a:ext cx="1186633" cy="52590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sk-SK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3" name="Object 5">
                <a:extLst>
                  <a:ext uri="{FF2B5EF4-FFF2-40B4-BE49-F238E27FC236}">
                    <a16:creationId xmlns:a16="http://schemas.microsoft.com/office/drawing/2014/main" id="{5A1386CA-B2B2-93F1-822A-9B14502A7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04233" y="1980818"/>
                <a:ext cx="1186633" cy="5259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5">
                <a:extLst>
                  <a:ext uri="{FF2B5EF4-FFF2-40B4-BE49-F238E27FC236}">
                    <a16:creationId xmlns:a16="http://schemas.microsoft.com/office/drawing/2014/main" id="{34712ECF-4EE7-6987-1C7C-083166C4E14D}"/>
                  </a:ext>
                </a:extLst>
              </p:cNvPr>
              <p:cNvSpPr txBox="1"/>
              <p:nvPr/>
            </p:nvSpPr>
            <p:spPr bwMode="auto">
              <a:xfrm>
                <a:off x="5196587" y="1626403"/>
                <a:ext cx="1313973" cy="127432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sk-SK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sk-SK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sk-SK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sk-SK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sub>
                                <m:sup>
                                  <m:r>
                                    <a:rPr lang="sk-SK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ra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4" name="Object 5">
                <a:extLst>
                  <a:ext uri="{FF2B5EF4-FFF2-40B4-BE49-F238E27FC236}">
                    <a16:creationId xmlns:a16="http://schemas.microsoft.com/office/drawing/2014/main" id="{34712ECF-4EE7-6987-1C7C-083166C4E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96587" y="1626403"/>
                <a:ext cx="1313973" cy="12743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5">
                <a:extLst>
                  <a:ext uri="{FF2B5EF4-FFF2-40B4-BE49-F238E27FC236}">
                    <a16:creationId xmlns:a16="http://schemas.microsoft.com/office/drawing/2014/main" id="{9AC07010-C177-F479-B93A-E211A7825E98}"/>
                  </a:ext>
                </a:extLst>
              </p:cNvPr>
              <p:cNvSpPr txBox="1"/>
              <p:nvPr/>
            </p:nvSpPr>
            <p:spPr bwMode="auto">
              <a:xfrm>
                <a:off x="3486224" y="1893556"/>
                <a:ext cx="1728192" cy="74952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sk-SK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sk-SK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sk-SK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sk-SK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+...+</m:t>
                          </m:r>
                          <m:sSubSup>
                            <m:sSub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sk-SK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sk-SK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  <m:sup>
                              <m:r>
                                <a:rPr lang="sk-SK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5" name="Object 5">
                <a:extLst>
                  <a:ext uri="{FF2B5EF4-FFF2-40B4-BE49-F238E27FC236}">
                    <a16:creationId xmlns:a16="http://schemas.microsoft.com/office/drawing/2014/main" id="{9AC07010-C177-F479-B93A-E211A7825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86224" y="1893556"/>
                <a:ext cx="1728192" cy="7495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880496E2-CCFD-DF1E-92FC-CB61FFACCCA2}"/>
                  </a:ext>
                </a:extLst>
              </p:cNvPr>
              <p:cNvSpPr txBox="1"/>
              <p:nvPr/>
            </p:nvSpPr>
            <p:spPr bwMode="auto">
              <a:xfrm>
                <a:off x="845431" y="1268760"/>
                <a:ext cx="1893510" cy="35764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Euklidov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á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norma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k-SK" b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sk-SK" b="0" dirty="0">
                  <a:solidFill>
                    <a:srgbClr val="FF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880496E2-CCFD-DF1E-92FC-CB61FFACC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5431" y="1268760"/>
                <a:ext cx="1893510" cy="3576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5">
                <a:extLst>
                  <a:ext uri="{FF2B5EF4-FFF2-40B4-BE49-F238E27FC236}">
                    <a16:creationId xmlns:a16="http://schemas.microsoft.com/office/drawing/2014/main" id="{B8D04580-37B4-2027-5BEA-37F9F0FD43B9}"/>
                  </a:ext>
                </a:extLst>
              </p:cNvPr>
              <p:cNvSpPr txBox="1"/>
              <p:nvPr/>
            </p:nvSpPr>
            <p:spPr bwMode="auto">
              <a:xfrm>
                <a:off x="866733" y="3907125"/>
                <a:ext cx="1913296" cy="45477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</m:d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⟨"/>
                          <m:endChr m:val="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"/>
                          <m:endChr m:val="⟩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1" name="Object 5">
                <a:extLst>
                  <a:ext uri="{FF2B5EF4-FFF2-40B4-BE49-F238E27FC236}">
                    <a16:creationId xmlns:a16="http://schemas.microsoft.com/office/drawing/2014/main" id="{B8D04580-37B4-2027-5BEA-37F9F0FD4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6733" y="3907125"/>
                <a:ext cx="1913296" cy="454779"/>
              </a:xfrm>
              <a:prstGeom prst="rect">
                <a:avLst/>
              </a:prstGeom>
              <a:blipFill>
                <a:blip r:embed="rId9"/>
                <a:stretch>
                  <a:fillRect t="-94667" r="-7325" b="-133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5">
                <a:extLst>
                  <a:ext uri="{FF2B5EF4-FFF2-40B4-BE49-F238E27FC236}">
                    <a16:creationId xmlns:a16="http://schemas.microsoft.com/office/drawing/2014/main" id="{7F308AEA-7145-7D85-362E-D0D47245DF9F}"/>
                  </a:ext>
                </a:extLst>
              </p:cNvPr>
              <p:cNvSpPr txBox="1"/>
              <p:nvPr/>
            </p:nvSpPr>
            <p:spPr bwMode="auto">
              <a:xfrm>
                <a:off x="2298096" y="3903507"/>
                <a:ext cx="1186633" cy="52590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3" name="Object 5">
                <a:extLst>
                  <a:ext uri="{FF2B5EF4-FFF2-40B4-BE49-F238E27FC236}">
                    <a16:creationId xmlns:a16="http://schemas.microsoft.com/office/drawing/2014/main" id="{7F308AEA-7145-7D85-362E-D0D47245D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98096" y="3903507"/>
                <a:ext cx="1186633" cy="52590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bject 5">
                <a:extLst>
                  <a:ext uri="{FF2B5EF4-FFF2-40B4-BE49-F238E27FC236}">
                    <a16:creationId xmlns:a16="http://schemas.microsoft.com/office/drawing/2014/main" id="{9EDC34DC-B9A8-937A-061D-9426316168CC}"/>
                  </a:ext>
                </a:extLst>
              </p:cNvPr>
              <p:cNvSpPr txBox="1"/>
              <p:nvPr/>
            </p:nvSpPr>
            <p:spPr bwMode="auto">
              <a:xfrm>
                <a:off x="4862124" y="3642627"/>
                <a:ext cx="1186634" cy="103539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sSubSup>
                            <m:sSub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  <m:sup>
                              <m: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9" name="Object 5">
                <a:extLst>
                  <a:ext uri="{FF2B5EF4-FFF2-40B4-BE49-F238E27FC236}">
                    <a16:creationId xmlns:a16="http://schemas.microsoft.com/office/drawing/2014/main" id="{9EDC34DC-B9A8-937A-061D-942631616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62124" y="3642627"/>
                <a:ext cx="1186634" cy="103539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bject 5">
                <a:extLst>
                  <a:ext uri="{FF2B5EF4-FFF2-40B4-BE49-F238E27FC236}">
                    <a16:creationId xmlns:a16="http://schemas.microsoft.com/office/drawing/2014/main" id="{C3331C4D-2ADD-44C5-E6D8-AE62ED425A38}"/>
                  </a:ext>
                </a:extLst>
              </p:cNvPr>
              <p:cNvSpPr txBox="1"/>
              <p:nvPr/>
            </p:nvSpPr>
            <p:spPr bwMode="auto">
              <a:xfrm>
                <a:off x="3241126" y="3903809"/>
                <a:ext cx="1814086" cy="61316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sk-SK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...</m:t>
                      </m:r>
                      <m:r>
                        <a:rPr lang="sk-SK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  <m:sup>
                          <m: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0" name="Object 5">
                <a:extLst>
                  <a:ext uri="{FF2B5EF4-FFF2-40B4-BE49-F238E27FC236}">
                    <a16:creationId xmlns:a16="http://schemas.microsoft.com/office/drawing/2014/main" id="{C3331C4D-2ADD-44C5-E6D8-AE62ED425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41126" y="3903809"/>
                <a:ext cx="1814086" cy="61316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281" name="Object 2">
                <a:extLst>
                  <a:ext uri="{FF2B5EF4-FFF2-40B4-BE49-F238E27FC236}">
                    <a16:creationId xmlns:a16="http://schemas.microsoft.com/office/drawing/2014/main" id="{2E57E856-F82A-78B7-F78F-4B3DC1F03592}"/>
                  </a:ext>
                </a:extLst>
              </p:cNvPr>
              <p:cNvSpPr txBox="1"/>
              <p:nvPr/>
            </p:nvSpPr>
            <p:spPr bwMode="auto">
              <a:xfrm>
                <a:off x="866732" y="3212976"/>
                <a:ext cx="2012361" cy="35764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Euklidov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á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energia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k-SK" b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sk-SK" b="0" dirty="0">
                  <a:solidFill>
                    <a:srgbClr val="FF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481281" name="Object 2">
                <a:extLst>
                  <a:ext uri="{FF2B5EF4-FFF2-40B4-BE49-F238E27FC236}">
                    <a16:creationId xmlns:a16="http://schemas.microsoft.com/office/drawing/2014/main" id="{2E57E856-F82A-78B7-F78F-4B3DC1F03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6732" y="3212976"/>
                <a:ext cx="2012361" cy="357643"/>
              </a:xfrm>
              <a:prstGeom prst="rect">
                <a:avLst/>
              </a:prstGeom>
              <a:blipFill>
                <a:blip r:embed="rId13"/>
                <a:stretch>
                  <a:fillRect b="-1694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ine 2">
            <a:extLst>
              <a:ext uri="{FF2B5EF4-FFF2-40B4-BE49-F238E27FC236}">
                <a16:creationId xmlns:a16="http://schemas.microsoft.com/office/drawing/2014/main" id="{47569197-065D-4166-326E-9B1DCC1C4C0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763725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88CC186E-5FD8-D4F2-8E37-8B9DB4929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264367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Norma,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energia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a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metrika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05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1" grpId="0"/>
      <p:bldP spid="23" grpId="0"/>
      <p:bldP spid="29" grpId="0"/>
      <p:bldP spid="30" grpId="0"/>
      <p:bldP spid="48128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Zaoblený obdĺžnik 15">
            <a:extLst>
              <a:ext uri="{FF2B5EF4-FFF2-40B4-BE49-F238E27FC236}">
                <a16:creationId xmlns:a16="http://schemas.microsoft.com/office/drawing/2014/main" id="{1AF4992C-93B2-4FE3-B575-8921730D446B}"/>
              </a:ext>
            </a:extLst>
          </p:cNvPr>
          <p:cNvSpPr/>
          <p:nvPr/>
        </p:nvSpPr>
        <p:spPr>
          <a:xfrm>
            <a:off x="158211" y="760523"/>
            <a:ext cx="8662261" cy="1324815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0B450D-5F0C-A5EE-41CF-E4EAB72AE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00" y="1767708"/>
            <a:ext cx="2613589" cy="50641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7B8A678C-6CB2-5004-FCFF-E9F34B794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36" y="928767"/>
                <a:ext cx="8171852" cy="1107533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r>
                  <a:rPr lang="sk-SK" sz="2000" dirty="0">
                    <a:solidFill>
                      <a:srgbClr val="FF0000"/>
                    </a:solidFill>
                    <a:latin typeface="Times New Roman" pitchFamily="18" charset="0"/>
                  </a:rPr>
                  <a:t>Pytagorova veta 1.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itchFamily="18" charset="0"/>
                  </a:rPr>
                  <a:t> </a:t>
                </a:r>
              </a:p>
              <a:p>
                <a:r>
                  <a:rPr lang="sk-SK" sz="2000" dirty="0">
                    <a:solidFill>
                      <a:schemeClr val="tx2"/>
                    </a:solidFill>
                    <a:latin typeface="Times New Roman" pitchFamily="18" charset="0"/>
                  </a:rPr>
                  <a:t>Vo vektorovom priestore V</a:t>
                </a:r>
                <a:r>
                  <a:rPr lang="en-US" sz="2000" dirty="0">
                    <a:solidFill>
                      <a:schemeClr val="tx2"/>
                    </a:solidFill>
                    <a:latin typeface="Times New Roman" pitchFamily="18" charset="0"/>
                  </a:rPr>
                  <a:t>(</a:t>
                </a:r>
                <a:r>
                  <a:rPr lang="sk-SK" sz="2000" i="1" dirty="0">
                    <a:solidFill>
                      <a:schemeClr val="tx2"/>
                    </a:solidFill>
                    <a:latin typeface="Times New Roman" pitchFamily="18" charset="0"/>
                  </a:rPr>
                  <a:t>F</a:t>
                </a:r>
                <a:r>
                  <a:rPr lang="en-US" sz="2000" dirty="0">
                    <a:solidFill>
                      <a:schemeClr val="tx2"/>
                    </a:solidFill>
                    <a:latin typeface="Times New Roman" pitchFamily="18" charset="0"/>
                  </a:rPr>
                  <a:t>) </a:t>
                </a:r>
                <a:r>
                  <a:rPr lang="sk-SK" sz="2000" dirty="0">
                    <a:solidFill>
                      <a:schemeClr val="tx2"/>
                    </a:solidFill>
                    <a:latin typeface="Times New Roman" pitchFamily="18" charset="0"/>
                  </a:rPr>
                  <a:t>so skalárnym súčinom</a:t>
                </a:r>
                <a:r>
                  <a:rPr lang="en-US" sz="2000" dirty="0">
                    <a:solidFill>
                      <a:schemeClr val="tx2"/>
                    </a:solidFill>
                    <a:latin typeface="Times New Roman" pitchFamily="18" charset="0"/>
                  </a:rPr>
                  <a:t> </a:t>
                </a:r>
                <a:r>
                  <a:rPr lang="en-US" sz="2000" dirty="0">
                    <a:solidFill>
                      <a:schemeClr val="tx2"/>
                    </a:solidFill>
                    <a:latin typeface="Cambria Math"/>
                    <a:ea typeface="Cambria Math"/>
                  </a:rPr>
                  <a:t>〈 . , . 〉 </a:t>
                </a:r>
                <a:r>
                  <a:rPr lang="en-US" sz="2000" dirty="0">
                    <a:solidFill>
                      <a:schemeClr val="tx2"/>
                    </a:solidFill>
                    <a:latin typeface="Times New Roman" pitchFamily="18" charset="0"/>
                  </a:rPr>
                  <a:t> pre ka</a:t>
                </a:r>
                <a:r>
                  <a:rPr lang="sk-SK" sz="2000" dirty="0" err="1">
                    <a:solidFill>
                      <a:schemeClr val="tx2"/>
                    </a:solidFill>
                    <a:latin typeface="Times New Roman" pitchFamily="18" charset="0"/>
                  </a:rPr>
                  <a:t>ždé</a:t>
                </a:r>
                <a:r>
                  <a:rPr lang="sk-SK" sz="2000" dirty="0">
                    <a:solidFill>
                      <a:schemeClr val="tx2"/>
                    </a:solidFill>
                    <a:latin typeface="Times New Roman" pitchFamily="18" charset="0"/>
                  </a:rPr>
                  <a:t> dva ortogonálne vektory platí</a:t>
                </a:r>
                <a:r>
                  <a:rPr lang="en-US" sz="2000" dirty="0">
                    <a:solidFill>
                      <a:schemeClr val="tx2"/>
                    </a:solidFill>
                    <a:latin typeface="Times New Roman" pitchFamily="18" charset="0"/>
                  </a:rPr>
                  <a:t> </a:t>
                </a:r>
                <a:r>
                  <a:rPr lang="en-US" sz="2000" dirty="0">
                    <a:solidFill>
                      <a:schemeClr val="tx2"/>
                    </a:solidFill>
                    <a:latin typeface="Cambria Math"/>
                    <a:ea typeface="Cambria Math"/>
                    <a:sym typeface="Symbol" panose="05050102010706020507" pitchFamily="18" charset="2"/>
                  </a:rPr>
                  <a:t> </a:t>
                </a:r>
                <a:r>
                  <a:rPr lang="en-US" sz="2000" b="1" dirty="0">
                    <a:solidFill>
                      <a:schemeClr val="tx2"/>
                    </a:solidFill>
                    <a:latin typeface="Cambria Math"/>
                    <a:ea typeface="Cambria Math"/>
                  </a:rPr>
                  <a:t>u</a:t>
                </a:r>
                <a:r>
                  <a:rPr lang="en-US" sz="2000" dirty="0">
                    <a:solidFill>
                      <a:schemeClr val="tx2"/>
                    </a:solidFill>
                    <a:latin typeface="Cambria Math"/>
                    <a:ea typeface="Cambria Math"/>
                  </a:rPr>
                  <a:t>,</a:t>
                </a:r>
                <a:r>
                  <a:rPr lang="en-US" sz="2000" b="1" dirty="0">
                    <a:solidFill>
                      <a:schemeClr val="tx2"/>
                    </a:solidFill>
                    <a:latin typeface="Cambria Math"/>
                    <a:ea typeface="Cambria Math"/>
                  </a:rPr>
                  <a:t> v  </a:t>
                </a:r>
                <a:r>
                  <a:rPr lang="el-GR" sz="2000" dirty="0">
                    <a:solidFill>
                      <a:schemeClr val="tx2"/>
                    </a:solidFill>
                    <a:latin typeface="Cambria Math"/>
                    <a:ea typeface="Cambria Math"/>
                  </a:rPr>
                  <a:t>ϵ</a:t>
                </a:r>
                <a:r>
                  <a:rPr lang="en-US" sz="2000" b="1" dirty="0">
                    <a:solidFill>
                      <a:schemeClr val="tx2"/>
                    </a:solidFill>
                    <a:latin typeface="Cambria Math"/>
                    <a:ea typeface="Cambria Math"/>
                  </a:rPr>
                  <a:t> </a:t>
                </a:r>
                <a:r>
                  <a:rPr lang="en-US" sz="2000" dirty="0">
                    <a:solidFill>
                      <a:schemeClr val="tx2"/>
                    </a:solidFill>
                    <a:latin typeface="Times New Roman" pitchFamily="18" charset="0"/>
                  </a:rPr>
                  <a:t>V(F)</a:t>
                </a:r>
                <a:r>
                  <a:rPr lang="en-US" sz="2000" dirty="0">
                    <a:solidFill>
                      <a:schemeClr val="tx2"/>
                    </a:solidFill>
                    <a:latin typeface="Cambria Math"/>
                    <a:ea typeface="Cambria Math"/>
                  </a:rPr>
                  <a:t>, </a:t>
                </a:r>
                <a14:m>
                  <m:oMath xmlns:m="http://schemas.openxmlformats.org/officeDocument/2006/math">
                    <m:r>
                      <a:rPr lang="sk-SK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𝐮</m:t>
                    </m:r>
                    <m:r>
                      <a:rPr lang="sk-SK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⊥</m:t>
                    </m:r>
                    <m:r>
                      <a:rPr lang="sk-SK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sz="2000" dirty="0">
                    <a:solidFill>
                      <a:schemeClr val="tx2"/>
                    </a:solidFill>
                    <a:latin typeface="Cambria Math"/>
                    <a:ea typeface="Cambria Math"/>
                  </a:rPr>
                  <a:t>  </a:t>
                </a:r>
                <a:r>
                  <a:rPr lang="sk-SK" sz="2000" dirty="0">
                    <a:solidFill>
                      <a:schemeClr val="tx2"/>
                    </a:solidFill>
                    <a:latin typeface="Times New Roman" pitchFamily="18" charset="0"/>
                  </a:rPr>
                  <a:t>platí</a:t>
                </a:r>
                <a:r>
                  <a:rPr lang="en-US" sz="2000" dirty="0">
                    <a:solidFill>
                      <a:schemeClr val="tx2"/>
                    </a:solidFill>
                    <a:latin typeface="Cambria Math"/>
                    <a:ea typeface="Cambria Math"/>
                  </a:rPr>
                  <a:t> </a:t>
                </a:r>
                <a:endParaRPr lang="sk-SK" sz="2000" dirty="0">
                  <a:solidFill>
                    <a:schemeClr val="tx2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7B8A678C-6CB2-5004-FCFF-E9F34B7949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928767"/>
                <a:ext cx="8171852" cy="1107533"/>
              </a:xfrm>
              <a:prstGeom prst="rect">
                <a:avLst/>
              </a:prstGeom>
              <a:blipFill>
                <a:blip r:embed="rId2"/>
                <a:stretch>
                  <a:fillRect l="-821" b="-5495"/>
                </a:stretch>
              </a:blipFill>
              <a:ln>
                <a:noFill/>
                <a:headEnd/>
                <a:tailEnd/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2">
                <a:extLst>
                  <a:ext uri="{FF2B5EF4-FFF2-40B4-BE49-F238E27FC236}">
                    <a16:creationId xmlns:a16="http://schemas.microsoft.com/office/drawing/2014/main" id="{7D7850D6-9A46-B2B1-533F-D93BB43B146C}"/>
                  </a:ext>
                </a:extLst>
              </p:cNvPr>
              <p:cNvSpPr txBox="1"/>
              <p:nvPr/>
            </p:nvSpPr>
            <p:spPr bwMode="auto">
              <a:xfrm>
                <a:off x="5649301" y="3207078"/>
                <a:ext cx="2858195" cy="58196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Energia</m:t>
                      </m:r>
                      <m:r>
                        <a:rPr lang="en-US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sk-SK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úč</m:t>
                      </m:r>
                      <m:r>
                        <m:rPr>
                          <m:sty m:val="p"/>
                        </m:rPr>
                        <a:rPr lang="sk-SK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tu</m:t>
                      </m:r>
                      <m:r>
                        <a:rPr lang="sk-SK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k-SK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ortogon</m:t>
                      </m:r>
                      <m:r>
                        <a:rPr lang="sk-SK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á</m:t>
                      </m:r>
                      <m:r>
                        <m:rPr>
                          <m:sty m:val="p"/>
                        </m:rPr>
                        <a:rPr lang="sk-SK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lnych</m:t>
                      </m:r>
                      <m:r>
                        <a:rPr lang="sk-SK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sk-SK" sz="1400" b="0" i="0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sz="1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vektorov</m:t>
                    </m:r>
                    <m:r>
                      <a:rPr lang="sk-SK" sz="1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sz="1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sk-SK" sz="1400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e rovná súčtu ich energii</a:t>
                </a:r>
              </a:p>
            </p:txBody>
          </p:sp>
        </mc:Choice>
        <mc:Fallback xmlns="">
          <p:sp>
            <p:nvSpPr>
              <p:cNvPr id="10" name="Object 2">
                <a:extLst>
                  <a:ext uri="{FF2B5EF4-FFF2-40B4-BE49-F238E27FC236}">
                    <a16:creationId xmlns:a16="http://schemas.microsoft.com/office/drawing/2014/main" id="{7D7850D6-9A46-B2B1-533F-D93BB43B1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49301" y="3207078"/>
                <a:ext cx="2858195" cy="5819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7">
                <a:extLst>
                  <a:ext uri="{FF2B5EF4-FFF2-40B4-BE49-F238E27FC236}">
                    <a16:creationId xmlns:a16="http://schemas.microsoft.com/office/drawing/2014/main" id="{BEDE723E-DC6F-0EFA-B7FB-AD4074B31CEC}"/>
                  </a:ext>
                </a:extLst>
              </p:cNvPr>
              <p:cNvSpPr txBox="1"/>
              <p:nvPr/>
            </p:nvSpPr>
            <p:spPr bwMode="auto">
              <a:xfrm>
                <a:off x="6343544" y="1833827"/>
                <a:ext cx="2613588" cy="41877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</m:d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</m:d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</m:d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2" name="Object 7">
                <a:extLst>
                  <a:ext uri="{FF2B5EF4-FFF2-40B4-BE49-F238E27FC236}">
                    <a16:creationId xmlns:a16="http://schemas.microsoft.com/office/drawing/2014/main" id="{BEDE723E-DC6F-0EFA-B7FB-AD4074B31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43544" y="1833827"/>
                <a:ext cx="2613588" cy="4187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8">
                <a:extLst>
                  <a:ext uri="{FF2B5EF4-FFF2-40B4-BE49-F238E27FC236}">
                    <a16:creationId xmlns:a16="http://schemas.microsoft.com/office/drawing/2014/main" id="{09CE03B1-764B-CF8F-9D64-2093ABEF4F60}"/>
                  </a:ext>
                </a:extLst>
              </p:cNvPr>
              <p:cNvSpPr txBox="1"/>
              <p:nvPr/>
            </p:nvSpPr>
            <p:spPr bwMode="auto">
              <a:xfrm>
                <a:off x="107504" y="2236705"/>
                <a:ext cx="1480818" cy="5064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</m:d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3" name="Object 8">
                <a:extLst>
                  <a:ext uri="{FF2B5EF4-FFF2-40B4-BE49-F238E27FC236}">
                    <a16:creationId xmlns:a16="http://schemas.microsoft.com/office/drawing/2014/main" id="{09CE03B1-764B-CF8F-9D64-2093ABEF4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2236705"/>
                <a:ext cx="1480818" cy="5064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9">
                <a:extLst>
                  <a:ext uri="{FF2B5EF4-FFF2-40B4-BE49-F238E27FC236}">
                    <a16:creationId xmlns:a16="http://schemas.microsoft.com/office/drawing/2014/main" id="{CEEFD72A-5492-9B9E-C7D0-DD644BAA5C97}"/>
                  </a:ext>
                </a:extLst>
              </p:cNvPr>
              <p:cNvSpPr txBox="1"/>
              <p:nvPr/>
            </p:nvSpPr>
            <p:spPr bwMode="auto">
              <a:xfrm>
                <a:off x="3863565" y="2753128"/>
                <a:ext cx="2858194" cy="50641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+0+0+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4" name="Object 9">
                <a:extLst>
                  <a:ext uri="{FF2B5EF4-FFF2-40B4-BE49-F238E27FC236}">
                    <a16:creationId xmlns:a16="http://schemas.microsoft.com/office/drawing/2014/main" id="{CEEFD72A-5492-9B9E-C7D0-DD644BAA5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63565" y="2753128"/>
                <a:ext cx="2858194" cy="5064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8">
                <a:extLst>
                  <a:ext uri="{FF2B5EF4-FFF2-40B4-BE49-F238E27FC236}">
                    <a16:creationId xmlns:a16="http://schemas.microsoft.com/office/drawing/2014/main" id="{BAC8E3CF-526F-70BB-A764-4DABAC5C2C96}"/>
                  </a:ext>
                </a:extLst>
              </p:cNvPr>
              <p:cNvSpPr txBox="1"/>
              <p:nvPr/>
            </p:nvSpPr>
            <p:spPr bwMode="auto">
              <a:xfrm>
                <a:off x="1049745" y="2235990"/>
                <a:ext cx="2111594" cy="5064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5" name="Object 8">
                <a:extLst>
                  <a:ext uri="{FF2B5EF4-FFF2-40B4-BE49-F238E27FC236}">
                    <a16:creationId xmlns:a16="http://schemas.microsoft.com/office/drawing/2014/main" id="{BAC8E3CF-526F-70BB-A764-4DABAC5C2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9745" y="2235990"/>
                <a:ext cx="2111594" cy="5064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8">
                <a:extLst>
                  <a:ext uri="{FF2B5EF4-FFF2-40B4-BE49-F238E27FC236}">
                    <a16:creationId xmlns:a16="http://schemas.microsoft.com/office/drawing/2014/main" id="{E28E0219-FD04-F791-2271-DB290EF5ECFB}"/>
                  </a:ext>
                </a:extLst>
              </p:cNvPr>
              <p:cNvSpPr txBox="1"/>
              <p:nvPr/>
            </p:nvSpPr>
            <p:spPr bwMode="auto">
              <a:xfrm>
                <a:off x="2681381" y="2241353"/>
                <a:ext cx="3600400" cy="5064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6" name="Object 8">
                <a:extLst>
                  <a:ext uri="{FF2B5EF4-FFF2-40B4-BE49-F238E27FC236}">
                    <a16:creationId xmlns:a16="http://schemas.microsoft.com/office/drawing/2014/main" id="{E28E0219-FD04-F791-2271-DB290EF5E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81381" y="2241353"/>
                <a:ext cx="3600400" cy="50641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9">
                <a:extLst>
                  <a:ext uri="{FF2B5EF4-FFF2-40B4-BE49-F238E27FC236}">
                    <a16:creationId xmlns:a16="http://schemas.microsoft.com/office/drawing/2014/main" id="{41BC85AA-3519-5FD1-3BDF-D212E58640BA}"/>
                  </a:ext>
                </a:extLst>
              </p:cNvPr>
              <p:cNvSpPr txBox="1"/>
              <p:nvPr/>
            </p:nvSpPr>
            <p:spPr bwMode="auto">
              <a:xfrm>
                <a:off x="6254819" y="2751580"/>
                <a:ext cx="1701557" cy="50641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</m:d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</m:d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8" name="Object 9">
                <a:extLst>
                  <a:ext uri="{FF2B5EF4-FFF2-40B4-BE49-F238E27FC236}">
                    <a16:creationId xmlns:a16="http://schemas.microsoft.com/office/drawing/2014/main" id="{41BC85AA-3519-5FD1-3BDF-D212E5864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54819" y="2751580"/>
                <a:ext cx="1701557" cy="50641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Rovná spojovacia šípka 2">
            <a:extLst>
              <a:ext uri="{FF2B5EF4-FFF2-40B4-BE49-F238E27FC236}">
                <a16:creationId xmlns:a16="http://schemas.microsoft.com/office/drawing/2014/main" id="{8B9FFBFC-E49C-4D02-8695-23A2073CE803}"/>
              </a:ext>
            </a:extLst>
          </p:cNvPr>
          <p:cNvCxnSpPr>
            <a:cxnSpLocks/>
          </p:cNvCxnSpPr>
          <p:nvPr/>
        </p:nvCxnSpPr>
        <p:spPr>
          <a:xfrm flipV="1">
            <a:off x="1691542" y="3429000"/>
            <a:ext cx="648000" cy="216000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EAC1854D-ABD6-F28B-B545-8FEB005458D2}"/>
                  </a:ext>
                </a:extLst>
              </p:cNvPr>
              <p:cNvSpPr txBox="1"/>
              <p:nvPr/>
            </p:nvSpPr>
            <p:spPr bwMode="auto">
              <a:xfrm>
                <a:off x="2251259" y="2722898"/>
                <a:ext cx="348721" cy="41827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EAC1854D-ABD6-F28B-B545-8FEB00545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1259" y="2722898"/>
                <a:ext cx="348721" cy="41827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2C2103AF-D8D3-E202-055A-8042ACBB4057}"/>
                  </a:ext>
                </a:extLst>
              </p:cNvPr>
              <p:cNvSpPr txBox="1"/>
              <p:nvPr/>
            </p:nvSpPr>
            <p:spPr bwMode="auto">
              <a:xfrm>
                <a:off x="2165181" y="3455159"/>
                <a:ext cx="348721" cy="41827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2C2103AF-D8D3-E202-055A-8042ACBB4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65181" y="3455159"/>
                <a:ext cx="348721" cy="41827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Rovná spojovacia šípka 7">
            <a:extLst>
              <a:ext uri="{FF2B5EF4-FFF2-40B4-BE49-F238E27FC236}">
                <a16:creationId xmlns:a16="http://schemas.microsoft.com/office/drawing/2014/main" id="{29F986B5-9EB4-62F3-9CE0-95D24D4CCF80}"/>
              </a:ext>
            </a:extLst>
          </p:cNvPr>
          <p:cNvCxnSpPr>
            <a:cxnSpLocks/>
          </p:cNvCxnSpPr>
          <p:nvPr/>
        </p:nvCxnSpPr>
        <p:spPr>
          <a:xfrm rot="-5400000" flipV="1">
            <a:off x="1884686" y="2977701"/>
            <a:ext cx="648000" cy="216000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>
            <a:extLst>
              <a:ext uri="{FF2B5EF4-FFF2-40B4-BE49-F238E27FC236}">
                <a16:creationId xmlns:a16="http://schemas.microsoft.com/office/drawing/2014/main" id="{50B7850B-5E1B-7AD3-F180-B0313FB8D026}"/>
              </a:ext>
            </a:extLst>
          </p:cNvPr>
          <p:cNvCxnSpPr>
            <a:cxnSpLocks/>
          </p:cNvCxnSpPr>
          <p:nvPr/>
        </p:nvCxnSpPr>
        <p:spPr>
          <a:xfrm flipV="1">
            <a:off x="1691542" y="2811741"/>
            <a:ext cx="385357" cy="859418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2">
                <a:extLst>
                  <a:ext uri="{FF2B5EF4-FFF2-40B4-BE49-F238E27FC236}">
                    <a16:creationId xmlns:a16="http://schemas.microsoft.com/office/drawing/2014/main" id="{CFF73E42-2BB3-1A5B-7CE7-8643673FC22F}"/>
                  </a:ext>
                </a:extLst>
              </p:cNvPr>
              <p:cNvSpPr txBox="1"/>
              <p:nvPr/>
            </p:nvSpPr>
            <p:spPr bwMode="auto">
              <a:xfrm>
                <a:off x="1097777" y="2811741"/>
                <a:ext cx="771744" cy="41827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sk-SK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Object 2">
                <a:extLst>
                  <a:ext uri="{FF2B5EF4-FFF2-40B4-BE49-F238E27FC236}">
                    <a16:creationId xmlns:a16="http://schemas.microsoft.com/office/drawing/2014/main" id="{CFF73E42-2BB3-1A5B-7CE7-8643673FC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7777" y="2811741"/>
                <a:ext cx="771744" cy="41827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ine 2">
            <a:extLst>
              <a:ext uri="{FF2B5EF4-FFF2-40B4-BE49-F238E27FC236}">
                <a16:creationId xmlns:a16="http://schemas.microsoft.com/office/drawing/2014/main" id="{CCC9F194-7F89-2ED0-C6E9-D32F34B225F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66822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B755FF74-DCDB-86BC-7E75-4F8D92660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168868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Pytagorova veta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91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2" grpId="0"/>
      <p:bldP spid="13" grpId="0"/>
      <p:bldP spid="14" grpId="0"/>
      <p:bldP spid="15" grpId="0"/>
      <p:bldP spid="16" grpId="0"/>
      <p:bldP spid="18" grpId="0"/>
      <p:bldP spid="4" grpId="0"/>
      <p:bldP spid="5" grpId="0"/>
      <p:bldP spid="1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Zaoblený obdĺžnik 15">
            <a:extLst>
              <a:ext uri="{FF2B5EF4-FFF2-40B4-BE49-F238E27FC236}">
                <a16:creationId xmlns:a16="http://schemas.microsoft.com/office/drawing/2014/main" id="{1AF4992C-93B2-4FE3-B575-8921730D446B}"/>
              </a:ext>
            </a:extLst>
          </p:cNvPr>
          <p:cNvSpPr/>
          <p:nvPr/>
        </p:nvSpPr>
        <p:spPr>
          <a:xfrm>
            <a:off x="158211" y="760523"/>
            <a:ext cx="8662261" cy="1324815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0B450D-5F0C-A5EE-41CF-E4EAB72AE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00" y="1767708"/>
            <a:ext cx="2613589" cy="50641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7B8A678C-6CB2-5004-FCFF-E9F34B794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36" y="928767"/>
                <a:ext cx="8171852" cy="1107533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r>
                  <a:rPr lang="sk-SK" sz="2000" dirty="0">
                    <a:solidFill>
                      <a:srgbClr val="FF0000"/>
                    </a:solidFill>
                    <a:latin typeface="Times New Roman" pitchFamily="18" charset="0"/>
                  </a:rPr>
                  <a:t>Pytagorova veta 1.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itchFamily="18" charset="0"/>
                  </a:rPr>
                  <a:t> </a:t>
                </a:r>
              </a:p>
              <a:p>
                <a:r>
                  <a:rPr lang="sk-SK" sz="2000" dirty="0">
                    <a:solidFill>
                      <a:schemeClr val="tx2"/>
                    </a:solidFill>
                    <a:latin typeface="Times New Roman" pitchFamily="18" charset="0"/>
                  </a:rPr>
                  <a:t>Vo vektorovom priestore V</a:t>
                </a:r>
                <a:r>
                  <a:rPr lang="en-US" sz="2000" dirty="0">
                    <a:solidFill>
                      <a:schemeClr val="tx2"/>
                    </a:solidFill>
                    <a:latin typeface="Times New Roman" pitchFamily="18" charset="0"/>
                  </a:rPr>
                  <a:t>(</a:t>
                </a:r>
                <a:r>
                  <a:rPr lang="sk-SK" sz="2000" i="1" dirty="0">
                    <a:solidFill>
                      <a:schemeClr val="tx2"/>
                    </a:solidFill>
                    <a:latin typeface="Times New Roman" pitchFamily="18" charset="0"/>
                  </a:rPr>
                  <a:t>F</a:t>
                </a:r>
                <a:r>
                  <a:rPr lang="en-US" sz="2000" dirty="0">
                    <a:solidFill>
                      <a:schemeClr val="tx2"/>
                    </a:solidFill>
                    <a:latin typeface="Times New Roman" pitchFamily="18" charset="0"/>
                  </a:rPr>
                  <a:t>) </a:t>
                </a:r>
                <a:r>
                  <a:rPr lang="sk-SK" sz="2000" dirty="0">
                    <a:solidFill>
                      <a:schemeClr val="tx2"/>
                    </a:solidFill>
                    <a:latin typeface="Times New Roman" pitchFamily="18" charset="0"/>
                  </a:rPr>
                  <a:t>so skalárnym súčinom</a:t>
                </a:r>
                <a:r>
                  <a:rPr lang="en-US" sz="2000" dirty="0">
                    <a:solidFill>
                      <a:schemeClr val="tx2"/>
                    </a:solidFill>
                    <a:latin typeface="Times New Roman" pitchFamily="18" charset="0"/>
                  </a:rPr>
                  <a:t> </a:t>
                </a:r>
                <a:r>
                  <a:rPr lang="en-US" sz="2000" dirty="0">
                    <a:solidFill>
                      <a:schemeClr val="tx2"/>
                    </a:solidFill>
                    <a:latin typeface="Cambria Math"/>
                    <a:ea typeface="Cambria Math"/>
                  </a:rPr>
                  <a:t>〈 . , . 〉 </a:t>
                </a:r>
                <a:r>
                  <a:rPr lang="en-US" sz="2000" dirty="0">
                    <a:solidFill>
                      <a:schemeClr val="tx2"/>
                    </a:solidFill>
                    <a:latin typeface="Times New Roman" pitchFamily="18" charset="0"/>
                  </a:rPr>
                  <a:t> pre ka</a:t>
                </a:r>
                <a:r>
                  <a:rPr lang="sk-SK" sz="2000" dirty="0" err="1">
                    <a:solidFill>
                      <a:schemeClr val="tx2"/>
                    </a:solidFill>
                    <a:latin typeface="Times New Roman" pitchFamily="18" charset="0"/>
                  </a:rPr>
                  <a:t>ždé</a:t>
                </a:r>
                <a:r>
                  <a:rPr lang="sk-SK" sz="2000" dirty="0">
                    <a:solidFill>
                      <a:schemeClr val="tx2"/>
                    </a:solidFill>
                    <a:latin typeface="Times New Roman" pitchFamily="18" charset="0"/>
                  </a:rPr>
                  <a:t> dva ortogonálne vektory platí</a:t>
                </a:r>
                <a:r>
                  <a:rPr lang="en-US" sz="2000" dirty="0">
                    <a:solidFill>
                      <a:schemeClr val="tx2"/>
                    </a:solidFill>
                    <a:latin typeface="Times New Roman" pitchFamily="18" charset="0"/>
                  </a:rPr>
                  <a:t> </a:t>
                </a:r>
                <a:r>
                  <a:rPr lang="en-US" sz="2000" dirty="0">
                    <a:solidFill>
                      <a:schemeClr val="tx2"/>
                    </a:solidFill>
                    <a:latin typeface="Cambria Math"/>
                    <a:ea typeface="Cambria Math"/>
                    <a:sym typeface="Symbol" panose="05050102010706020507" pitchFamily="18" charset="2"/>
                  </a:rPr>
                  <a:t> </a:t>
                </a:r>
                <a:r>
                  <a:rPr lang="en-US" sz="2000" b="1" dirty="0">
                    <a:solidFill>
                      <a:schemeClr val="tx2"/>
                    </a:solidFill>
                    <a:latin typeface="Cambria Math"/>
                    <a:ea typeface="Cambria Math"/>
                  </a:rPr>
                  <a:t>u</a:t>
                </a:r>
                <a:r>
                  <a:rPr lang="en-US" sz="2000" dirty="0">
                    <a:solidFill>
                      <a:schemeClr val="tx2"/>
                    </a:solidFill>
                    <a:latin typeface="Cambria Math"/>
                    <a:ea typeface="Cambria Math"/>
                  </a:rPr>
                  <a:t>,</a:t>
                </a:r>
                <a:r>
                  <a:rPr lang="en-US" sz="2000" b="1" dirty="0">
                    <a:solidFill>
                      <a:schemeClr val="tx2"/>
                    </a:solidFill>
                    <a:latin typeface="Cambria Math"/>
                    <a:ea typeface="Cambria Math"/>
                  </a:rPr>
                  <a:t> v  </a:t>
                </a:r>
                <a:r>
                  <a:rPr lang="el-GR" sz="2000" dirty="0">
                    <a:solidFill>
                      <a:schemeClr val="tx2"/>
                    </a:solidFill>
                    <a:latin typeface="Cambria Math"/>
                    <a:ea typeface="Cambria Math"/>
                  </a:rPr>
                  <a:t>ϵ</a:t>
                </a:r>
                <a:r>
                  <a:rPr lang="en-US" sz="2000" b="1" dirty="0">
                    <a:solidFill>
                      <a:schemeClr val="tx2"/>
                    </a:solidFill>
                    <a:latin typeface="Cambria Math"/>
                    <a:ea typeface="Cambria Math"/>
                  </a:rPr>
                  <a:t> </a:t>
                </a:r>
                <a:r>
                  <a:rPr lang="en-US" sz="2000" dirty="0">
                    <a:solidFill>
                      <a:schemeClr val="tx2"/>
                    </a:solidFill>
                    <a:latin typeface="Times New Roman" pitchFamily="18" charset="0"/>
                  </a:rPr>
                  <a:t>V(F)</a:t>
                </a:r>
                <a:r>
                  <a:rPr lang="en-US" sz="2000" dirty="0">
                    <a:solidFill>
                      <a:schemeClr val="tx2"/>
                    </a:solidFill>
                    <a:latin typeface="Cambria Math"/>
                    <a:ea typeface="Cambria Math"/>
                  </a:rPr>
                  <a:t>, </a:t>
                </a:r>
                <a14:m>
                  <m:oMath xmlns:m="http://schemas.openxmlformats.org/officeDocument/2006/math">
                    <m:r>
                      <a:rPr lang="sk-SK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𝐮</m:t>
                    </m:r>
                    <m:r>
                      <a:rPr lang="sk-SK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⊥</m:t>
                    </m:r>
                    <m:r>
                      <a:rPr lang="sk-SK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sz="2000" dirty="0">
                    <a:solidFill>
                      <a:schemeClr val="tx2"/>
                    </a:solidFill>
                    <a:latin typeface="Cambria Math"/>
                    <a:ea typeface="Cambria Math"/>
                  </a:rPr>
                  <a:t>  </a:t>
                </a:r>
                <a:r>
                  <a:rPr lang="sk-SK" sz="2000" dirty="0">
                    <a:solidFill>
                      <a:schemeClr val="tx2"/>
                    </a:solidFill>
                    <a:latin typeface="Times New Roman" pitchFamily="18" charset="0"/>
                  </a:rPr>
                  <a:t>platí</a:t>
                </a:r>
                <a:r>
                  <a:rPr lang="en-US" sz="2000" dirty="0">
                    <a:solidFill>
                      <a:schemeClr val="tx2"/>
                    </a:solidFill>
                    <a:latin typeface="Cambria Math"/>
                    <a:ea typeface="Cambria Math"/>
                  </a:rPr>
                  <a:t> </a:t>
                </a:r>
                <a:endParaRPr lang="sk-SK" sz="2000" dirty="0">
                  <a:solidFill>
                    <a:schemeClr val="tx2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7B8A678C-6CB2-5004-FCFF-E9F34B7949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928767"/>
                <a:ext cx="8171852" cy="1107533"/>
              </a:xfrm>
              <a:prstGeom prst="rect">
                <a:avLst/>
              </a:prstGeom>
              <a:blipFill>
                <a:blip r:embed="rId2"/>
                <a:stretch>
                  <a:fillRect l="-821" b="-5495"/>
                </a:stretch>
              </a:blipFill>
              <a:ln>
                <a:noFill/>
                <a:headEnd/>
                <a:tailEnd/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2">
                <a:extLst>
                  <a:ext uri="{FF2B5EF4-FFF2-40B4-BE49-F238E27FC236}">
                    <a16:creationId xmlns:a16="http://schemas.microsoft.com/office/drawing/2014/main" id="{7D7850D6-9A46-B2B1-533F-D93BB43B146C}"/>
                  </a:ext>
                </a:extLst>
              </p:cNvPr>
              <p:cNvSpPr txBox="1"/>
              <p:nvPr/>
            </p:nvSpPr>
            <p:spPr bwMode="auto">
              <a:xfrm>
                <a:off x="5649301" y="3207078"/>
                <a:ext cx="2858195" cy="58196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Energia</m:t>
                      </m:r>
                      <m:r>
                        <a:rPr lang="en-US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sk-SK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úč</m:t>
                      </m:r>
                      <m:r>
                        <m:rPr>
                          <m:sty m:val="p"/>
                        </m:rPr>
                        <a:rPr lang="sk-SK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tu</m:t>
                      </m:r>
                      <m:r>
                        <a:rPr lang="sk-SK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k-SK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ortogon</m:t>
                      </m:r>
                      <m:r>
                        <a:rPr lang="sk-SK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á</m:t>
                      </m:r>
                      <m:r>
                        <m:rPr>
                          <m:sty m:val="p"/>
                        </m:rPr>
                        <a:rPr lang="sk-SK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lnych</m:t>
                      </m:r>
                      <m:r>
                        <a:rPr lang="sk-SK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sk-SK" sz="1400" b="0" i="0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sz="1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vektorov</m:t>
                    </m:r>
                    <m:r>
                      <a:rPr lang="sk-SK" sz="1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sz="1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sk-SK" sz="1400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e rovná súčtu ich energii</a:t>
                </a:r>
              </a:p>
            </p:txBody>
          </p:sp>
        </mc:Choice>
        <mc:Fallback xmlns="">
          <p:sp>
            <p:nvSpPr>
              <p:cNvPr id="10" name="Object 2">
                <a:extLst>
                  <a:ext uri="{FF2B5EF4-FFF2-40B4-BE49-F238E27FC236}">
                    <a16:creationId xmlns:a16="http://schemas.microsoft.com/office/drawing/2014/main" id="{7D7850D6-9A46-B2B1-533F-D93BB43B1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49301" y="3207078"/>
                <a:ext cx="2858195" cy="5819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7">
                <a:extLst>
                  <a:ext uri="{FF2B5EF4-FFF2-40B4-BE49-F238E27FC236}">
                    <a16:creationId xmlns:a16="http://schemas.microsoft.com/office/drawing/2014/main" id="{BEDE723E-DC6F-0EFA-B7FB-AD4074B31CEC}"/>
                  </a:ext>
                </a:extLst>
              </p:cNvPr>
              <p:cNvSpPr txBox="1"/>
              <p:nvPr/>
            </p:nvSpPr>
            <p:spPr bwMode="auto">
              <a:xfrm>
                <a:off x="6343544" y="1833827"/>
                <a:ext cx="2613588" cy="41877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</m:d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</m:d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</m:d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2" name="Object 7">
                <a:extLst>
                  <a:ext uri="{FF2B5EF4-FFF2-40B4-BE49-F238E27FC236}">
                    <a16:creationId xmlns:a16="http://schemas.microsoft.com/office/drawing/2014/main" id="{BEDE723E-DC6F-0EFA-B7FB-AD4074B31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43544" y="1833827"/>
                <a:ext cx="2613588" cy="4187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8">
                <a:extLst>
                  <a:ext uri="{FF2B5EF4-FFF2-40B4-BE49-F238E27FC236}">
                    <a16:creationId xmlns:a16="http://schemas.microsoft.com/office/drawing/2014/main" id="{09CE03B1-764B-CF8F-9D64-2093ABEF4F60}"/>
                  </a:ext>
                </a:extLst>
              </p:cNvPr>
              <p:cNvSpPr txBox="1"/>
              <p:nvPr/>
            </p:nvSpPr>
            <p:spPr bwMode="auto">
              <a:xfrm>
                <a:off x="107504" y="2236705"/>
                <a:ext cx="1480818" cy="5064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</m:d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3" name="Object 8">
                <a:extLst>
                  <a:ext uri="{FF2B5EF4-FFF2-40B4-BE49-F238E27FC236}">
                    <a16:creationId xmlns:a16="http://schemas.microsoft.com/office/drawing/2014/main" id="{09CE03B1-764B-CF8F-9D64-2093ABEF4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2236705"/>
                <a:ext cx="1480818" cy="5064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9">
                <a:extLst>
                  <a:ext uri="{FF2B5EF4-FFF2-40B4-BE49-F238E27FC236}">
                    <a16:creationId xmlns:a16="http://schemas.microsoft.com/office/drawing/2014/main" id="{CEEFD72A-5492-9B9E-C7D0-DD644BAA5C97}"/>
                  </a:ext>
                </a:extLst>
              </p:cNvPr>
              <p:cNvSpPr txBox="1"/>
              <p:nvPr/>
            </p:nvSpPr>
            <p:spPr bwMode="auto">
              <a:xfrm>
                <a:off x="3863565" y="2753128"/>
                <a:ext cx="2858194" cy="50641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+0+0+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4" name="Object 9">
                <a:extLst>
                  <a:ext uri="{FF2B5EF4-FFF2-40B4-BE49-F238E27FC236}">
                    <a16:creationId xmlns:a16="http://schemas.microsoft.com/office/drawing/2014/main" id="{CEEFD72A-5492-9B9E-C7D0-DD644BAA5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63565" y="2753128"/>
                <a:ext cx="2858194" cy="5064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8">
                <a:extLst>
                  <a:ext uri="{FF2B5EF4-FFF2-40B4-BE49-F238E27FC236}">
                    <a16:creationId xmlns:a16="http://schemas.microsoft.com/office/drawing/2014/main" id="{BAC8E3CF-526F-70BB-A764-4DABAC5C2C96}"/>
                  </a:ext>
                </a:extLst>
              </p:cNvPr>
              <p:cNvSpPr txBox="1"/>
              <p:nvPr/>
            </p:nvSpPr>
            <p:spPr bwMode="auto">
              <a:xfrm>
                <a:off x="1049745" y="2235990"/>
                <a:ext cx="2111594" cy="5064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5" name="Object 8">
                <a:extLst>
                  <a:ext uri="{FF2B5EF4-FFF2-40B4-BE49-F238E27FC236}">
                    <a16:creationId xmlns:a16="http://schemas.microsoft.com/office/drawing/2014/main" id="{BAC8E3CF-526F-70BB-A764-4DABAC5C2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9745" y="2235990"/>
                <a:ext cx="2111594" cy="5064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8">
                <a:extLst>
                  <a:ext uri="{FF2B5EF4-FFF2-40B4-BE49-F238E27FC236}">
                    <a16:creationId xmlns:a16="http://schemas.microsoft.com/office/drawing/2014/main" id="{E28E0219-FD04-F791-2271-DB290EF5ECFB}"/>
                  </a:ext>
                </a:extLst>
              </p:cNvPr>
              <p:cNvSpPr txBox="1"/>
              <p:nvPr/>
            </p:nvSpPr>
            <p:spPr bwMode="auto">
              <a:xfrm>
                <a:off x="2681381" y="2241353"/>
                <a:ext cx="3600400" cy="5064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6" name="Object 8">
                <a:extLst>
                  <a:ext uri="{FF2B5EF4-FFF2-40B4-BE49-F238E27FC236}">
                    <a16:creationId xmlns:a16="http://schemas.microsoft.com/office/drawing/2014/main" id="{E28E0219-FD04-F791-2271-DB290EF5E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81381" y="2241353"/>
                <a:ext cx="3600400" cy="50641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9">
                <a:extLst>
                  <a:ext uri="{FF2B5EF4-FFF2-40B4-BE49-F238E27FC236}">
                    <a16:creationId xmlns:a16="http://schemas.microsoft.com/office/drawing/2014/main" id="{41BC85AA-3519-5FD1-3BDF-D212E58640BA}"/>
                  </a:ext>
                </a:extLst>
              </p:cNvPr>
              <p:cNvSpPr txBox="1"/>
              <p:nvPr/>
            </p:nvSpPr>
            <p:spPr bwMode="auto">
              <a:xfrm>
                <a:off x="6254819" y="2751580"/>
                <a:ext cx="1701557" cy="50641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</m:d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</m:d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8" name="Object 9">
                <a:extLst>
                  <a:ext uri="{FF2B5EF4-FFF2-40B4-BE49-F238E27FC236}">
                    <a16:creationId xmlns:a16="http://schemas.microsoft.com/office/drawing/2014/main" id="{41BC85AA-3519-5FD1-3BDF-D212E5864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54819" y="2751580"/>
                <a:ext cx="1701557" cy="50641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Zaoblený obdĺžnik 15">
            <a:extLst>
              <a:ext uri="{FF2B5EF4-FFF2-40B4-BE49-F238E27FC236}">
                <a16:creationId xmlns:a16="http://schemas.microsoft.com/office/drawing/2014/main" id="{7FF3856F-4E00-D893-9C46-6F50722C12AC}"/>
              </a:ext>
            </a:extLst>
          </p:cNvPr>
          <p:cNvSpPr/>
          <p:nvPr/>
        </p:nvSpPr>
        <p:spPr>
          <a:xfrm>
            <a:off x="158211" y="3799692"/>
            <a:ext cx="8662261" cy="1324815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17ABC7DC-7C99-F933-3329-155B617E5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00" y="4806877"/>
            <a:ext cx="2613589" cy="50641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F220F801-9BF5-EA25-CC4D-EF568F5E3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36" y="3967936"/>
                <a:ext cx="8171852" cy="1107533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r>
                  <a:rPr lang="sk-SK" sz="2000" dirty="0">
                    <a:solidFill>
                      <a:srgbClr val="FF0000"/>
                    </a:solidFill>
                    <a:latin typeface="Times New Roman" pitchFamily="18" charset="0"/>
                  </a:rPr>
                  <a:t>Pytagorova veta 2.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itchFamily="18" charset="0"/>
                  </a:rPr>
                  <a:t> </a:t>
                </a:r>
              </a:p>
              <a:p>
                <a:r>
                  <a:rPr lang="sk-SK" sz="2000" dirty="0">
                    <a:solidFill>
                      <a:schemeClr val="tx2"/>
                    </a:solidFill>
                    <a:latin typeface="Times New Roman" pitchFamily="18" charset="0"/>
                  </a:rPr>
                  <a:t>Vo vektorovom priestore V</a:t>
                </a:r>
                <a:r>
                  <a:rPr lang="en-US" sz="2000" dirty="0">
                    <a:solidFill>
                      <a:schemeClr val="tx2"/>
                    </a:solidFill>
                    <a:latin typeface="Times New Roman" pitchFamily="18" charset="0"/>
                  </a:rPr>
                  <a:t>(</a:t>
                </a:r>
                <a:r>
                  <a:rPr lang="sk-SK" sz="2000" i="1" dirty="0">
                    <a:solidFill>
                      <a:schemeClr val="tx2"/>
                    </a:solidFill>
                    <a:latin typeface="Times New Roman" pitchFamily="18" charset="0"/>
                  </a:rPr>
                  <a:t>F</a:t>
                </a:r>
                <a:r>
                  <a:rPr lang="en-US" sz="2000" dirty="0">
                    <a:solidFill>
                      <a:schemeClr val="tx2"/>
                    </a:solidFill>
                    <a:latin typeface="Times New Roman" pitchFamily="18" charset="0"/>
                  </a:rPr>
                  <a:t>) </a:t>
                </a:r>
                <a:r>
                  <a:rPr lang="sk-SK" sz="2000" dirty="0">
                    <a:solidFill>
                      <a:schemeClr val="tx2"/>
                    </a:solidFill>
                    <a:latin typeface="Times New Roman" pitchFamily="18" charset="0"/>
                  </a:rPr>
                  <a:t>so skalárnym súčinom</a:t>
                </a:r>
                <a:r>
                  <a:rPr lang="en-US" sz="2000" dirty="0">
                    <a:solidFill>
                      <a:schemeClr val="tx2"/>
                    </a:solidFill>
                    <a:latin typeface="Times New Roman" pitchFamily="18" charset="0"/>
                  </a:rPr>
                  <a:t> </a:t>
                </a:r>
                <a:r>
                  <a:rPr lang="en-US" sz="2000" dirty="0">
                    <a:solidFill>
                      <a:schemeClr val="tx2"/>
                    </a:solidFill>
                    <a:latin typeface="Cambria Math"/>
                    <a:ea typeface="Cambria Math"/>
                  </a:rPr>
                  <a:t>〈 . , . 〉 </a:t>
                </a:r>
                <a:r>
                  <a:rPr lang="en-US" sz="2000" dirty="0">
                    <a:solidFill>
                      <a:schemeClr val="tx2"/>
                    </a:solidFill>
                    <a:latin typeface="Times New Roman" pitchFamily="18" charset="0"/>
                  </a:rPr>
                  <a:t> pre ka</a:t>
                </a:r>
                <a:r>
                  <a:rPr lang="sk-SK" sz="2000" dirty="0" err="1">
                    <a:solidFill>
                      <a:schemeClr val="tx2"/>
                    </a:solidFill>
                    <a:latin typeface="Times New Roman" pitchFamily="18" charset="0"/>
                  </a:rPr>
                  <a:t>ždé</a:t>
                </a:r>
                <a:r>
                  <a:rPr lang="sk-SK" sz="2000" dirty="0">
                    <a:solidFill>
                      <a:schemeClr val="tx2"/>
                    </a:solidFill>
                    <a:latin typeface="Times New Roman" pitchFamily="18" charset="0"/>
                  </a:rPr>
                  <a:t> dva ortogonálne vektory platí</a:t>
                </a:r>
                <a:r>
                  <a:rPr lang="en-US" sz="2000" dirty="0">
                    <a:solidFill>
                      <a:schemeClr val="tx2"/>
                    </a:solidFill>
                    <a:latin typeface="Times New Roman" pitchFamily="18" charset="0"/>
                  </a:rPr>
                  <a:t> </a:t>
                </a:r>
                <a:r>
                  <a:rPr lang="en-US" sz="2000" dirty="0">
                    <a:solidFill>
                      <a:schemeClr val="tx2"/>
                    </a:solidFill>
                    <a:latin typeface="Cambria Math"/>
                    <a:ea typeface="Cambria Math"/>
                    <a:sym typeface="Symbol" panose="05050102010706020507" pitchFamily="18" charset="2"/>
                  </a:rPr>
                  <a:t> </a:t>
                </a:r>
                <a:r>
                  <a:rPr lang="en-US" sz="2000" b="1" dirty="0">
                    <a:solidFill>
                      <a:schemeClr val="tx2"/>
                    </a:solidFill>
                    <a:latin typeface="Cambria Math"/>
                    <a:ea typeface="Cambria Math"/>
                  </a:rPr>
                  <a:t>u</a:t>
                </a:r>
                <a:r>
                  <a:rPr lang="en-US" sz="2000" dirty="0">
                    <a:solidFill>
                      <a:schemeClr val="tx2"/>
                    </a:solidFill>
                    <a:latin typeface="Cambria Math"/>
                    <a:ea typeface="Cambria Math"/>
                  </a:rPr>
                  <a:t>,</a:t>
                </a:r>
                <a:r>
                  <a:rPr lang="en-US" sz="2000" b="1" dirty="0">
                    <a:solidFill>
                      <a:schemeClr val="tx2"/>
                    </a:solidFill>
                    <a:latin typeface="Cambria Math"/>
                    <a:ea typeface="Cambria Math"/>
                  </a:rPr>
                  <a:t> v  </a:t>
                </a:r>
                <a:r>
                  <a:rPr lang="el-GR" sz="2000" dirty="0">
                    <a:solidFill>
                      <a:schemeClr val="tx2"/>
                    </a:solidFill>
                    <a:latin typeface="Cambria Math"/>
                    <a:ea typeface="Cambria Math"/>
                  </a:rPr>
                  <a:t>ϵ</a:t>
                </a:r>
                <a:r>
                  <a:rPr lang="en-US" sz="2000" b="1" dirty="0">
                    <a:solidFill>
                      <a:schemeClr val="tx2"/>
                    </a:solidFill>
                    <a:latin typeface="Cambria Math"/>
                    <a:ea typeface="Cambria Math"/>
                  </a:rPr>
                  <a:t> </a:t>
                </a:r>
                <a:r>
                  <a:rPr lang="en-US" sz="2000" dirty="0">
                    <a:solidFill>
                      <a:schemeClr val="tx2"/>
                    </a:solidFill>
                    <a:latin typeface="Times New Roman" pitchFamily="18" charset="0"/>
                  </a:rPr>
                  <a:t>V(F)</a:t>
                </a:r>
                <a:r>
                  <a:rPr lang="en-US" sz="2000" dirty="0">
                    <a:solidFill>
                      <a:schemeClr val="tx2"/>
                    </a:solidFill>
                    <a:latin typeface="Cambria Math"/>
                    <a:ea typeface="Cambria Math"/>
                  </a:rPr>
                  <a:t>, </a:t>
                </a:r>
                <a14:m>
                  <m:oMath xmlns:m="http://schemas.openxmlformats.org/officeDocument/2006/math">
                    <m:r>
                      <a:rPr lang="sk-SK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𝐮</m:t>
                    </m:r>
                    <m:r>
                      <a:rPr lang="sk-SK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⊥</m:t>
                    </m:r>
                    <m:r>
                      <a:rPr lang="sk-SK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sz="2000" dirty="0">
                    <a:solidFill>
                      <a:schemeClr val="tx2"/>
                    </a:solidFill>
                    <a:latin typeface="Cambria Math"/>
                    <a:ea typeface="Cambria Math"/>
                  </a:rPr>
                  <a:t>  </a:t>
                </a:r>
                <a:r>
                  <a:rPr lang="sk-SK" sz="2000" dirty="0">
                    <a:solidFill>
                      <a:schemeClr val="tx2"/>
                    </a:solidFill>
                    <a:latin typeface="Times New Roman" pitchFamily="18" charset="0"/>
                  </a:rPr>
                  <a:t>platí</a:t>
                </a:r>
                <a:r>
                  <a:rPr lang="en-US" sz="2000" dirty="0">
                    <a:solidFill>
                      <a:schemeClr val="tx2"/>
                    </a:solidFill>
                    <a:latin typeface="Cambria Math"/>
                    <a:ea typeface="Cambria Math"/>
                  </a:rPr>
                  <a:t> </a:t>
                </a:r>
                <a:endParaRPr lang="sk-SK" sz="2000" dirty="0">
                  <a:solidFill>
                    <a:schemeClr val="tx2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F220F801-9BF5-EA25-CC4D-EF568F5E33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3967936"/>
                <a:ext cx="8171852" cy="1107533"/>
              </a:xfrm>
              <a:prstGeom prst="rect">
                <a:avLst/>
              </a:prstGeom>
              <a:blipFill>
                <a:blip r:embed="rId10"/>
                <a:stretch>
                  <a:fillRect l="-821" b="-4945"/>
                </a:stretch>
              </a:blipFill>
              <a:ln>
                <a:noFill/>
                <a:headEnd/>
                <a:tailEnd/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bject 2">
                <a:extLst>
                  <a:ext uri="{FF2B5EF4-FFF2-40B4-BE49-F238E27FC236}">
                    <a16:creationId xmlns:a16="http://schemas.microsoft.com/office/drawing/2014/main" id="{944231F3-4D54-4865-93BB-E19784B5B779}"/>
                  </a:ext>
                </a:extLst>
              </p:cNvPr>
              <p:cNvSpPr txBox="1"/>
              <p:nvPr/>
            </p:nvSpPr>
            <p:spPr bwMode="auto">
              <a:xfrm>
                <a:off x="5649301" y="6246247"/>
                <a:ext cx="2858195" cy="58196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Energia</m:t>
                      </m:r>
                      <m:r>
                        <a:rPr lang="en-US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k-SK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rozdielu</m:t>
                      </m:r>
                      <m:r>
                        <a:rPr lang="sk-SK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k-SK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ortogon</m:t>
                      </m:r>
                      <m:r>
                        <a:rPr lang="sk-SK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á</m:t>
                      </m:r>
                      <m:r>
                        <m:rPr>
                          <m:sty m:val="p"/>
                        </m:rPr>
                        <a:rPr lang="sk-SK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lnych</m:t>
                      </m:r>
                      <m:r>
                        <a:rPr lang="sk-SK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sk-SK" sz="1400" b="0" i="0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sz="1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vektorov</m:t>
                    </m:r>
                    <m:r>
                      <a:rPr lang="sk-SK" sz="1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sz="1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sk-SK" sz="1400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e rovná súčtu ich energii</a:t>
                </a:r>
              </a:p>
            </p:txBody>
          </p:sp>
        </mc:Choice>
        <mc:Fallback xmlns="">
          <p:sp>
            <p:nvSpPr>
              <p:cNvPr id="28" name="Object 2">
                <a:extLst>
                  <a:ext uri="{FF2B5EF4-FFF2-40B4-BE49-F238E27FC236}">
                    <a16:creationId xmlns:a16="http://schemas.microsoft.com/office/drawing/2014/main" id="{944231F3-4D54-4865-93BB-E19784B5B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49301" y="6246247"/>
                <a:ext cx="2858195" cy="58196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bject 7">
                <a:extLst>
                  <a:ext uri="{FF2B5EF4-FFF2-40B4-BE49-F238E27FC236}">
                    <a16:creationId xmlns:a16="http://schemas.microsoft.com/office/drawing/2014/main" id="{3DDA86D5-17DD-E293-1174-DE076D472233}"/>
                  </a:ext>
                </a:extLst>
              </p:cNvPr>
              <p:cNvSpPr txBox="1"/>
              <p:nvPr/>
            </p:nvSpPr>
            <p:spPr bwMode="auto">
              <a:xfrm>
                <a:off x="6343544" y="4872996"/>
                <a:ext cx="2613588" cy="41877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</m:d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</m:d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</m:d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9" name="Object 7">
                <a:extLst>
                  <a:ext uri="{FF2B5EF4-FFF2-40B4-BE49-F238E27FC236}">
                    <a16:creationId xmlns:a16="http://schemas.microsoft.com/office/drawing/2014/main" id="{3DDA86D5-17DD-E293-1174-DE076D472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43544" y="4872996"/>
                <a:ext cx="2613588" cy="41877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bject 8">
                <a:extLst>
                  <a:ext uri="{FF2B5EF4-FFF2-40B4-BE49-F238E27FC236}">
                    <a16:creationId xmlns:a16="http://schemas.microsoft.com/office/drawing/2014/main" id="{D0C5C2A3-316D-7AC7-198C-8AAE23C5FCCA}"/>
                  </a:ext>
                </a:extLst>
              </p:cNvPr>
              <p:cNvSpPr txBox="1"/>
              <p:nvPr/>
            </p:nvSpPr>
            <p:spPr bwMode="auto">
              <a:xfrm>
                <a:off x="107504" y="5275874"/>
                <a:ext cx="1480818" cy="5064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</m:d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0" name="Object 8">
                <a:extLst>
                  <a:ext uri="{FF2B5EF4-FFF2-40B4-BE49-F238E27FC236}">
                    <a16:creationId xmlns:a16="http://schemas.microsoft.com/office/drawing/2014/main" id="{D0C5C2A3-316D-7AC7-198C-8AAE23C5F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5275874"/>
                <a:ext cx="1480818" cy="50641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bject 9">
                <a:extLst>
                  <a:ext uri="{FF2B5EF4-FFF2-40B4-BE49-F238E27FC236}">
                    <a16:creationId xmlns:a16="http://schemas.microsoft.com/office/drawing/2014/main" id="{17287E89-DACA-5F74-07EF-AAF3BB3CEC51}"/>
                  </a:ext>
                </a:extLst>
              </p:cNvPr>
              <p:cNvSpPr txBox="1"/>
              <p:nvPr/>
            </p:nvSpPr>
            <p:spPr bwMode="auto">
              <a:xfrm>
                <a:off x="3863565" y="5792297"/>
                <a:ext cx="2858194" cy="50641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0+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1" name="Object 9">
                <a:extLst>
                  <a:ext uri="{FF2B5EF4-FFF2-40B4-BE49-F238E27FC236}">
                    <a16:creationId xmlns:a16="http://schemas.microsoft.com/office/drawing/2014/main" id="{17287E89-DACA-5F74-07EF-AAF3BB3CE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63565" y="5792297"/>
                <a:ext cx="2858194" cy="50641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280" name="Object 8">
                <a:extLst>
                  <a:ext uri="{FF2B5EF4-FFF2-40B4-BE49-F238E27FC236}">
                    <a16:creationId xmlns:a16="http://schemas.microsoft.com/office/drawing/2014/main" id="{5C7BA090-3575-2DE3-CCEB-8CFE2C5F5F3A}"/>
                  </a:ext>
                </a:extLst>
              </p:cNvPr>
              <p:cNvSpPr txBox="1"/>
              <p:nvPr/>
            </p:nvSpPr>
            <p:spPr bwMode="auto">
              <a:xfrm>
                <a:off x="1049745" y="5275159"/>
                <a:ext cx="2111594" cy="5064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81280" name="Object 8">
                <a:extLst>
                  <a:ext uri="{FF2B5EF4-FFF2-40B4-BE49-F238E27FC236}">
                    <a16:creationId xmlns:a16="http://schemas.microsoft.com/office/drawing/2014/main" id="{5C7BA090-3575-2DE3-CCEB-8CFE2C5F5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9745" y="5275159"/>
                <a:ext cx="2111594" cy="50641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281" name="Object 8">
                <a:extLst>
                  <a:ext uri="{FF2B5EF4-FFF2-40B4-BE49-F238E27FC236}">
                    <a16:creationId xmlns:a16="http://schemas.microsoft.com/office/drawing/2014/main" id="{02AF73C6-8038-DF36-4F38-DC75AED5CD76}"/>
                  </a:ext>
                </a:extLst>
              </p:cNvPr>
              <p:cNvSpPr txBox="1"/>
              <p:nvPr/>
            </p:nvSpPr>
            <p:spPr bwMode="auto">
              <a:xfrm>
                <a:off x="2681381" y="5280522"/>
                <a:ext cx="3600400" cy="5064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81281" name="Object 8">
                <a:extLst>
                  <a:ext uri="{FF2B5EF4-FFF2-40B4-BE49-F238E27FC236}">
                    <a16:creationId xmlns:a16="http://schemas.microsoft.com/office/drawing/2014/main" id="{02AF73C6-8038-DF36-4F38-DC75AED5C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81381" y="5280522"/>
                <a:ext cx="3600400" cy="50641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283" name="Object 9">
                <a:extLst>
                  <a:ext uri="{FF2B5EF4-FFF2-40B4-BE49-F238E27FC236}">
                    <a16:creationId xmlns:a16="http://schemas.microsoft.com/office/drawing/2014/main" id="{D00E8882-6398-FE74-47EC-5AFC87BB6AC2}"/>
                  </a:ext>
                </a:extLst>
              </p:cNvPr>
              <p:cNvSpPr txBox="1"/>
              <p:nvPr/>
            </p:nvSpPr>
            <p:spPr bwMode="auto">
              <a:xfrm>
                <a:off x="6254819" y="5790749"/>
                <a:ext cx="1701557" cy="50641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</m:d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</m:d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81283" name="Object 9">
                <a:extLst>
                  <a:ext uri="{FF2B5EF4-FFF2-40B4-BE49-F238E27FC236}">
                    <a16:creationId xmlns:a16="http://schemas.microsoft.com/office/drawing/2014/main" id="{D00E8882-6398-FE74-47EC-5AFC87BB6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54819" y="5790749"/>
                <a:ext cx="1701557" cy="50641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Rovná spojovacia šípka 2">
            <a:extLst>
              <a:ext uri="{FF2B5EF4-FFF2-40B4-BE49-F238E27FC236}">
                <a16:creationId xmlns:a16="http://schemas.microsoft.com/office/drawing/2014/main" id="{90A46585-EED7-BAD3-3D87-16EB5648CDC5}"/>
              </a:ext>
            </a:extLst>
          </p:cNvPr>
          <p:cNvCxnSpPr>
            <a:cxnSpLocks/>
          </p:cNvCxnSpPr>
          <p:nvPr/>
        </p:nvCxnSpPr>
        <p:spPr>
          <a:xfrm flipV="1">
            <a:off x="1691542" y="3429000"/>
            <a:ext cx="648000" cy="216000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5A75A856-7DEC-06FE-AF49-D66ED3CB9E8C}"/>
                  </a:ext>
                </a:extLst>
              </p:cNvPr>
              <p:cNvSpPr txBox="1"/>
              <p:nvPr/>
            </p:nvSpPr>
            <p:spPr bwMode="auto">
              <a:xfrm>
                <a:off x="2251259" y="2722898"/>
                <a:ext cx="348721" cy="41827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5A75A856-7DEC-06FE-AF49-D66ED3CB9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1259" y="2722898"/>
                <a:ext cx="348721" cy="41827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AAB4D702-1D38-3429-15FD-DBC57DAB381D}"/>
                  </a:ext>
                </a:extLst>
              </p:cNvPr>
              <p:cNvSpPr txBox="1"/>
              <p:nvPr/>
            </p:nvSpPr>
            <p:spPr bwMode="auto">
              <a:xfrm>
                <a:off x="2054212" y="3473961"/>
                <a:ext cx="348721" cy="41827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AAB4D702-1D38-3429-15FD-DBC57DAB3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4212" y="3473961"/>
                <a:ext cx="348721" cy="41827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Rovná spojovacia šípka 6">
            <a:extLst>
              <a:ext uri="{FF2B5EF4-FFF2-40B4-BE49-F238E27FC236}">
                <a16:creationId xmlns:a16="http://schemas.microsoft.com/office/drawing/2014/main" id="{A281B87E-5105-998E-2C5C-1BB5FD96A31B}"/>
              </a:ext>
            </a:extLst>
          </p:cNvPr>
          <p:cNvCxnSpPr>
            <a:cxnSpLocks/>
          </p:cNvCxnSpPr>
          <p:nvPr/>
        </p:nvCxnSpPr>
        <p:spPr>
          <a:xfrm rot="-5400000" flipV="1">
            <a:off x="1884686" y="2977701"/>
            <a:ext cx="648000" cy="216000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ovacia šípka 7">
            <a:extLst>
              <a:ext uri="{FF2B5EF4-FFF2-40B4-BE49-F238E27FC236}">
                <a16:creationId xmlns:a16="http://schemas.microsoft.com/office/drawing/2014/main" id="{6DD91C52-77D2-CE3E-D89F-92E9591AEFBC}"/>
              </a:ext>
            </a:extLst>
          </p:cNvPr>
          <p:cNvCxnSpPr>
            <a:cxnSpLocks/>
          </p:cNvCxnSpPr>
          <p:nvPr/>
        </p:nvCxnSpPr>
        <p:spPr>
          <a:xfrm flipV="1">
            <a:off x="1691542" y="2811741"/>
            <a:ext cx="385357" cy="859418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4B0B5F1B-01D9-A0C0-21A5-D851C927F4E7}"/>
                  </a:ext>
                </a:extLst>
              </p:cNvPr>
              <p:cNvSpPr txBox="1"/>
              <p:nvPr/>
            </p:nvSpPr>
            <p:spPr bwMode="auto">
              <a:xfrm>
                <a:off x="1097777" y="2811741"/>
                <a:ext cx="771744" cy="41827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sk-SK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4B0B5F1B-01D9-A0C0-21A5-D851C927F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7777" y="2811741"/>
                <a:ext cx="771744" cy="41827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Rovná spojovacia šípka 10">
            <a:extLst>
              <a:ext uri="{FF2B5EF4-FFF2-40B4-BE49-F238E27FC236}">
                <a16:creationId xmlns:a16="http://schemas.microsoft.com/office/drawing/2014/main" id="{5C51C0A9-81DC-BF35-0E40-C7A9D2B06D8B}"/>
              </a:ext>
            </a:extLst>
          </p:cNvPr>
          <p:cNvCxnSpPr>
            <a:cxnSpLocks/>
          </p:cNvCxnSpPr>
          <p:nvPr/>
        </p:nvCxnSpPr>
        <p:spPr>
          <a:xfrm rot="5400000" flipV="1">
            <a:off x="2111267" y="3707501"/>
            <a:ext cx="648000" cy="216000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2">
                <a:extLst>
                  <a:ext uri="{FF2B5EF4-FFF2-40B4-BE49-F238E27FC236}">
                    <a16:creationId xmlns:a16="http://schemas.microsoft.com/office/drawing/2014/main" id="{9DE32F02-00F5-1BF8-37F5-4C19D45E6101}"/>
                  </a:ext>
                </a:extLst>
              </p:cNvPr>
              <p:cNvSpPr txBox="1"/>
              <p:nvPr/>
            </p:nvSpPr>
            <p:spPr bwMode="auto">
              <a:xfrm>
                <a:off x="2467601" y="3462019"/>
                <a:ext cx="465706" cy="41827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19" name="Object 2">
                <a:extLst>
                  <a:ext uri="{FF2B5EF4-FFF2-40B4-BE49-F238E27FC236}">
                    <a16:creationId xmlns:a16="http://schemas.microsoft.com/office/drawing/2014/main" id="{9DE32F02-00F5-1BF8-37F5-4C19D45E6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67601" y="3462019"/>
                <a:ext cx="465706" cy="41827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Rovná spojovacia šípka 19">
            <a:extLst>
              <a:ext uri="{FF2B5EF4-FFF2-40B4-BE49-F238E27FC236}">
                <a16:creationId xmlns:a16="http://schemas.microsoft.com/office/drawing/2014/main" id="{365B45BE-0DF4-CC3F-B0F6-BFE42187624D}"/>
              </a:ext>
            </a:extLst>
          </p:cNvPr>
          <p:cNvCxnSpPr>
            <a:cxnSpLocks/>
          </p:cNvCxnSpPr>
          <p:nvPr/>
        </p:nvCxnSpPr>
        <p:spPr>
          <a:xfrm>
            <a:off x="1691542" y="3671159"/>
            <a:ext cx="839450" cy="444440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1284" name="Object 2">
                <a:extLst>
                  <a:ext uri="{FF2B5EF4-FFF2-40B4-BE49-F238E27FC236}">
                    <a16:creationId xmlns:a16="http://schemas.microsoft.com/office/drawing/2014/main" id="{13873A9A-A6B0-CA09-98AD-2E3BF7D3A4B7}"/>
                  </a:ext>
                </a:extLst>
              </p:cNvPr>
              <p:cNvSpPr txBox="1"/>
              <p:nvPr/>
            </p:nvSpPr>
            <p:spPr bwMode="auto">
              <a:xfrm>
                <a:off x="907523" y="3544331"/>
                <a:ext cx="771744" cy="41827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sk-SK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81284" name="Object 2">
                <a:extLst>
                  <a:ext uri="{FF2B5EF4-FFF2-40B4-BE49-F238E27FC236}">
                    <a16:creationId xmlns:a16="http://schemas.microsoft.com/office/drawing/2014/main" id="{13873A9A-A6B0-CA09-98AD-2E3BF7D3A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7523" y="3544331"/>
                <a:ext cx="771744" cy="41827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Line 2">
            <a:extLst>
              <a:ext uri="{FF2B5EF4-FFF2-40B4-BE49-F238E27FC236}">
                <a16:creationId xmlns:a16="http://schemas.microsoft.com/office/drawing/2014/main" id="{C8826A14-4328-E605-A7BE-E8923F0E546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66822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21" name="Text Box 3">
            <a:extLst>
              <a:ext uri="{FF2B5EF4-FFF2-40B4-BE49-F238E27FC236}">
                <a16:creationId xmlns:a16="http://schemas.microsoft.com/office/drawing/2014/main" id="{B1FA23E7-696C-5FFD-E0B0-522895D2F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168868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Pytagorova veta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28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8" grpId="0"/>
      <p:bldP spid="29" grpId="0"/>
      <p:bldP spid="30" grpId="0"/>
      <p:bldP spid="31" grpId="0"/>
      <p:bldP spid="481280" grpId="0"/>
      <p:bldP spid="481281" grpId="0"/>
      <p:bldP spid="481283" grpId="0"/>
      <p:bldP spid="19" grpId="0"/>
      <p:bldP spid="48128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B68AF958-B253-54C6-E378-3E5D36DFB0E0}"/>
                  </a:ext>
                </a:extLst>
              </p:cNvPr>
              <p:cNvSpPr txBox="1"/>
              <p:nvPr/>
            </p:nvSpPr>
            <p:spPr bwMode="auto">
              <a:xfrm>
                <a:off x="539552" y="1047127"/>
                <a:ext cx="2320053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hol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medzi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vektormi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k-SK" b="0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sk-SK" b="0" dirty="0">
                  <a:solidFill>
                    <a:srgbClr val="FF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B68AF958-B253-54C6-E378-3E5D36DFB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1047127"/>
                <a:ext cx="2320053" cy="3831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Rovná spojovacia šípka 2">
            <a:extLst>
              <a:ext uri="{FF2B5EF4-FFF2-40B4-BE49-F238E27FC236}">
                <a16:creationId xmlns:a16="http://schemas.microsoft.com/office/drawing/2014/main" id="{D1C1FF48-177E-6382-F946-3058C3BE99B1}"/>
              </a:ext>
            </a:extLst>
          </p:cNvPr>
          <p:cNvCxnSpPr>
            <a:cxnSpLocks/>
          </p:cNvCxnSpPr>
          <p:nvPr/>
        </p:nvCxnSpPr>
        <p:spPr>
          <a:xfrm>
            <a:off x="4572000" y="2117917"/>
            <a:ext cx="1206669" cy="400258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Rovná spojovacia šípka 3">
            <a:extLst>
              <a:ext uri="{FF2B5EF4-FFF2-40B4-BE49-F238E27FC236}">
                <a16:creationId xmlns:a16="http://schemas.microsoft.com/office/drawing/2014/main" id="{A59132BD-E121-B475-6621-C57B22EA2B31}"/>
              </a:ext>
            </a:extLst>
          </p:cNvPr>
          <p:cNvCxnSpPr>
            <a:cxnSpLocks/>
          </p:cNvCxnSpPr>
          <p:nvPr/>
        </p:nvCxnSpPr>
        <p:spPr>
          <a:xfrm flipV="1">
            <a:off x="4555514" y="1560353"/>
            <a:ext cx="1223155" cy="563224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C05B68D0-9598-E6BB-3A56-2C12658A916E}"/>
                  </a:ext>
                </a:extLst>
              </p:cNvPr>
              <p:cNvSpPr txBox="1"/>
              <p:nvPr/>
            </p:nvSpPr>
            <p:spPr bwMode="auto">
              <a:xfrm>
                <a:off x="5175334" y="1367922"/>
                <a:ext cx="348721" cy="41827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C05B68D0-9598-E6BB-3A56-2C12658A9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75334" y="1367922"/>
                <a:ext cx="348721" cy="4182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EA23F89D-4389-1195-F88E-152DCC3ABD6E}"/>
                  </a:ext>
                </a:extLst>
              </p:cNvPr>
              <p:cNvSpPr txBox="1"/>
              <p:nvPr/>
            </p:nvSpPr>
            <p:spPr bwMode="auto">
              <a:xfrm>
                <a:off x="5320170" y="2032693"/>
                <a:ext cx="348721" cy="41827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EA23F89D-4389-1195-F88E-152DCC3AB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20170" y="2032693"/>
                <a:ext cx="348721" cy="4182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blúk 7">
            <a:extLst>
              <a:ext uri="{FF2B5EF4-FFF2-40B4-BE49-F238E27FC236}">
                <a16:creationId xmlns:a16="http://schemas.microsoft.com/office/drawing/2014/main" id="{C68E59F6-D46B-B2CE-7988-DCC9EABAA2BC}"/>
              </a:ext>
            </a:extLst>
          </p:cNvPr>
          <p:cNvSpPr/>
          <p:nvPr/>
        </p:nvSpPr>
        <p:spPr>
          <a:xfrm rot="1680104">
            <a:off x="4262303" y="1754901"/>
            <a:ext cx="914400" cy="91440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712B9D01-188B-E217-FC1B-3E0D79EBF3D6}"/>
                  </a:ext>
                </a:extLst>
              </p:cNvPr>
              <p:cNvSpPr txBox="1"/>
              <p:nvPr/>
            </p:nvSpPr>
            <p:spPr bwMode="auto">
              <a:xfrm>
                <a:off x="4825745" y="1897719"/>
                <a:ext cx="364992" cy="41827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712B9D01-188B-E217-FC1B-3E0D79EBF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25745" y="1897719"/>
                <a:ext cx="364992" cy="4182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44D62911-736F-5811-7BFE-35ECE7037B3C}"/>
                  </a:ext>
                </a:extLst>
              </p:cNvPr>
              <p:cNvSpPr txBox="1"/>
              <p:nvPr/>
            </p:nvSpPr>
            <p:spPr bwMode="auto">
              <a:xfrm>
                <a:off x="683568" y="1988376"/>
                <a:ext cx="1223155" cy="41827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pt-B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pt-BR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</m:d>
                      </m:e>
                    </m:func>
                  </m:oMath>
                </a14:m>
                <a:r>
                  <a:rPr lang="sk-SK" b="1" dirty="0"/>
                  <a:t> = </a:t>
                </a:r>
              </a:p>
            </p:txBody>
          </p:sp>
        </mc:Choice>
        <mc:Fallback xmlns="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44D62911-736F-5811-7BFE-35ECE7037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1988376"/>
                <a:ext cx="1223155" cy="418279"/>
              </a:xfrm>
              <a:prstGeom prst="rect">
                <a:avLst/>
              </a:prstGeom>
              <a:blipFill>
                <a:blip r:embed="rId6"/>
                <a:stretch>
                  <a:fillRect t="-7246" b="-1014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8F3C0C4B-59C1-9E62-086B-E495679491DA}"/>
                  </a:ext>
                </a:extLst>
              </p:cNvPr>
              <p:cNvSpPr txBox="1"/>
              <p:nvPr/>
            </p:nvSpPr>
            <p:spPr bwMode="auto">
              <a:xfrm>
                <a:off x="1582700" y="1806049"/>
                <a:ext cx="989515" cy="85702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</m:d>
                        </m:num>
                        <m:den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sk-SK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sk-SK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  <m:r>
                            <a:rPr lang="en-US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sk-SK" baseline="-25000" dirty="0"/>
              </a:p>
            </p:txBody>
          </p:sp>
        </mc:Choice>
        <mc:Fallback xmlns="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8F3C0C4B-59C1-9E62-086B-E49567949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82700" y="1806049"/>
                <a:ext cx="989515" cy="8570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Rovná spojovacia šípka 17">
            <a:extLst>
              <a:ext uri="{FF2B5EF4-FFF2-40B4-BE49-F238E27FC236}">
                <a16:creationId xmlns:a16="http://schemas.microsoft.com/office/drawing/2014/main" id="{ED691896-1908-9156-10CC-5815404B35AA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29492" y="2130292"/>
            <a:ext cx="1223155" cy="563224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2">
                <a:extLst>
                  <a:ext uri="{FF2B5EF4-FFF2-40B4-BE49-F238E27FC236}">
                    <a16:creationId xmlns:a16="http://schemas.microsoft.com/office/drawing/2014/main" id="{1898FC36-4453-FE8C-04B3-74834405F384}"/>
                  </a:ext>
                </a:extLst>
              </p:cNvPr>
              <p:cNvSpPr txBox="1"/>
              <p:nvPr/>
            </p:nvSpPr>
            <p:spPr bwMode="auto">
              <a:xfrm>
                <a:off x="3779913" y="1841965"/>
                <a:ext cx="562124" cy="41827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r>
                  <a:rPr lang="sk-SK" b="1" dirty="0">
                    <a:solidFill>
                      <a:srgbClr val="00B050"/>
                    </a:solidFill>
                  </a:rPr>
                  <a:t>- </a:t>
                </a:r>
                <a14:m>
                  <m:oMath xmlns:m="http://schemas.openxmlformats.org/officeDocument/2006/math">
                    <m:r>
                      <a:rPr lang="sk-SK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endParaRPr lang="sk-SK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9" name="Object 2">
                <a:extLst>
                  <a:ext uri="{FF2B5EF4-FFF2-40B4-BE49-F238E27FC236}">
                    <a16:creationId xmlns:a16="http://schemas.microsoft.com/office/drawing/2014/main" id="{1898FC36-4453-FE8C-04B3-74834405F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79913" y="1841965"/>
                <a:ext cx="562124" cy="418279"/>
              </a:xfrm>
              <a:prstGeom prst="rect">
                <a:avLst/>
              </a:prstGeom>
              <a:blipFill>
                <a:blip r:embed="rId8"/>
                <a:stretch>
                  <a:fillRect l="-8696" t="-7246" b="-1014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ine 2">
            <a:extLst>
              <a:ext uri="{FF2B5EF4-FFF2-40B4-BE49-F238E27FC236}">
                <a16:creationId xmlns:a16="http://schemas.microsoft.com/office/drawing/2014/main" id="{110967C8-E5FC-ABB5-7C53-49A7596D02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681861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5DBA40CE-7AAF-ECB3-BB55-C896D0D87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182503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Cos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ínusová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veta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8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B68AF958-B253-54C6-E378-3E5D36DFB0E0}"/>
                  </a:ext>
                </a:extLst>
              </p:cNvPr>
              <p:cNvSpPr txBox="1"/>
              <p:nvPr/>
            </p:nvSpPr>
            <p:spPr bwMode="auto">
              <a:xfrm>
                <a:off x="539552" y="1047127"/>
                <a:ext cx="2320053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hol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medzi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vektormi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k-SK" b="0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sk-SK" b="0" dirty="0">
                  <a:solidFill>
                    <a:srgbClr val="FF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B68AF958-B253-54C6-E378-3E5D36DFB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1047127"/>
                <a:ext cx="2320053" cy="3831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Rovná spojovacia šípka 2">
            <a:extLst>
              <a:ext uri="{FF2B5EF4-FFF2-40B4-BE49-F238E27FC236}">
                <a16:creationId xmlns:a16="http://schemas.microsoft.com/office/drawing/2014/main" id="{D1C1FF48-177E-6382-F946-3058C3BE99B1}"/>
              </a:ext>
            </a:extLst>
          </p:cNvPr>
          <p:cNvCxnSpPr>
            <a:cxnSpLocks/>
          </p:cNvCxnSpPr>
          <p:nvPr/>
        </p:nvCxnSpPr>
        <p:spPr>
          <a:xfrm>
            <a:off x="4572000" y="2117917"/>
            <a:ext cx="1206669" cy="400258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Rovná spojovacia šípka 3">
            <a:extLst>
              <a:ext uri="{FF2B5EF4-FFF2-40B4-BE49-F238E27FC236}">
                <a16:creationId xmlns:a16="http://schemas.microsoft.com/office/drawing/2014/main" id="{A59132BD-E121-B475-6621-C57B22EA2B31}"/>
              </a:ext>
            </a:extLst>
          </p:cNvPr>
          <p:cNvCxnSpPr>
            <a:cxnSpLocks/>
          </p:cNvCxnSpPr>
          <p:nvPr/>
        </p:nvCxnSpPr>
        <p:spPr>
          <a:xfrm flipV="1">
            <a:off x="4555514" y="1560353"/>
            <a:ext cx="1223155" cy="563224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C05B68D0-9598-E6BB-3A56-2C12658A916E}"/>
                  </a:ext>
                </a:extLst>
              </p:cNvPr>
              <p:cNvSpPr txBox="1"/>
              <p:nvPr/>
            </p:nvSpPr>
            <p:spPr bwMode="auto">
              <a:xfrm>
                <a:off x="5175334" y="1367922"/>
                <a:ext cx="348721" cy="41827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C05B68D0-9598-E6BB-3A56-2C12658A9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75334" y="1367922"/>
                <a:ext cx="348721" cy="4182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EA23F89D-4389-1195-F88E-152DCC3ABD6E}"/>
                  </a:ext>
                </a:extLst>
              </p:cNvPr>
              <p:cNvSpPr txBox="1"/>
              <p:nvPr/>
            </p:nvSpPr>
            <p:spPr bwMode="auto">
              <a:xfrm>
                <a:off x="5320170" y="2032693"/>
                <a:ext cx="348721" cy="41827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EA23F89D-4389-1195-F88E-152DCC3AB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20170" y="2032693"/>
                <a:ext cx="348721" cy="4182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blúk 7">
            <a:extLst>
              <a:ext uri="{FF2B5EF4-FFF2-40B4-BE49-F238E27FC236}">
                <a16:creationId xmlns:a16="http://schemas.microsoft.com/office/drawing/2014/main" id="{C68E59F6-D46B-B2CE-7988-DCC9EABAA2BC}"/>
              </a:ext>
            </a:extLst>
          </p:cNvPr>
          <p:cNvSpPr/>
          <p:nvPr/>
        </p:nvSpPr>
        <p:spPr>
          <a:xfrm rot="1680104">
            <a:off x="4262303" y="1754901"/>
            <a:ext cx="914400" cy="91440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712B9D01-188B-E217-FC1B-3E0D79EBF3D6}"/>
                  </a:ext>
                </a:extLst>
              </p:cNvPr>
              <p:cNvSpPr txBox="1"/>
              <p:nvPr/>
            </p:nvSpPr>
            <p:spPr bwMode="auto">
              <a:xfrm>
                <a:off x="4825745" y="1897719"/>
                <a:ext cx="364992" cy="41827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712B9D01-188B-E217-FC1B-3E0D79EBF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25745" y="1897719"/>
                <a:ext cx="364992" cy="4182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44D62911-736F-5811-7BFE-35ECE7037B3C}"/>
                  </a:ext>
                </a:extLst>
              </p:cNvPr>
              <p:cNvSpPr txBox="1"/>
              <p:nvPr/>
            </p:nvSpPr>
            <p:spPr bwMode="auto">
              <a:xfrm>
                <a:off x="683568" y="1988376"/>
                <a:ext cx="1223155" cy="41827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pt-B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pt-BR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</m:d>
                      </m:e>
                    </m:func>
                  </m:oMath>
                </a14:m>
                <a:r>
                  <a:rPr lang="sk-SK" b="1" dirty="0"/>
                  <a:t> = </a:t>
                </a:r>
              </a:p>
            </p:txBody>
          </p:sp>
        </mc:Choice>
        <mc:Fallback xmlns="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44D62911-736F-5811-7BFE-35ECE7037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1988376"/>
                <a:ext cx="1223155" cy="418279"/>
              </a:xfrm>
              <a:prstGeom prst="rect">
                <a:avLst/>
              </a:prstGeom>
              <a:blipFill>
                <a:blip r:embed="rId6"/>
                <a:stretch>
                  <a:fillRect t="-7246" b="-1014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8F3C0C4B-59C1-9E62-086B-E495679491DA}"/>
                  </a:ext>
                </a:extLst>
              </p:cNvPr>
              <p:cNvSpPr txBox="1"/>
              <p:nvPr/>
            </p:nvSpPr>
            <p:spPr bwMode="auto">
              <a:xfrm>
                <a:off x="1582700" y="1806049"/>
                <a:ext cx="989515" cy="85702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</m:d>
                        </m:num>
                        <m:den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sk-SK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sk-SK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  <m:r>
                            <a:rPr lang="en-US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sk-SK" baseline="-25000" dirty="0"/>
              </a:p>
            </p:txBody>
          </p:sp>
        </mc:Choice>
        <mc:Fallback xmlns="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8F3C0C4B-59C1-9E62-086B-E49567949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82700" y="1806049"/>
                <a:ext cx="989515" cy="8570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Rovná spojovacia šípka 17">
            <a:extLst>
              <a:ext uri="{FF2B5EF4-FFF2-40B4-BE49-F238E27FC236}">
                <a16:creationId xmlns:a16="http://schemas.microsoft.com/office/drawing/2014/main" id="{ED691896-1908-9156-10CC-5815404B35AA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00625" y="2517580"/>
            <a:ext cx="1223155" cy="563224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2">
                <a:extLst>
                  <a:ext uri="{FF2B5EF4-FFF2-40B4-BE49-F238E27FC236}">
                    <a16:creationId xmlns:a16="http://schemas.microsoft.com/office/drawing/2014/main" id="{1898FC36-4453-FE8C-04B3-74834405F384}"/>
                  </a:ext>
                </a:extLst>
              </p:cNvPr>
              <p:cNvSpPr txBox="1"/>
              <p:nvPr/>
            </p:nvSpPr>
            <p:spPr bwMode="auto">
              <a:xfrm>
                <a:off x="4761088" y="2412991"/>
                <a:ext cx="562124" cy="41827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r>
                  <a:rPr lang="sk-SK" b="1" dirty="0">
                    <a:solidFill>
                      <a:srgbClr val="00B050"/>
                    </a:solidFill>
                  </a:rPr>
                  <a:t>- </a:t>
                </a:r>
                <a14:m>
                  <m:oMath xmlns:m="http://schemas.openxmlformats.org/officeDocument/2006/math">
                    <m:r>
                      <a:rPr lang="sk-SK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endParaRPr lang="sk-SK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9" name="Object 2">
                <a:extLst>
                  <a:ext uri="{FF2B5EF4-FFF2-40B4-BE49-F238E27FC236}">
                    <a16:creationId xmlns:a16="http://schemas.microsoft.com/office/drawing/2014/main" id="{1898FC36-4453-FE8C-04B3-74834405F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61088" y="2412991"/>
                <a:ext cx="562124" cy="418279"/>
              </a:xfrm>
              <a:prstGeom prst="rect">
                <a:avLst/>
              </a:prstGeom>
              <a:blipFill>
                <a:blip r:embed="rId8"/>
                <a:stretch>
                  <a:fillRect l="-8696" t="-8824" b="-1176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Rovná spojovacia šípka 6">
            <a:extLst>
              <a:ext uri="{FF2B5EF4-FFF2-40B4-BE49-F238E27FC236}">
                <a16:creationId xmlns:a16="http://schemas.microsoft.com/office/drawing/2014/main" id="{E92D3074-3B59-D96E-F757-DFCA2015FD5F}"/>
              </a:ext>
            </a:extLst>
          </p:cNvPr>
          <p:cNvCxnSpPr>
            <a:cxnSpLocks/>
          </p:cNvCxnSpPr>
          <p:nvPr/>
        </p:nvCxnSpPr>
        <p:spPr>
          <a:xfrm flipV="1">
            <a:off x="4500625" y="2117917"/>
            <a:ext cx="54889" cy="962888"/>
          </a:xfrm>
          <a:prstGeom prst="straightConnector1">
            <a:avLst/>
          </a:prstGeom>
          <a:ln w="22225">
            <a:solidFill>
              <a:srgbClr val="00B0F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2">
                <a:extLst>
                  <a:ext uri="{FF2B5EF4-FFF2-40B4-BE49-F238E27FC236}">
                    <a16:creationId xmlns:a16="http://schemas.microsoft.com/office/drawing/2014/main" id="{B9F20843-2962-A14A-7CF2-45763239EBC8}"/>
                  </a:ext>
                </a:extLst>
              </p:cNvPr>
              <p:cNvSpPr txBox="1"/>
              <p:nvPr/>
            </p:nvSpPr>
            <p:spPr bwMode="auto">
              <a:xfrm>
                <a:off x="3762234" y="2406655"/>
                <a:ext cx="765835" cy="41827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1" i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sk-SK" b="1" i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sk-SK" b="1" i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sk-SK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0" name="Object 2">
                <a:extLst>
                  <a:ext uri="{FF2B5EF4-FFF2-40B4-BE49-F238E27FC236}">
                    <a16:creationId xmlns:a16="http://schemas.microsoft.com/office/drawing/2014/main" id="{B9F20843-2962-A14A-7CF2-45763239E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2234" y="2406655"/>
                <a:ext cx="765835" cy="4182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ine 2">
            <a:extLst>
              <a:ext uri="{FF2B5EF4-FFF2-40B4-BE49-F238E27FC236}">
                <a16:creationId xmlns:a16="http://schemas.microsoft.com/office/drawing/2014/main" id="{51A5B84D-8358-2B99-31C7-3E7573746D8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681861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5ABFA6A0-A90E-C1E2-400A-040B4B097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182503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Cos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ínusová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veta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67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B68AF958-B253-54C6-E378-3E5D36DFB0E0}"/>
                  </a:ext>
                </a:extLst>
              </p:cNvPr>
              <p:cNvSpPr txBox="1"/>
              <p:nvPr/>
            </p:nvSpPr>
            <p:spPr bwMode="auto">
              <a:xfrm>
                <a:off x="539552" y="1047127"/>
                <a:ext cx="2320053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hol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medzi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vektormi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k-SK" b="0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sk-SK" b="0" dirty="0">
                  <a:solidFill>
                    <a:srgbClr val="FF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B68AF958-B253-54C6-E378-3E5D36DFB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1047127"/>
                <a:ext cx="2320053" cy="3831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Rovná spojovacia šípka 2">
            <a:extLst>
              <a:ext uri="{FF2B5EF4-FFF2-40B4-BE49-F238E27FC236}">
                <a16:creationId xmlns:a16="http://schemas.microsoft.com/office/drawing/2014/main" id="{D1C1FF48-177E-6382-F946-3058C3BE99B1}"/>
              </a:ext>
            </a:extLst>
          </p:cNvPr>
          <p:cNvCxnSpPr>
            <a:cxnSpLocks/>
          </p:cNvCxnSpPr>
          <p:nvPr/>
        </p:nvCxnSpPr>
        <p:spPr>
          <a:xfrm>
            <a:off x="4572000" y="2117917"/>
            <a:ext cx="1206669" cy="400258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Rovná spojovacia šípka 3">
            <a:extLst>
              <a:ext uri="{FF2B5EF4-FFF2-40B4-BE49-F238E27FC236}">
                <a16:creationId xmlns:a16="http://schemas.microsoft.com/office/drawing/2014/main" id="{A59132BD-E121-B475-6621-C57B22EA2B31}"/>
              </a:ext>
            </a:extLst>
          </p:cNvPr>
          <p:cNvCxnSpPr>
            <a:cxnSpLocks/>
          </p:cNvCxnSpPr>
          <p:nvPr/>
        </p:nvCxnSpPr>
        <p:spPr>
          <a:xfrm flipV="1">
            <a:off x="4555514" y="1560353"/>
            <a:ext cx="1223155" cy="563224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C05B68D0-9598-E6BB-3A56-2C12658A916E}"/>
                  </a:ext>
                </a:extLst>
              </p:cNvPr>
              <p:cNvSpPr txBox="1"/>
              <p:nvPr/>
            </p:nvSpPr>
            <p:spPr bwMode="auto">
              <a:xfrm>
                <a:off x="5175334" y="1367922"/>
                <a:ext cx="348721" cy="41827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C05B68D0-9598-E6BB-3A56-2C12658A9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75334" y="1367922"/>
                <a:ext cx="348721" cy="4182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EA23F89D-4389-1195-F88E-152DCC3ABD6E}"/>
                  </a:ext>
                </a:extLst>
              </p:cNvPr>
              <p:cNvSpPr txBox="1"/>
              <p:nvPr/>
            </p:nvSpPr>
            <p:spPr bwMode="auto">
              <a:xfrm>
                <a:off x="5320170" y="2032693"/>
                <a:ext cx="348721" cy="41827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EA23F89D-4389-1195-F88E-152DCC3AB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20170" y="2032693"/>
                <a:ext cx="348721" cy="4182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blúk 7">
            <a:extLst>
              <a:ext uri="{FF2B5EF4-FFF2-40B4-BE49-F238E27FC236}">
                <a16:creationId xmlns:a16="http://schemas.microsoft.com/office/drawing/2014/main" id="{C68E59F6-D46B-B2CE-7988-DCC9EABAA2BC}"/>
              </a:ext>
            </a:extLst>
          </p:cNvPr>
          <p:cNvSpPr/>
          <p:nvPr/>
        </p:nvSpPr>
        <p:spPr>
          <a:xfrm rot="1680104">
            <a:off x="4262303" y="1754901"/>
            <a:ext cx="914400" cy="91440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712B9D01-188B-E217-FC1B-3E0D79EBF3D6}"/>
                  </a:ext>
                </a:extLst>
              </p:cNvPr>
              <p:cNvSpPr txBox="1"/>
              <p:nvPr/>
            </p:nvSpPr>
            <p:spPr bwMode="auto">
              <a:xfrm>
                <a:off x="4825745" y="1897719"/>
                <a:ext cx="364992" cy="41827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712B9D01-188B-E217-FC1B-3E0D79EBF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25745" y="1897719"/>
                <a:ext cx="364992" cy="4182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44D62911-736F-5811-7BFE-35ECE7037B3C}"/>
                  </a:ext>
                </a:extLst>
              </p:cNvPr>
              <p:cNvSpPr txBox="1"/>
              <p:nvPr/>
            </p:nvSpPr>
            <p:spPr bwMode="auto">
              <a:xfrm>
                <a:off x="683568" y="1988376"/>
                <a:ext cx="1223155" cy="41827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pt-B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pt-BR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</m:d>
                      </m:e>
                    </m:func>
                  </m:oMath>
                </a14:m>
                <a:r>
                  <a:rPr lang="sk-SK" b="1" dirty="0"/>
                  <a:t> = </a:t>
                </a:r>
              </a:p>
            </p:txBody>
          </p:sp>
        </mc:Choice>
        <mc:Fallback xmlns="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44D62911-736F-5811-7BFE-35ECE7037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1988376"/>
                <a:ext cx="1223155" cy="418279"/>
              </a:xfrm>
              <a:prstGeom prst="rect">
                <a:avLst/>
              </a:prstGeom>
              <a:blipFill>
                <a:blip r:embed="rId6"/>
                <a:stretch>
                  <a:fillRect t="-7246" b="-1014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8F3C0C4B-59C1-9E62-086B-E495679491DA}"/>
                  </a:ext>
                </a:extLst>
              </p:cNvPr>
              <p:cNvSpPr txBox="1"/>
              <p:nvPr/>
            </p:nvSpPr>
            <p:spPr bwMode="auto">
              <a:xfrm>
                <a:off x="1582700" y="1806049"/>
                <a:ext cx="989515" cy="85702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</m:d>
                        </m:num>
                        <m:den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sk-SK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sk-SK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  <m:r>
                            <a:rPr lang="en-US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sk-SK" baseline="-25000" dirty="0"/>
              </a:p>
            </p:txBody>
          </p:sp>
        </mc:Choice>
        <mc:Fallback xmlns="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8F3C0C4B-59C1-9E62-086B-E49567949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82700" y="1806049"/>
                <a:ext cx="989515" cy="8570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Rovná spojovacia šípka 6">
            <a:extLst>
              <a:ext uri="{FF2B5EF4-FFF2-40B4-BE49-F238E27FC236}">
                <a16:creationId xmlns:a16="http://schemas.microsoft.com/office/drawing/2014/main" id="{E92D3074-3B59-D96E-F757-DFCA2015FD5F}"/>
              </a:ext>
            </a:extLst>
          </p:cNvPr>
          <p:cNvCxnSpPr>
            <a:cxnSpLocks/>
          </p:cNvCxnSpPr>
          <p:nvPr/>
        </p:nvCxnSpPr>
        <p:spPr>
          <a:xfrm flipV="1">
            <a:off x="5742439" y="1530008"/>
            <a:ext cx="54889" cy="962888"/>
          </a:xfrm>
          <a:prstGeom prst="straightConnector1">
            <a:avLst/>
          </a:prstGeom>
          <a:ln w="22225">
            <a:solidFill>
              <a:srgbClr val="00B0F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2">
                <a:extLst>
                  <a:ext uri="{FF2B5EF4-FFF2-40B4-BE49-F238E27FC236}">
                    <a16:creationId xmlns:a16="http://schemas.microsoft.com/office/drawing/2014/main" id="{B9F20843-2962-A14A-7CF2-45763239EBC8}"/>
                  </a:ext>
                </a:extLst>
              </p:cNvPr>
              <p:cNvSpPr txBox="1"/>
              <p:nvPr/>
            </p:nvSpPr>
            <p:spPr bwMode="auto">
              <a:xfrm>
                <a:off x="5761004" y="1837194"/>
                <a:ext cx="765835" cy="41827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1" i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sk-SK" b="1" i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sk-SK" b="1" i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sk-SK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0" name="Object 2">
                <a:extLst>
                  <a:ext uri="{FF2B5EF4-FFF2-40B4-BE49-F238E27FC236}">
                    <a16:creationId xmlns:a16="http://schemas.microsoft.com/office/drawing/2014/main" id="{B9F20843-2962-A14A-7CF2-45763239E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61004" y="1837194"/>
                <a:ext cx="765835" cy="41827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8">
                <a:extLst>
                  <a:ext uri="{FF2B5EF4-FFF2-40B4-BE49-F238E27FC236}">
                    <a16:creationId xmlns:a16="http://schemas.microsoft.com/office/drawing/2014/main" id="{5E87EC18-F74B-E7A2-A3F8-3583F73E1281}"/>
                  </a:ext>
                </a:extLst>
              </p:cNvPr>
              <p:cNvSpPr txBox="1"/>
              <p:nvPr/>
            </p:nvSpPr>
            <p:spPr bwMode="auto">
              <a:xfrm>
                <a:off x="2392780" y="3607513"/>
                <a:ext cx="2432898" cy="5064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</m:d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3" name="Object 8">
                <a:extLst>
                  <a:ext uri="{FF2B5EF4-FFF2-40B4-BE49-F238E27FC236}">
                    <a16:creationId xmlns:a16="http://schemas.microsoft.com/office/drawing/2014/main" id="{5E87EC18-F74B-E7A2-A3F8-3583F73E1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92780" y="3607513"/>
                <a:ext cx="2432898" cy="50641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8">
                <a:extLst>
                  <a:ext uri="{FF2B5EF4-FFF2-40B4-BE49-F238E27FC236}">
                    <a16:creationId xmlns:a16="http://schemas.microsoft.com/office/drawing/2014/main" id="{A4E3DD86-8E87-EAFE-8934-F99EDF388CD5}"/>
                  </a:ext>
                </a:extLst>
              </p:cNvPr>
              <p:cNvSpPr txBox="1"/>
              <p:nvPr/>
            </p:nvSpPr>
            <p:spPr bwMode="auto">
              <a:xfrm>
                <a:off x="3335020" y="3606798"/>
                <a:ext cx="3774379" cy="5064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</m:d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</m:d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−2.</m:t>
                      </m:r>
                      <m:r>
                        <a:rPr lang="en-US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sk-SK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sk-SK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func>
                        <m:funcPr>
                          <m:ctrlPr>
                            <a:rPr lang="pt-BR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5" name="Object 8">
                <a:extLst>
                  <a:ext uri="{FF2B5EF4-FFF2-40B4-BE49-F238E27FC236}">
                    <a16:creationId xmlns:a16="http://schemas.microsoft.com/office/drawing/2014/main" id="{A4E3DD86-8E87-EAFE-8934-F99EDF388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35020" y="3606798"/>
                <a:ext cx="3774379" cy="50641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2">
                <a:extLst>
                  <a:ext uri="{FF2B5EF4-FFF2-40B4-BE49-F238E27FC236}">
                    <a16:creationId xmlns:a16="http://schemas.microsoft.com/office/drawing/2014/main" id="{9BD13451-37D4-E4BF-3196-126AA66DCD21}"/>
                  </a:ext>
                </a:extLst>
              </p:cNvPr>
              <p:cNvSpPr txBox="1"/>
              <p:nvPr/>
            </p:nvSpPr>
            <p:spPr bwMode="auto">
              <a:xfrm>
                <a:off x="539552" y="2994722"/>
                <a:ext cx="1872208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os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í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nusov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á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veta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k-SK" b="0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sk-SK" b="0" dirty="0">
                  <a:solidFill>
                    <a:srgbClr val="FF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20" name="Object 2">
                <a:extLst>
                  <a:ext uri="{FF2B5EF4-FFF2-40B4-BE49-F238E27FC236}">
                    <a16:creationId xmlns:a16="http://schemas.microsoft.com/office/drawing/2014/main" id="{9BD13451-37D4-E4BF-3196-126AA66DC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2994722"/>
                <a:ext cx="1872208" cy="38317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8">
                <a:extLst>
                  <a:ext uri="{FF2B5EF4-FFF2-40B4-BE49-F238E27FC236}">
                    <a16:creationId xmlns:a16="http://schemas.microsoft.com/office/drawing/2014/main" id="{23B3D114-530F-F1D7-C5BF-A322F6921EE2}"/>
                  </a:ext>
                </a:extLst>
              </p:cNvPr>
              <p:cNvSpPr txBox="1"/>
              <p:nvPr/>
            </p:nvSpPr>
            <p:spPr bwMode="auto">
              <a:xfrm>
                <a:off x="1949023" y="4218732"/>
                <a:ext cx="5239813" cy="5064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−2.</m:t>
                      </m:r>
                      <m:r>
                        <a:rPr lang="en-US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sk-SK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sk-SK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func>
                        <m:funcPr>
                          <m:ctrlPr>
                            <a:rPr lang="pt-BR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1" name="Object 8">
                <a:extLst>
                  <a:ext uri="{FF2B5EF4-FFF2-40B4-BE49-F238E27FC236}">
                    <a16:creationId xmlns:a16="http://schemas.microsoft.com/office/drawing/2014/main" id="{23B3D114-530F-F1D7-C5BF-A322F6921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49023" y="4218732"/>
                <a:ext cx="5239813" cy="50641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8">
                <a:extLst>
                  <a:ext uri="{FF2B5EF4-FFF2-40B4-BE49-F238E27FC236}">
                    <a16:creationId xmlns:a16="http://schemas.microsoft.com/office/drawing/2014/main" id="{CE64D325-4DFC-09E9-1371-D4FEA133E4B7}"/>
                  </a:ext>
                </a:extLst>
              </p:cNvPr>
              <p:cNvSpPr txBox="1"/>
              <p:nvPr/>
            </p:nvSpPr>
            <p:spPr bwMode="auto">
              <a:xfrm>
                <a:off x="395536" y="4797151"/>
                <a:ext cx="6721296" cy="5064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−2.</m:t>
                      </m:r>
                      <m:r>
                        <a:rPr lang="en-US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sk-SK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sk-SK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func>
                        <m:funcPr>
                          <m:ctrlPr>
                            <a:rPr lang="pt-BR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3" name="Object 8">
                <a:extLst>
                  <a:ext uri="{FF2B5EF4-FFF2-40B4-BE49-F238E27FC236}">
                    <a16:creationId xmlns:a16="http://schemas.microsoft.com/office/drawing/2014/main" id="{CE64D325-4DFC-09E9-1371-D4FEA133E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4797151"/>
                <a:ext cx="6721296" cy="50641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Rovná spojovacia šípka 23">
            <a:extLst>
              <a:ext uri="{FF2B5EF4-FFF2-40B4-BE49-F238E27FC236}">
                <a16:creationId xmlns:a16="http://schemas.microsoft.com/office/drawing/2014/main" id="{9BE983B0-CA0C-7329-B68E-3BB4E782F154}"/>
              </a:ext>
            </a:extLst>
          </p:cNvPr>
          <p:cNvCxnSpPr>
            <a:cxnSpLocks/>
          </p:cNvCxnSpPr>
          <p:nvPr/>
        </p:nvCxnSpPr>
        <p:spPr>
          <a:xfrm flipV="1">
            <a:off x="539552" y="4797151"/>
            <a:ext cx="432048" cy="432049"/>
          </a:xfrm>
          <a:prstGeom prst="straightConnector1">
            <a:avLst/>
          </a:prstGeom>
          <a:ln w="22225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ovná spojovacia šípka 27">
            <a:extLst>
              <a:ext uri="{FF2B5EF4-FFF2-40B4-BE49-F238E27FC236}">
                <a16:creationId xmlns:a16="http://schemas.microsoft.com/office/drawing/2014/main" id="{1AB409C1-C73F-60E3-6396-C1A47A29F5C0}"/>
              </a:ext>
            </a:extLst>
          </p:cNvPr>
          <p:cNvCxnSpPr>
            <a:cxnSpLocks/>
          </p:cNvCxnSpPr>
          <p:nvPr/>
        </p:nvCxnSpPr>
        <p:spPr>
          <a:xfrm flipV="1">
            <a:off x="2915816" y="4797152"/>
            <a:ext cx="432048" cy="432049"/>
          </a:xfrm>
          <a:prstGeom prst="straightConnector1">
            <a:avLst/>
          </a:prstGeom>
          <a:ln w="22225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ovná spojovacia šípka 28">
            <a:extLst>
              <a:ext uri="{FF2B5EF4-FFF2-40B4-BE49-F238E27FC236}">
                <a16:creationId xmlns:a16="http://schemas.microsoft.com/office/drawing/2014/main" id="{56AC54F5-BADA-7543-77BF-CD6B0A7BD0D4}"/>
              </a:ext>
            </a:extLst>
          </p:cNvPr>
          <p:cNvCxnSpPr>
            <a:cxnSpLocks/>
          </p:cNvCxnSpPr>
          <p:nvPr/>
        </p:nvCxnSpPr>
        <p:spPr>
          <a:xfrm flipV="1">
            <a:off x="3707904" y="4797152"/>
            <a:ext cx="432048" cy="432049"/>
          </a:xfrm>
          <a:prstGeom prst="straightConnector1">
            <a:avLst/>
          </a:prstGeom>
          <a:ln w="22225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ovná spojovacia šípka 29">
            <a:extLst>
              <a:ext uri="{FF2B5EF4-FFF2-40B4-BE49-F238E27FC236}">
                <a16:creationId xmlns:a16="http://schemas.microsoft.com/office/drawing/2014/main" id="{EE557258-40BF-36C3-4AA6-27903F42B75B}"/>
              </a:ext>
            </a:extLst>
          </p:cNvPr>
          <p:cNvCxnSpPr>
            <a:cxnSpLocks/>
          </p:cNvCxnSpPr>
          <p:nvPr/>
        </p:nvCxnSpPr>
        <p:spPr>
          <a:xfrm flipV="1">
            <a:off x="4499992" y="4797152"/>
            <a:ext cx="432048" cy="432049"/>
          </a:xfrm>
          <a:prstGeom prst="straightConnector1">
            <a:avLst/>
          </a:prstGeom>
          <a:ln w="22225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ine 2">
            <a:extLst>
              <a:ext uri="{FF2B5EF4-FFF2-40B4-BE49-F238E27FC236}">
                <a16:creationId xmlns:a16="http://schemas.microsoft.com/office/drawing/2014/main" id="{93D7A9E9-F0E4-A090-045E-7CD7CF2F36F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681861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1A9B2651-4D17-61DA-07BB-5A9DEEB82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182503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Cos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ínusová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veta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49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20" grpId="0"/>
      <p:bldP spid="21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Zaoblený obdĺžnik 15">
            <a:extLst>
              <a:ext uri="{FF2B5EF4-FFF2-40B4-BE49-F238E27FC236}">
                <a16:creationId xmlns:a16="http://schemas.microsoft.com/office/drawing/2014/main" id="{02F5F220-E669-FC3D-8E9D-1C986B326F8F}"/>
              </a:ext>
            </a:extLst>
          </p:cNvPr>
          <p:cNvSpPr/>
          <p:nvPr/>
        </p:nvSpPr>
        <p:spPr>
          <a:xfrm>
            <a:off x="179512" y="4411553"/>
            <a:ext cx="8535119" cy="11776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Zaoblený obdĺžnik 15">
            <a:extLst>
              <a:ext uri="{FF2B5EF4-FFF2-40B4-BE49-F238E27FC236}">
                <a16:creationId xmlns:a16="http://schemas.microsoft.com/office/drawing/2014/main" id="{2E9DA8A0-ADDA-8D72-145F-15019FC31EA6}"/>
              </a:ext>
            </a:extLst>
          </p:cNvPr>
          <p:cNvSpPr/>
          <p:nvPr/>
        </p:nvSpPr>
        <p:spPr>
          <a:xfrm>
            <a:off x="213345" y="764704"/>
            <a:ext cx="8535119" cy="3601742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450181" y="764705"/>
            <a:ext cx="8208911" cy="1023658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Skalárny súčin </a:t>
            </a:r>
            <a:r>
              <a:rPr lang="sk-SK" sz="2000" dirty="0">
                <a:solidFill>
                  <a:schemeClr val="tx2"/>
                </a:solidFill>
                <a:latin typeface="Times New Roman" pitchFamily="18" charset="0"/>
              </a:rPr>
              <a:t>vo vektorovom priestore 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V(F) je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</a:rPr>
              <a:t>zobrazenie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  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〈 . , . 〉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 : </a:t>
            </a:r>
            <a:r>
              <a:rPr lang="en-US" sz="2000" dirty="0" err="1">
                <a:solidFill>
                  <a:schemeClr val="tx2"/>
                </a:solidFill>
                <a:latin typeface="Cambria Math"/>
                <a:ea typeface="Cambria Math"/>
              </a:rPr>
              <a:t>V⨯V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 → F, pre </a:t>
            </a:r>
            <a:r>
              <a:rPr lang="en-US" sz="2000" dirty="0" err="1">
                <a:solidFill>
                  <a:schemeClr val="tx2"/>
                </a:solidFill>
                <a:latin typeface="Cambria Math"/>
                <a:ea typeface="Cambria Math"/>
              </a:rPr>
              <a:t>ktor</a:t>
            </a:r>
            <a:r>
              <a:rPr lang="sk-SK" sz="2000" dirty="0">
                <a:solidFill>
                  <a:schemeClr val="tx2"/>
                </a:solidFill>
                <a:latin typeface="Cambria Math"/>
                <a:ea typeface="Cambria Math"/>
              </a:rPr>
              <a:t>é platí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  (pre 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  <a:sym typeface="Symbol" panose="05050102010706020507" pitchFamily="18" charset="2"/>
              </a:rPr>
              <a:t> </a:t>
            </a:r>
            <a:r>
              <a:rPr lang="en-US" sz="2000" b="1" dirty="0">
                <a:solidFill>
                  <a:schemeClr val="tx2"/>
                </a:solidFill>
                <a:latin typeface="Cambria Math"/>
                <a:ea typeface="Cambria Math"/>
              </a:rPr>
              <a:t>u, v, h </a:t>
            </a:r>
            <a:r>
              <a:rPr lang="el-GR" sz="2000" b="1" dirty="0">
                <a:solidFill>
                  <a:schemeClr val="tx2"/>
                </a:solidFill>
                <a:latin typeface="Cambria Math"/>
                <a:ea typeface="Cambria Math"/>
              </a:rPr>
              <a:t>ϵ</a:t>
            </a:r>
            <a:r>
              <a:rPr lang="en-US" sz="2000" b="1" dirty="0">
                <a:solidFill>
                  <a:schemeClr val="tx2"/>
                </a:solidFill>
                <a:latin typeface="Cambria Math"/>
                <a:ea typeface="Cambria Math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V(F)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,</a:t>
            </a:r>
            <a:r>
              <a:rPr lang="en-US" sz="2000" b="1" dirty="0">
                <a:solidFill>
                  <a:schemeClr val="tx2"/>
                </a:solidFill>
                <a:latin typeface="Cambria Math"/>
                <a:ea typeface="Cambria Math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  <a:sym typeface="Symbol" panose="05050102010706020507" pitchFamily="18" charset="2"/>
              </a:rPr>
              <a:t> c </a:t>
            </a:r>
            <a:r>
              <a:rPr lang="el-GR" sz="2000" dirty="0">
                <a:solidFill>
                  <a:schemeClr val="tx2"/>
                </a:solidFill>
                <a:latin typeface="Cambria Math"/>
                <a:ea typeface="Cambria Math"/>
              </a:rPr>
              <a:t>ϵ</a:t>
            </a:r>
            <a:r>
              <a:rPr lang="en-US" sz="2000" b="1" dirty="0">
                <a:solidFill>
                  <a:schemeClr val="tx2"/>
                </a:solidFill>
                <a:latin typeface="Cambria Math"/>
                <a:ea typeface="Cambria Math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F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  <a:sym typeface="Symbol" panose="05050102010706020507" pitchFamily="18" charset="2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):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415204-96D8-F2F6-39E8-39445BBE9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95" y="1746353"/>
            <a:ext cx="6000792" cy="50441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1.    〈</a:t>
            </a:r>
            <a:r>
              <a:rPr lang="en-US" sz="2000" b="1" dirty="0">
                <a:solidFill>
                  <a:schemeClr val="tx2"/>
                </a:solidFill>
                <a:latin typeface="Cambria Math"/>
                <a:ea typeface="Cambria Math"/>
              </a:rPr>
              <a:t>u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,</a:t>
            </a:r>
            <a:r>
              <a:rPr lang="en-US" sz="2000" b="1" dirty="0">
                <a:solidFill>
                  <a:schemeClr val="tx2"/>
                </a:solidFill>
                <a:latin typeface="Cambria Math"/>
                <a:ea typeface="Cambria Math"/>
              </a:rPr>
              <a:t> u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〉 ≧ 0,    〈</a:t>
            </a:r>
            <a:r>
              <a:rPr lang="en-US" sz="2000" b="1" dirty="0">
                <a:solidFill>
                  <a:schemeClr val="tx2"/>
                </a:solidFill>
                <a:latin typeface="Cambria Math"/>
                <a:ea typeface="Cambria Math"/>
              </a:rPr>
              <a:t>u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,</a:t>
            </a:r>
            <a:r>
              <a:rPr lang="en-US" sz="2000" b="1" dirty="0">
                <a:solidFill>
                  <a:schemeClr val="tx2"/>
                </a:solidFill>
                <a:latin typeface="Cambria Math"/>
                <a:ea typeface="Cambria Math"/>
              </a:rPr>
              <a:t> u 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〉 = 0  ⇔  </a:t>
            </a:r>
            <a:r>
              <a:rPr lang="en-US" sz="2000" b="1" dirty="0">
                <a:solidFill>
                  <a:schemeClr val="tx2"/>
                </a:solidFill>
                <a:latin typeface="Cambria Math"/>
                <a:ea typeface="Cambria Math"/>
              </a:rPr>
              <a:t>u = 0        </a:t>
            </a:r>
            <a:r>
              <a:rPr lang="en-US" sz="2000" i="1" dirty="0" err="1">
                <a:solidFill>
                  <a:schemeClr val="tx2"/>
                </a:solidFill>
                <a:latin typeface="Cambria Math"/>
                <a:ea typeface="Cambria Math"/>
              </a:rPr>
              <a:t>pozit</a:t>
            </a:r>
            <a:r>
              <a:rPr lang="sk-SK" sz="2000" i="1" dirty="0" err="1">
                <a:solidFill>
                  <a:schemeClr val="tx2"/>
                </a:solidFill>
                <a:latin typeface="Cambria Math"/>
                <a:ea typeface="Cambria Math"/>
              </a:rPr>
              <a:t>ívnosť</a:t>
            </a:r>
            <a:endParaRPr lang="sk-SK" sz="2000" i="1" dirty="0">
              <a:solidFill>
                <a:schemeClr val="tx2"/>
              </a:solidFill>
              <a:latin typeface="Cambria Math"/>
              <a:ea typeface="Cambria Math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E2C3425-2FA0-5780-292B-E40550D66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95" y="2295869"/>
            <a:ext cx="6000792" cy="594784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2.    〈</a:t>
            </a:r>
            <a:r>
              <a:rPr lang="en-US" sz="2000" b="1" dirty="0">
                <a:solidFill>
                  <a:schemeClr val="tx2"/>
                </a:solidFill>
                <a:latin typeface="Cambria Math"/>
                <a:ea typeface="Cambria Math"/>
              </a:rPr>
              <a:t>u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,</a:t>
            </a:r>
            <a:r>
              <a:rPr lang="en-US" sz="2000" b="1" dirty="0">
                <a:solidFill>
                  <a:schemeClr val="tx2"/>
                </a:solidFill>
                <a:latin typeface="Cambria Math"/>
                <a:ea typeface="Cambria Math"/>
              </a:rPr>
              <a:t> v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〉 = 〈</a:t>
            </a:r>
            <a:r>
              <a:rPr lang="en-US" sz="2000" b="1" dirty="0">
                <a:solidFill>
                  <a:schemeClr val="tx2"/>
                </a:solidFill>
                <a:latin typeface="Cambria Math"/>
                <a:ea typeface="Cambria Math"/>
              </a:rPr>
              <a:t>u, v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〉                                             </a:t>
            </a:r>
            <a:r>
              <a:rPr lang="en-US" sz="2000" i="1" dirty="0" err="1">
                <a:solidFill>
                  <a:schemeClr val="tx2"/>
                </a:solidFill>
                <a:latin typeface="Cambria Math"/>
                <a:ea typeface="Cambria Math"/>
              </a:rPr>
              <a:t>symetria</a:t>
            </a:r>
            <a:endParaRPr lang="en-US" sz="2000" i="1" dirty="0">
              <a:solidFill>
                <a:schemeClr val="tx2"/>
              </a:solidFill>
              <a:latin typeface="Cambria Math"/>
              <a:ea typeface="Cambria Math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EFAAE48A-9677-4353-24DC-D5253B670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95" y="2848407"/>
            <a:ext cx="6000792" cy="602966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3.    〈</a:t>
            </a:r>
            <a:r>
              <a:rPr lang="en-US" sz="2000" b="1" dirty="0">
                <a:solidFill>
                  <a:schemeClr val="tx2"/>
                </a:solidFill>
                <a:latin typeface="Cambria Math"/>
                <a:ea typeface="Cambria Math"/>
              </a:rPr>
              <a:t>u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 + </a:t>
            </a:r>
            <a:r>
              <a:rPr lang="en-US" sz="2000" b="1" dirty="0">
                <a:solidFill>
                  <a:schemeClr val="tx2"/>
                </a:solidFill>
                <a:latin typeface="Cambria Math"/>
                <a:ea typeface="Cambria Math"/>
              </a:rPr>
              <a:t>h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,</a:t>
            </a:r>
            <a:r>
              <a:rPr lang="en-US" sz="2000" b="1" dirty="0">
                <a:solidFill>
                  <a:schemeClr val="tx2"/>
                </a:solidFill>
                <a:latin typeface="Cambria Math"/>
                <a:ea typeface="Cambria Math"/>
              </a:rPr>
              <a:t> v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〉 = 〈</a:t>
            </a:r>
            <a:r>
              <a:rPr lang="en-US" sz="2000" b="1" dirty="0">
                <a:solidFill>
                  <a:schemeClr val="tx2"/>
                </a:solidFill>
                <a:latin typeface="Cambria Math"/>
                <a:ea typeface="Cambria Math"/>
              </a:rPr>
              <a:t>u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 ,</a:t>
            </a:r>
            <a:r>
              <a:rPr lang="en-US" sz="2000" b="1" dirty="0">
                <a:solidFill>
                  <a:schemeClr val="tx2"/>
                </a:solidFill>
                <a:latin typeface="Cambria Math"/>
                <a:ea typeface="Cambria Math"/>
              </a:rPr>
              <a:t> v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〉 + 〈</a:t>
            </a:r>
            <a:r>
              <a:rPr lang="en-US" sz="2000" b="1" dirty="0">
                <a:solidFill>
                  <a:schemeClr val="tx2"/>
                </a:solidFill>
                <a:latin typeface="Cambria Math"/>
                <a:ea typeface="Cambria Math"/>
              </a:rPr>
              <a:t>h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,</a:t>
            </a:r>
            <a:r>
              <a:rPr lang="en-US" sz="2000" b="1" dirty="0">
                <a:solidFill>
                  <a:schemeClr val="tx2"/>
                </a:solidFill>
                <a:latin typeface="Cambria Math"/>
                <a:ea typeface="Cambria Math"/>
              </a:rPr>
              <a:t> v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〉                    </a:t>
            </a:r>
            <a:r>
              <a:rPr lang="en-US" sz="2000" i="1" dirty="0" err="1">
                <a:solidFill>
                  <a:schemeClr val="tx2"/>
                </a:solidFill>
                <a:latin typeface="Cambria Math"/>
                <a:ea typeface="Cambria Math"/>
              </a:rPr>
              <a:t>bilinearita</a:t>
            </a:r>
            <a:endParaRPr lang="en-US" sz="2000" dirty="0">
              <a:solidFill>
                <a:schemeClr val="tx2"/>
              </a:solidFill>
              <a:latin typeface="Cambria Math"/>
              <a:ea typeface="Cambria Math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97791E10-02A4-FB34-8AF4-12C939188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464" y="3411622"/>
            <a:ext cx="3229580" cy="594784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4.    〈 </a:t>
            </a:r>
            <a:r>
              <a:rPr lang="en-US" sz="2000" i="1" dirty="0">
                <a:solidFill>
                  <a:schemeClr val="tx2"/>
                </a:solidFill>
                <a:latin typeface="Cambria Math"/>
                <a:ea typeface="Cambria Math"/>
              </a:rPr>
              <a:t>c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Cambria Math"/>
                <a:ea typeface="Cambria Math"/>
              </a:rPr>
              <a:t>h 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,</a:t>
            </a:r>
            <a:r>
              <a:rPr lang="en-US" sz="2000" b="1" dirty="0">
                <a:solidFill>
                  <a:schemeClr val="tx2"/>
                </a:solidFill>
                <a:latin typeface="Cambria Math"/>
                <a:ea typeface="Cambria Math"/>
              </a:rPr>
              <a:t> v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 〉 = </a:t>
            </a:r>
            <a:r>
              <a:rPr lang="en-US" sz="2000" i="1" dirty="0">
                <a:solidFill>
                  <a:schemeClr val="tx2"/>
                </a:solidFill>
                <a:latin typeface="Cambria Math"/>
                <a:ea typeface="Cambria Math"/>
              </a:rPr>
              <a:t>c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 〈 </a:t>
            </a:r>
            <a:r>
              <a:rPr lang="en-US" sz="2000" b="1" dirty="0">
                <a:solidFill>
                  <a:schemeClr val="tx2"/>
                </a:solidFill>
                <a:latin typeface="Cambria Math"/>
                <a:ea typeface="Cambria Math"/>
              </a:rPr>
              <a:t>u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Cambria Math"/>
                <a:ea typeface="Cambria Math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,</a:t>
            </a:r>
            <a:r>
              <a:rPr lang="en-US" sz="2000" b="1" dirty="0">
                <a:solidFill>
                  <a:schemeClr val="tx2"/>
                </a:solidFill>
                <a:latin typeface="Cambria Math"/>
                <a:ea typeface="Cambria Math"/>
              </a:rPr>
              <a:t> v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 〉 </a:t>
            </a:r>
            <a:endParaRPr lang="en-US" sz="2000" i="1" dirty="0">
              <a:solidFill>
                <a:schemeClr val="tx2"/>
              </a:solidFill>
              <a:latin typeface="Cambria Math"/>
              <a:ea typeface="Cambria Math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7F8A2FD2-4C35-7672-983F-F2E4E5E14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353" y="4675786"/>
            <a:ext cx="5294759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 err="1">
                <a:solidFill>
                  <a:schemeClr val="tx1"/>
                </a:solidFill>
                <a:latin typeface="Times New Roman" pitchFamily="18" charset="0"/>
              </a:rPr>
              <a:t>Skalárn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súčin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y v </a:t>
            </a:r>
            <a:r>
              <a:rPr lang="en-US" sz="2000" dirty="0" err="1">
                <a:solidFill>
                  <a:srgbClr val="FF0000"/>
                </a:solidFill>
                <a:latin typeface="Times New Roman" pitchFamily="18" charset="0"/>
              </a:rPr>
              <a:t>diskr</a:t>
            </a:r>
            <a:r>
              <a:rPr lang="sk-SK" sz="2000" dirty="0" err="1">
                <a:solidFill>
                  <a:srgbClr val="FF0000"/>
                </a:solidFill>
                <a:latin typeface="Times New Roman" pitchFamily="18" charset="0"/>
              </a:rPr>
              <a:t>étnych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priestoroch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,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</a:rPr>
              <a:t>napr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.: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D6D701E2-2460-72AB-448A-3D3B6EF2904C}"/>
                  </a:ext>
                </a:extLst>
              </p:cNvPr>
              <p:cNvSpPr txBox="1"/>
              <p:nvPr/>
            </p:nvSpPr>
            <p:spPr bwMode="auto">
              <a:xfrm>
                <a:off x="5724128" y="4723802"/>
                <a:ext cx="2232248" cy="43339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"/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"/>
                          <m:endChr m:val="⟩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sk-SK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D6D701E2-2460-72AB-448A-3D3B6EF29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24128" y="4723802"/>
                <a:ext cx="2232248" cy="433390"/>
              </a:xfrm>
              <a:prstGeom prst="rect">
                <a:avLst/>
              </a:prstGeom>
              <a:blipFill>
                <a:blip r:embed="rId2"/>
                <a:stretch>
                  <a:fillRect l="-15301" t="-100000" b="-14647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5">
            <a:extLst>
              <a:ext uri="{FF2B5EF4-FFF2-40B4-BE49-F238E27FC236}">
                <a16:creationId xmlns:a16="http://schemas.microsoft.com/office/drawing/2014/main" id="{8724B8BC-5676-82B0-FD5F-5AE1EF5F2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9329" y="5085184"/>
            <a:ext cx="5505119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</a:rPr>
              <a:t>matica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</a:rPr>
              <a:t>R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 –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</a:rPr>
              <a:t>symetrick</a:t>
            </a:r>
            <a:r>
              <a:rPr lang="sk-SK" sz="2000" dirty="0">
                <a:solidFill>
                  <a:schemeClr val="tx2"/>
                </a:solidFill>
                <a:latin typeface="Times New Roman" pitchFamily="18" charset="0"/>
              </a:rPr>
              <a:t>á, </a:t>
            </a:r>
            <a:r>
              <a:rPr lang="sk-SK" sz="2000" dirty="0" err="1">
                <a:solidFill>
                  <a:schemeClr val="tx2"/>
                </a:solidFill>
                <a:latin typeface="Times New Roman" pitchFamily="18" charset="0"/>
              </a:rPr>
              <a:t>semidefinitná</a:t>
            </a:r>
            <a:r>
              <a:rPr lang="sk-SK" sz="20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</a:rPr>
              <a:t>kovarian</a:t>
            </a:r>
            <a:r>
              <a:rPr lang="sk-SK" sz="2000" dirty="0" err="1">
                <a:solidFill>
                  <a:schemeClr val="tx2"/>
                </a:solidFill>
                <a:latin typeface="Times New Roman" pitchFamily="18" charset="0"/>
              </a:rPr>
              <a:t>čná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11" name="Zaoblený obdĺžnik 15">
            <a:extLst>
              <a:ext uri="{FF2B5EF4-FFF2-40B4-BE49-F238E27FC236}">
                <a16:creationId xmlns:a16="http://schemas.microsoft.com/office/drawing/2014/main" id="{41C260AE-BD9C-47E4-5F60-8C644E02F3AC}"/>
              </a:ext>
            </a:extLst>
          </p:cNvPr>
          <p:cNvSpPr/>
          <p:nvPr/>
        </p:nvSpPr>
        <p:spPr>
          <a:xfrm>
            <a:off x="179512" y="5646455"/>
            <a:ext cx="8535119" cy="1035013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E8C64295-8E4C-BA05-D148-056F22426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353" y="5754564"/>
            <a:ext cx="5294759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Skalárny súčin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v 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Euklidovskom priestore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</a:rPr>
              <a:t>V</a:t>
            </a:r>
            <a:r>
              <a:rPr lang="en-US" sz="2000" baseline="-25000" dirty="0" err="1">
                <a:solidFill>
                  <a:schemeClr val="tx1"/>
                </a:solidFill>
                <a:latin typeface="Times New Roman" pitchFamily="18" charset="0"/>
              </a:rPr>
              <a:t>n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(R) 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2">
                <a:extLst>
                  <a:ext uri="{FF2B5EF4-FFF2-40B4-BE49-F238E27FC236}">
                    <a16:creationId xmlns:a16="http://schemas.microsoft.com/office/drawing/2014/main" id="{026C3CBE-FBA8-DD53-1634-75E835912F69}"/>
                  </a:ext>
                </a:extLst>
              </p:cNvPr>
              <p:cNvSpPr txBox="1"/>
              <p:nvPr/>
            </p:nvSpPr>
            <p:spPr bwMode="auto">
              <a:xfrm>
                <a:off x="5724128" y="5802580"/>
                <a:ext cx="2232248" cy="43339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"/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"/>
                          <m:endChr m:val="⟩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sk-SK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5" name="Object 2">
                <a:extLst>
                  <a:ext uri="{FF2B5EF4-FFF2-40B4-BE49-F238E27FC236}">
                    <a16:creationId xmlns:a16="http://schemas.microsoft.com/office/drawing/2014/main" id="{026C3CBE-FBA8-DD53-1634-75E835912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24128" y="5802580"/>
                <a:ext cx="2232248" cy="433390"/>
              </a:xfrm>
              <a:prstGeom prst="rect">
                <a:avLst/>
              </a:prstGeom>
              <a:blipFill>
                <a:blip r:embed="rId3"/>
                <a:stretch>
                  <a:fillRect l="-15301" t="-100000" b="-14647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5">
            <a:extLst>
              <a:ext uri="{FF2B5EF4-FFF2-40B4-BE49-F238E27FC236}">
                <a16:creationId xmlns:a16="http://schemas.microsoft.com/office/drawing/2014/main" id="{074E33A7-F11F-7EAF-7C66-087B2A589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128" y="6163962"/>
            <a:ext cx="2736303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</a:rPr>
              <a:t>matica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 je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</a:rPr>
              <a:t>kovarian</a:t>
            </a:r>
            <a:r>
              <a:rPr lang="sk-SK" sz="2000" dirty="0" err="1">
                <a:solidFill>
                  <a:schemeClr val="tx2"/>
                </a:solidFill>
                <a:latin typeface="Times New Roman" pitchFamily="18" charset="0"/>
              </a:rPr>
              <a:t>čná</a:t>
            </a:r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484CFC00-3F3B-1E8E-9C8C-D2527C5593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763725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B34ECE6D-F1CE-DD46-DEB3-79DEB3C68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264367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Skalárny súčin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73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B68AF958-B253-54C6-E378-3E5D36DFB0E0}"/>
                  </a:ext>
                </a:extLst>
              </p:cNvPr>
              <p:cNvSpPr txBox="1"/>
              <p:nvPr/>
            </p:nvSpPr>
            <p:spPr bwMode="auto">
              <a:xfrm>
                <a:off x="539552" y="1047127"/>
                <a:ext cx="2320053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hol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medzi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vektormi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k-SK" b="0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sk-SK" b="0" dirty="0">
                  <a:solidFill>
                    <a:srgbClr val="FF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B68AF958-B253-54C6-E378-3E5D36DFB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1047127"/>
                <a:ext cx="2320053" cy="3831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Rovná spojovacia šípka 2">
            <a:extLst>
              <a:ext uri="{FF2B5EF4-FFF2-40B4-BE49-F238E27FC236}">
                <a16:creationId xmlns:a16="http://schemas.microsoft.com/office/drawing/2014/main" id="{D1C1FF48-177E-6382-F946-3058C3BE99B1}"/>
              </a:ext>
            </a:extLst>
          </p:cNvPr>
          <p:cNvCxnSpPr>
            <a:cxnSpLocks/>
          </p:cNvCxnSpPr>
          <p:nvPr/>
        </p:nvCxnSpPr>
        <p:spPr>
          <a:xfrm>
            <a:off x="4572000" y="2117917"/>
            <a:ext cx="1206669" cy="400258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Rovná spojovacia šípka 3">
            <a:extLst>
              <a:ext uri="{FF2B5EF4-FFF2-40B4-BE49-F238E27FC236}">
                <a16:creationId xmlns:a16="http://schemas.microsoft.com/office/drawing/2014/main" id="{A59132BD-E121-B475-6621-C57B22EA2B31}"/>
              </a:ext>
            </a:extLst>
          </p:cNvPr>
          <p:cNvCxnSpPr>
            <a:cxnSpLocks/>
          </p:cNvCxnSpPr>
          <p:nvPr/>
        </p:nvCxnSpPr>
        <p:spPr>
          <a:xfrm flipV="1">
            <a:off x="4555514" y="1560353"/>
            <a:ext cx="1223155" cy="563224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C05B68D0-9598-E6BB-3A56-2C12658A916E}"/>
                  </a:ext>
                </a:extLst>
              </p:cNvPr>
              <p:cNvSpPr txBox="1"/>
              <p:nvPr/>
            </p:nvSpPr>
            <p:spPr bwMode="auto">
              <a:xfrm>
                <a:off x="5175334" y="1367922"/>
                <a:ext cx="348721" cy="41827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C05B68D0-9598-E6BB-3A56-2C12658A9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75334" y="1367922"/>
                <a:ext cx="348721" cy="4182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EA23F89D-4389-1195-F88E-152DCC3ABD6E}"/>
                  </a:ext>
                </a:extLst>
              </p:cNvPr>
              <p:cNvSpPr txBox="1"/>
              <p:nvPr/>
            </p:nvSpPr>
            <p:spPr bwMode="auto">
              <a:xfrm>
                <a:off x="5320170" y="2032693"/>
                <a:ext cx="348721" cy="41827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EA23F89D-4389-1195-F88E-152DCC3AB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20170" y="2032693"/>
                <a:ext cx="348721" cy="4182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blúk 7">
            <a:extLst>
              <a:ext uri="{FF2B5EF4-FFF2-40B4-BE49-F238E27FC236}">
                <a16:creationId xmlns:a16="http://schemas.microsoft.com/office/drawing/2014/main" id="{C68E59F6-D46B-B2CE-7988-DCC9EABAA2BC}"/>
              </a:ext>
            </a:extLst>
          </p:cNvPr>
          <p:cNvSpPr/>
          <p:nvPr/>
        </p:nvSpPr>
        <p:spPr>
          <a:xfrm rot="1680104">
            <a:off x="4262303" y="1754901"/>
            <a:ext cx="914400" cy="91440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712B9D01-188B-E217-FC1B-3E0D79EBF3D6}"/>
                  </a:ext>
                </a:extLst>
              </p:cNvPr>
              <p:cNvSpPr txBox="1"/>
              <p:nvPr/>
            </p:nvSpPr>
            <p:spPr bwMode="auto">
              <a:xfrm>
                <a:off x="4825745" y="1897719"/>
                <a:ext cx="364992" cy="41827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712B9D01-188B-E217-FC1B-3E0D79EBF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25745" y="1897719"/>
                <a:ext cx="364992" cy="4182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44D62911-736F-5811-7BFE-35ECE7037B3C}"/>
                  </a:ext>
                </a:extLst>
              </p:cNvPr>
              <p:cNvSpPr txBox="1"/>
              <p:nvPr/>
            </p:nvSpPr>
            <p:spPr bwMode="auto">
              <a:xfrm>
                <a:off x="683568" y="1988376"/>
                <a:ext cx="1223155" cy="41827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pt-B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pt-BR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</m:d>
                      </m:e>
                    </m:func>
                  </m:oMath>
                </a14:m>
                <a:r>
                  <a:rPr lang="sk-SK" b="1" dirty="0"/>
                  <a:t> = </a:t>
                </a:r>
              </a:p>
            </p:txBody>
          </p:sp>
        </mc:Choice>
        <mc:Fallback xmlns="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44D62911-736F-5811-7BFE-35ECE7037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1988376"/>
                <a:ext cx="1223155" cy="418279"/>
              </a:xfrm>
              <a:prstGeom prst="rect">
                <a:avLst/>
              </a:prstGeom>
              <a:blipFill>
                <a:blip r:embed="rId6"/>
                <a:stretch>
                  <a:fillRect t="-7246" b="-1014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8F3C0C4B-59C1-9E62-086B-E495679491DA}"/>
                  </a:ext>
                </a:extLst>
              </p:cNvPr>
              <p:cNvSpPr txBox="1"/>
              <p:nvPr/>
            </p:nvSpPr>
            <p:spPr bwMode="auto">
              <a:xfrm>
                <a:off x="1582700" y="1806049"/>
                <a:ext cx="989515" cy="85702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</m:d>
                        </m:num>
                        <m:den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sk-SK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sk-SK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  <m:r>
                            <a:rPr lang="en-US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sk-SK" baseline="-25000" dirty="0"/>
              </a:p>
            </p:txBody>
          </p:sp>
        </mc:Choice>
        <mc:Fallback xmlns="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8F3C0C4B-59C1-9E62-086B-E49567949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82700" y="1806049"/>
                <a:ext cx="989515" cy="8570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Rovná spojovacia šípka 6">
            <a:extLst>
              <a:ext uri="{FF2B5EF4-FFF2-40B4-BE49-F238E27FC236}">
                <a16:creationId xmlns:a16="http://schemas.microsoft.com/office/drawing/2014/main" id="{E92D3074-3B59-D96E-F757-DFCA2015FD5F}"/>
              </a:ext>
            </a:extLst>
          </p:cNvPr>
          <p:cNvCxnSpPr>
            <a:cxnSpLocks/>
          </p:cNvCxnSpPr>
          <p:nvPr/>
        </p:nvCxnSpPr>
        <p:spPr>
          <a:xfrm flipV="1">
            <a:off x="5742439" y="1530008"/>
            <a:ext cx="54889" cy="962888"/>
          </a:xfrm>
          <a:prstGeom prst="straightConnector1">
            <a:avLst/>
          </a:prstGeom>
          <a:ln w="22225">
            <a:solidFill>
              <a:srgbClr val="00B0F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2">
                <a:extLst>
                  <a:ext uri="{FF2B5EF4-FFF2-40B4-BE49-F238E27FC236}">
                    <a16:creationId xmlns:a16="http://schemas.microsoft.com/office/drawing/2014/main" id="{B9F20843-2962-A14A-7CF2-45763239EBC8}"/>
                  </a:ext>
                </a:extLst>
              </p:cNvPr>
              <p:cNvSpPr txBox="1"/>
              <p:nvPr/>
            </p:nvSpPr>
            <p:spPr bwMode="auto">
              <a:xfrm>
                <a:off x="5761004" y="1837194"/>
                <a:ext cx="765835" cy="41827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1" i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sk-SK" b="1" i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sk-SK" b="1" i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sk-SK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0" name="Object 2">
                <a:extLst>
                  <a:ext uri="{FF2B5EF4-FFF2-40B4-BE49-F238E27FC236}">
                    <a16:creationId xmlns:a16="http://schemas.microsoft.com/office/drawing/2014/main" id="{B9F20843-2962-A14A-7CF2-45763239E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61004" y="1837194"/>
                <a:ext cx="765835" cy="41827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8">
                <a:extLst>
                  <a:ext uri="{FF2B5EF4-FFF2-40B4-BE49-F238E27FC236}">
                    <a16:creationId xmlns:a16="http://schemas.microsoft.com/office/drawing/2014/main" id="{5E87EC18-F74B-E7A2-A3F8-3583F73E1281}"/>
                  </a:ext>
                </a:extLst>
              </p:cNvPr>
              <p:cNvSpPr txBox="1"/>
              <p:nvPr/>
            </p:nvSpPr>
            <p:spPr bwMode="auto">
              <a:xfrm>
                <a:off x="2392780" y="3607513"/>
                <a:ext cx="2432898" cy="5064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</m:d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3" name="Object 8">
                <a:extLst>
                  <a:ext uri="{FF2B5EF4-FFF2-40B4-BE49-F238E27FC236}">
                    <a16:creationId xmlns:a16="http://schemas.microsoft.com/office/drawing/2014/main" id="{5E87EC18-F74B-E7A2-A3F8-3583F73E1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92780" y="3607513"/>
                <a:ext cx="2432898" cy="50641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8">
                <a:extLst>
                  <a:ext uri="{FF2B5EF4-FFF2-40B4-BE49-F238E27FC236}">
                    <a16:creationId xmlns:a16="http://schemas.microsoft.com/office/drawing/2014/main" id="{A4E3DD86-8E87-EAFE-8934-F99EDF388CD5}"/>
                  </a:ext>
                </a:extLst>
              </p:cNvPr>
              <p:cNvSpPr txBox="1"/>
              <p:nvPr/>
            </p:nvSpPr>
            <p:spPr bwMode="auto">
              <a:xfrm>
                <a:off x="3335020" y="3606798"/>
                <a:ext cx="3774379" cy="5064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</m:d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</m:d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−2.</m:t>
                      </m:r>
                      <m:r>
                        <a:rPr lang="en-US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sk-SK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sk-SK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func>
                        <m:funcPr>
                          <m:ctrlPr>
                            <a:rPr lang="pt-BR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5" name="Object 8">
                <a:extLst>
                  <a:ext uri="{FF2B5EF4-FFF2-40B4-BE49-F238E27FC236}">
                    <a16:creationId xmlns:a16="http://schemas.microsoft.com/office/drawing/2014/main" id="{A4E3DD86-8E87-EAFE-8934-F99EDF388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35020" y="3606798"/>
                <a:ext cx="3774379" cy="50641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2">
                <a:extLst>
                  <a:ext uri="{FF2B5EF4-FFF2-40B4-BE49-F238E27FC236}">
                    <a16:creationId xmlns:a16="http://schemas.microsoft.com/office/drawing/2014/main" id="{9BD13451-37D4-E4BF-3196-126AA66DCD21}"/>
                  </a:ext>
                </a:extLst>
              </p:cNvPr>
              <p:cNvSpPr txBox="1"/>
              <p:nvPr/>
            </p:nvSpPr>
            <p:spPr bwMode="auto">
              <a:xfrm>
                <a:off x="539552" y="2994722"/>
                <a:ext cx="1872208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os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í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nusov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á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veta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k-SK" b="0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sk-SK" b="0" dirty="0">
                  <a:solidFill>
                    <a:srgbClr val="FF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20" name="Object 2">
                <a:extLst>
                  <a:ext uri="{FF2B5EF4-FFF2-40B4-BE49-F238E27FC236}">
                    <a16:creationId xmlns:a16="http://schemas.microsoft.com/office/drawing/2014/main" id="{9BD13451-37D4-E4BF-3196-126AA66DC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2994722"/>
                <a:ext cx="1872208" cy="38317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8">
                <a:extLst>
                  <a:ext uri="{FF2B5EF4-FFF2-40B4-BE49-F238E27FC236}">
                    <a16:creationId xmlns:a16="http://schemas.microsoft.com/office/drawing/2014/main" id="{23B3D114-530F-F1D7-C5BF-A322F6921EE2}"/>
                  </a:ext>
                </a:extLst>
              </p:cNvPr>
              <p:cNvSpPr txBox="1"/>
              <p:nvPr/>
            </p:nvSpPr>
            <p:spPr bwMode="auto">
              <a:xfrm>
                <a:off x="1949023" y="4218732"/>
                <a:ext cx="5239813" cy="5064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−2.</m:t>
                      </m:r>
                      <m:r>
                        <a:rPr lang="en-US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sk-SK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sk-SK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func>
                        <m:funcPr>
                          <m:ctrlPr>
                            <a:rPr lang="pt-BR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1" name="Object 8">
                <a:extLst>
                  <a:ext uri="{FF2B5EF4-FFF2-40B4-BE49-F238E27FC236}">
                    <a16:creationId xmlns:a16="http://schemas.microsoft.com/office/drawing/2014/main" id="{23B3D114-530F-F1D7-C5BF-A322F6921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49023" y="4218732"/>
                <a:ext cx="5239813" cy="50641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8">
                <a:extLst>
                  <a:ext uri="{FF2B5EF4-FFF2-40B4-BE49-F238E27FC236}">
                    <a16:creationId xmlns:a16="http://schemas.microsoft.com/office/drawing/2014/main" id="{CE64D325-4DFC-09E9-1371-D4FEA133E4B7}"/>
                  </a:ext>
                </a:extLst>
              </p:cNvPr>
              <p:cNvSpPr txBox="1"/>
              <p:nvPr/>
            </p:nvSpPr>
            <p:spPr bwMode="auto">
              <a:xfrm>
                <a:off x="2483768" y="4797151"/>
                <a:ext cx="3168352" cy="5064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−2.</m:t>
                      </m:r>
                      <m:r>
                        <a:rPr lang="en-US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sk-SK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sk-SK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func>
                        <m:funcPr>
                          <m:ctrlPr>
                            <a:rPr lang="pt-BR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3" name="Object 8">
                <a:extLst>
                  <a:ext uri="{FF2B5EF4-FFF2-40B4-BE49-F238E27FC236}">
                    <a16:creationId xmlns:a16="http://schemas.microsoft.com/office/drawing/2014/main" id="{CE64D325-4DFC-09E9-1371-D4FEA133E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3768" y="4797151"/>
                <a:ext cx="3168352" cy="50641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2">
                <a:extLst>
                  <a:ext uri="{FF2B5EF4-FFF2-40B4-BE49-F238E27FC236}">
                    <a16:creationId xmlns:a16="http://schemas.microsoft.com/office/drawing/2014/main" id="{13795537-2FA7-EB0F-BE80-894F7FB2D1B7}"/>
                  </a:ext>
                </a:extLst>
              </p:cNvPr>
              <p:cNvSpPr txBox="1"/>
              <p:nvPr/>
            </p:nvSpPr>
            <p:spPr bwMode="auto">
              <a:xfrm>
                <a:off x="2678517" y="5482937"/>
                <a:ext cx="1223155" cy="41827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pt-B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pt-BR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</m:d>
                      </m:e>
                    </m:func>
                  </m:oMath>
                </a14:m>
                <a:r>
                  <a:rPr lang="sk-SK" b="1" dirty="0"/>
                  <a:t> = </a:t>
                </a:r>
              </a:p>
            </p:txBody>
          </p:sp>
        </mc:Choice>
        <mc:Fallback xmlns="">
          <p:sp>
            <p:nvSpPr>
              <p:cNvPr id="14" name="Object 2">
                <a:extLst>
                  <a:ext uri="{FF2B5EF4-FFF2-40B4-BE49-F238E27FC236}">
                    <a16:creationId xmlns:a16="http://schemas.microsoft.com/office/drawing/2014/main" id="{13795537-2FA7-EB0F-BE80-894F7FB2D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78517" y="5482937"/>
                <a:ext cx="1223155" cy="418279"/>
              </a:xfrm>
              <a:prstGeom prst="rect">
                <a:avLst/>
              </a:prstGeom>
              <a:blipFill>
                <a:blip r:embed="rId14"/>
                <a:stretch>
                  <a:fillRect t="-7246" b="-1014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2">
                <a:extLst>
                  <a:ext uri="{FF2B5EF4-FFF2-40B4-BE49-F238E27FC236}">
                    <a16:creationId xmlns:a16="http://schemas.microsoft.com/office/drawing/2014/main" id="{969522A4-21E1-4ED6-EE2C-BCA7A9F3C05A}"/>
                  </a:ext>
                </a:extLst>
              </p:cNvPr>
              <p:cNvSpPr txBox="1"/>
              <p:nvPr/>
            </p:nvSpPr>
            <p:spPr bwMode="auto">
              <a:xfrm>
                <a:off x="3577649" y="5300610"/>
                <a:ext cx="989515" cy="85702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</m:d>
                        </m:num>
                        <m:den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sk-SK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sk-SK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  <m:r>
                            <a:rPr lang="en-US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sk-SK" baseline="-25000" dirty="0"/>
              </a:p>
            </p:txBody>
          </p:sp>
        </mc:Choice>
        <mc:Fallback xmlns="">
          <p:sp>
            <p:nvSpPr>
              <p:cNvPr id="16" name="Object 2">
                <a:extLst>
                  <a:ext uri="{FF2B5EF4-FFF2-40B4-BE49-F238E27FC236}">
                    <a16:creationId xmlns:a16="http://schemas.microsoft.com/office/drawing/2014/main" id="{969522A4-21E1-4ED6-EE2C-BCA7A9F3C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77649" y="5300610"/>
                <a:ext cx="989515" cy="8570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Line 2">
            <a:extLst>
              <a:ext uri="{FF2B5EF4-FFF2-40B4-BE49-F238E27FC236}">
                <a16:creationId xmlns:a16="http://schemas.microsoft.com/office/drawing/2014/main" id="{393D3E58-1852-DC63-8C9D-137B9A517A8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681861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A3B17992-D8EA-ABCE-7621-17E339096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182503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Cos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ínusová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veta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46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ený obdĺžnik 15">
            <a:extLst>
              <a:ext uri="{FF2B5EF4-FFF2-40B4-BE49-F238E27FC236}">
                <a16:creationId xmlns:a16="http://schemas.microsoft.com/office/drawing/2014/main" id="{536539ED-9ED4-20E7-A7D8-34E85E08C71B}"/>
              </a:ext>
            </a:extLst>
          </p:cNvPr>
          <p:cNvSpPr/>
          <p:nvPr/>
        </p:nvSpPr>
        <p:spPr>
          <a:xfrm>
            <a:off x="403277" y="785076"/>
            <a:ext cx="8208911" cy="2787941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81282" name="Line 2"/>
          <p:cNvSpPr>
            <a:spLocks noChangeShapeType="1"/>
          </p:cNvSpPr>
          <p:nvPr/>
        </p:nvSpPr>
        <p:spPr bwMode="auto">
          <a:xfrm>
            <a:off x="900113" y="677863"/>
            <a:ext cx="77120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F182E1E-E1F4-F5D5-32F4-C2EB15583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871" y="869460"/>
            <a:ext cx="8082257" cy="104737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b="1" dirty="0">
                <a:solidFill>
                  <a:srgbClr val="FF0000"/>
                </a:solidFill>
                <a:latin typeface="Times New Roman" pitchFamily="18" charset="0"/>
              </a:rPr>
              <a:t>Báza</a:t>
            </a:r>
            <a:r>
              <a:rPr lang="sk-SK" dirty="0">
                <a:solidFill>
                  <a:schemeClr val="tx2"/>
                </a:solidFill>
                <a:latin typeface="Times New Roman" pitchFamily="18" charset="0"/>
              </a:rPr>
              <a:t> vektorového priestoru </a:t>
            </a:r>
            <a:r>
              <a:rPr lang="sk-SK" i="1" dirty="0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(F)</a:t>
            </a:r>
            <a:r>
              <a:rPr lang="sk-SK" dirty="0">
                <a:solidFill>
                  <a:schemeClr val="tx2"/>
                </a:solidFill>
                <a:latin typeface="Times New Roman" pitchFamily="18" charset="0"/>
              </a:rPr>
              <a:t> je množina lineárne nezávislých vektorov </a:t>
            </a:r>
          </a:p>
          <a:p>
            <a:r>
              <a:rPr lang="sk-SK" b="1" dirty="0">
                <a:solidFill>
                  <a:schemeClr val="tx2"/>
                </a:solidFill>
                <a:latin typeface="Times New Roman" pitchFamily="18" charset="0"/>
              </a:rPr>
              <a:t>b</a:t>
            </a:r>
            <a:r>
              <a:rPr lang="sk-SK" baseline="-25000" dirty="0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lang="sk-SK" dirty="0">
                <a:solidFill>
                  <a:schemeClr val="tx2"/>
                </a:solidFill>
                <a:latin typeface="Times New Roman" pitchFamily="18" charset="0"/>
              </a:rPr>
              <a:t>, ... , </a:t>
            </a:r>
            <a:r>
              <a:rPr lang="sk-SK" b="1" dirty="0" err="1">
                <a:solidFill>
                  <a:schemeClr val="tx2"/>
                </a:solidFill>
                <a:latin typeface="Times New Roman" pitchFamily="18" charset="0"/>
              </a:rPr>
              <a:t>b</a:t>
            </a:r>
            <a:r>
              <a:rPr lang="sk-SK" baseline="-25000" dirty="0" err="1">
                <a:solidFill>
                  <a:schemeClr val="tx2"/>
                </a:solidFill>
                <a:latin typeface="Times New Roman" pitchFamily="18" charset="0"/>
              </a:rPr>
              <a:t>N</a:t>
            </a:r>
            <a:r>
              <a:rPr lang="sk-SK" baseline="-250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baseline="-250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</a:rPr>
              <a:t>pomocou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</a:rPr>
              <a:t>ktor</a:t>
            </a:r>
            <a:r>
              <a:rPr lang="sk-SK" dirty="0">
                <a:solidFill>
                  <a:schemeClr val="tx2"/>
                </a:solidFill>
                <a:latin typeface="Times New Roman" pitchFamily="18" charset="0"/>
              </a:rPr>
              <a:t>ý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</a:rPr>
              <a:t>ch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</a:rPr>
              <a:t>vieme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</a:rPr>
              <a:t>vyjadri</a:t>
            </a:r>
            <a:r>
              <a:rPr lang="sk-SK" dirty="0">
                <a:solidFill>
                  <a:schemeClr val="tx2"/>
                </a:solidFill>
                <a:latin typeface="Times New Roman" pitchFamily="18" charset="0"/>
              </a:rPr>
              <a:t>ť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 ka</a:t>
            </a:r>
            <a:r>
              <a:rPr lang="sk-SK" dirty="0">
                <a:solidFill>
                  <a:schemeClr val="tx2"/>
                </a:solidFill>
                <a:latin typeface="Times New Roman" pitchFamily="18" charset="0"/>
              </a:rPr>
              <a:t>ž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d</a:t>
            </a:r>
            <a:r>
              <a:rPr lang="sk-SK" dirty="0">
                <a:solidFill>
                  <a:schemeClr val="tx2"/>
                </a:solidFill>
                <a:latin typeface="Times New Roman" pitchFamily="18" charset="0"/>
              </a:rPr>
              <a:t>ý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</a:rPr>
              <a:t>ve</a:t>
            </a:r>
            <a:r>
              <a:rPr lang="sk-SK" dirty="0">
                <a:solidFill>
                  <a:schemeClr val="tx2"/>
                </a:solidFill>
                <a:latin typeface="Times New Roman" pitchFamily="18" charset="0"/>
              </a:rPr>
              <a:t>k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tor 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</a:rPr>
              <a:t>v </a:t>
            </a:r>
            <a:r>
              <a:rPr lang="el-GR" dirty="0">
                <a:solidFill>
                  <a:schemeClr val="tx2"/>
                </a:solidFill>
                <a:latin typeface="Times New Roman" pitchFamily="18" charset="0"/>
              </a:rPr>
              <a:t>ϵ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i="1" dirty="0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(F)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</a:rPr>
              <a:t>ako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 ich line</a:t>
            </a:r>
            <a:r>
              <a:rPr lang="sk-SK" dirty="0">
                <a:solidFill>
                  <a:schemeClr val="tx2"/>
                </a:solidFill>
                <a:latin typeface="Times New Roman" pitchFamily="18" charset="0"/>
              </a:rPr>
              <a:t>á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</a:rPr>
              <a:t>rnu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</a:rPr>
              <a:t>kombin</a:t>
            </a:r>
            <a:r>
              <a:rPr lang="sk-SK" dirty="0">
                <a:solidFill>
                  <a:schemeClr val="tx2"/>
                </a:solidFill>
                <a:latin typeface="Times New Roman" pitchFamily="18" charset="0"/>
              </a:rPr>
              <a:t>á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</a:rPr>
              <a:t>ciu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:</a:t>
            </a:r>
            <a:endParaRPr lang="en-US" dirty="0">
              <a:solidFill>
                <a:schemeClr val="tx2"/>
              </a:solidFill>
              <a:latin typeface="Cambria Math"/>
              <a:ea typeface="Cambria Mat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2">
                <a:extLst>
                  <a:ext uri="{FF2B5EF4-FFF2-40B4-BE49-F238E27FC236}">
                    <a16:creationId xmlns:a16="http://schemas.microsoft.com/office/drawing/2014/main" id="{8002C170-90CC-D20F-828E-F477D52BA737}"/>
                  </a:ext>
                </a:extLst>
              </p:cNvPr>
              <p:cNvSpPr txBox="1"/>
              <p:nvPr/>
            </p:nvSpPr>
            <p:spPr bwMode="auto">
              <a:xfrm>
                <a:off x="1979712" y="1654628"/>
                <a:ext cx="6192688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r>
                  <a:rPr lang="en-US" b="0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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l-GR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ϵ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1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V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)</m:t>
                    </m:r>
                    <m:r>
                      <a:rPr lang="en-US" b="0" i="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</m:t>
                    </m:r>
                    <m:r>
                      <a:rPr lang="en-US" b="0" i="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b="1" dirty="0"/>
                  <a:t>...,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l-GR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ϵ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F</m:t>
                    </m:r>
                  </m:oMath>
                </a14:m>
                <a:r>
                  <a:rPr lang="en-US" b="1" dirty="0"/>
                  <a:t> ;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US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US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b="1" dirty="0"/>
                  <a:t>+ ...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𝐛</m:t>
                    </m:r>
                    <m:r>
                      <m:rPr>
                        <m:sty m:val="p"/>
                      </m:rPr>
                      <a:rPr lang="en-US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b="1" dirty="0"/>
                  <a:t> </a:t>
                </a:r>
                <a:endParaRPr lang="sk-SK" b="1" dirty="0"/>
              </a:p>
            </p:txBody>
          </p:sp>
        </mc:Choice>
        <mc:Fallback xmlns="">
          <p:sp>
            <p:nvSpPr>
              <p:cNvPr id="14" name="Object 2">
                <a:extLst>
                  <a:ext uri="{FF2B5EF4-FFF2-40B4-BE49-F238E27FC236}">
                    <a16:creationId xmlns:a16="http://schemas.microsoft.com/office/drawing/2014/main" id="{8002C170-90CC-D20F-828E-F477D52BA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79712" y="1654628"/>
                <a:ext cx="6192688" cy="460375"/>
              </a:xfrm>
              <a:prstGeom prst="rect">
                <a:avLst/>
              </a:prstGeom>
              <a:blipFill>
                <a:blip r:embed="rId2"/>
                <a:stretch>
                  <a:fillRect l="-886" t="-657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Zaoblený obdĺžnik 15">
            <a:extLst>
              <a:ext uri="{FF2B5EF4-FFF2-40B4-BE49-F238E27FC236}">
                <a16:creationId xmlns:a16="http://schemas.microsoft.com/office/drawing/2014/main" id="{B613A6D6-D723-42A6-37BD-69743CB910B3}"/>
              </a:ext>
            </a:extLst>
          </p:cNvPr>
          <p:cNvSpPr/>
          <p:nvPr/>
        </p:nvSpPr>
        <p:spPr>
          <a:xfrm>
            <a:off x="403277" y="3545620"/>
            <a:ext cx="8166107" cy="676420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CF24646-EA1F-8533-4DE4-2112CB41C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932" y="1958163"/>
            <a:ext cx="5482227" cy="677799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dirty="0">
                <a:solidFill>
                  <a:schemeClr val="tx2"/>
                </a:solidFill>
                <a:latin typeface="Times New Roman" pitchFamily="18" charset="0"/>
              </a:rPr>
              <a:t>vektory </a:t>
            </a:r>
            <a:r>
              <a:rPr lang="sk-SK" b="1" dirty="0">
                <a:solidFill>
                  <a:schemeClr val="tx2"/>
                </a:solidFill>
                <a:latin typeface="Times New Roman" pitchFamily="18" charset="0"/>
              </a:rPr>
              <a:t>b</a:t>
            </a:r>
            <a:r>
              <a:rPr lang="sk-SK" baseline="-25000" dirty="0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lang="sk-SK" dirty="0">
                <a:solidFill>
                  <a:schemeClr val="tx2"/>
                </a:solidFill>
                <a:latin typeface="Times New Roman" pitchFamily="18" charset="0"/>
              </a:rPr>
              <a:t>, ... , </a:t>
            </a:r>
            <a:r>
              <a:rPr lang="sk-SK" b="1" dirty="0" err="1">
                <a:solidFill>
                  <a:schemeClr val="tx2"/>
                </a:solidFill>
                <a:latin typeface="Times New Roman" pitchFamily="18" charset="0"/>
              </a:rPr>
              <a:t>b</a:t>
            </a:r>
            <a:r>
              <a:rPr lang="sk-SK" baseline="-25000" dirty="0" err="1">
                <a:solidFill>
                  <a:schemeClr val="tx2"/>
                </a:solidFill>
                <a:latin typeface="Times New Roman" pitchFamily="18" charset="0"/>
              </a:rPr>
              <a:t>N</a:t>
            </a:r>
            <a:r>
              <a:rPr lang="sk-SK" baseline="-250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baseline="-250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sk-SK" dirty="0">
                <a:solidFill>
                  <a:schemeClr val="tx2"/>
                </a:solidFill>
                <a:latin typeface="Times New Roman" pitchFamily="18" charset="0"/>
              </a:rPr>
              <a:t>nazývame </a:t>
            </a:r>
            <a:r>
              <a:rPr lang="sk-SK" b="1" dirty="0">
                <a:solidFill>
                  <a:srgbClr val="FF0000"/>
                </a:solidFill>
                <a:latin typeface="Times New Roman" pitchFamily="18" charset="0"/>
              </a:rPr>
              <a:t>bázické vektory </a:t>
            </a:r>
            <a:r>
              <a:rPr lang="en-US" i="1" dirty="0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(F)</a:t>
            </a:r>
            <a:r>
              <a:rPr lang="sk-SK" dirty="0">
                <a:solidFill>
                  <a:schemeClr val="tx2"/>
                </a:solidFill>
                <a:latin typeface="Times New Roman" pitchFamily="18" charset="0"/>
              </a:rPr>
              <a:t>  </a:t>
            </a:r>
            <a:endParaRPr lang="en-US" dirty="0">
              <a:solidFill>
                <a:schemeClr val="tx2"/>
              </a:solidFill>
              <a:latin typeface="Cambria Math"/>
              <a:ea typeface="Cambria Mat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992AA5EA-3CC6-344D-E82F-20382BBC7EF2}"/>
                  </a:ext>
                </a:extLst>
              </p:cNvPr>
              <p:cNvSpPr txBox="1"/>
              <p:nvPr/>
            </p:nvSpPr>
            <p:spPr bwMode="auto">
              <a:xfrm>
                <a:off x="574616" y="2564393"/>
                <a:ext cx="7021720" cy="1008624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matica</m:t>
                      </m:r>
                      <m:r>
                        <a:rPr lang="sk-SK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sk-SK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sk-SK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baseline="-25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sk-SK" b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𝐛</m:t>
                                </m:r>
                                <m:r>
                                  <a:rPr lang="en-US" baseline="-250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b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𝐛</m:t>
                                </m:r>
                                <m:r>
                                  <m:rPr>
                                    <m:sty m:val="p"/>
                                  </m:rPr>
                                  <a:rPr lang="en-US" baseline="-250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</m:mr>
                          </m:m>
                        </m:e>
                      </m:d>
                      <m:r>
                        <a:rPr lang="sk-SK" b="1" i="1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sa</m:t>
                      </m:r>
                      <m:r>
                        <a:rPr lang="sk-SK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naz</m:t>
                      </m:r>
                      <m:r>
                        <a:rPr lang="sk-SK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ý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va</m:t>
                      </m:r>
                      <m:r>
                        <a:rPr lang="sk-SK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sk-SK" b="1" dirty="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sk-SK" b="1" dirty="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m:t>á</m:t>
                      </m:r>
                      <m:r>
                        <m:rPr>
                          <m:nor/>
                        </m:rPr>
                        <a:rPr lang="sk-SK" b="1" dirty="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m:t>zicka</m:t>
                      </m:r>
                      <m:r>
                        <m:rPr>
                          <m:nor/>
                        </m:rPr>
                        <a:rPr lang="sk-SK" b="1" i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sk-SK" b="1" i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m:t>matica</m:t>
                      </m:r>
                      <m:r>
                        <m:rPr>
                          <m:nor/>
                        </m:rPr>
                        <a:rPr lang="en-US" b="1" i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sk-SK" b="0" i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m:t>š</m:t>
                      </m:r>
                      <m:r>
                        <m:rPr>
                          <m:nor/>
                        </m:rPr>
                        <a:rPr lang="sk-SK" b="0" i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m:t>tvorcov</m:t>
                      </m:r>
                      <m:r>
                        <m:rPr>
                          <m:nor/>
                        </m:rPr>
                        <a:rPr lang="sk-SK" b="0" i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m:t>á, </m:t>
                      </m:r>
                      <m:r>
                        <m:rPr>
                          <m:nor/>
                        </m:rPr>
                        <a:rPr lang="sk-SK" b="0" i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m:t>regul</m:t>
                      </m:r>
                      <m:r>
                        <m:rPr>
                          <m:nor/>
                        </m:rPr>
                        <a:rPr lang="sk-SK" b="0" i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m:t>á</m:t>
                      </m:r>
                      <m:r>
                        <m:rPr>
                          <m:nor/>
                        </m:rPr>
                        <a:rPr lang="sk-SK" b="0" i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m:t>rna</m:t>
                      </m:r>
                      <m:r>
                        <m:rPr>
                          <m:nor/>
                        </m:rPr>
                        <a:rPr lang="en-US" i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992AA5EA-3CC6-344D-E82F-20382BBC7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4616" y="2564393"/>
                <a:ext cx="7021720" cy="10086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6798037C-B05E-FFE4-6EBD-B8F394EF2558}"/>
                  </a:ext>
                </a:extLst>
              </p:cNvPr>
              <p:cNvSpPr txBox="1"/>
              <p:nvPr/>
            </p:nvSpPr>
            <p:spPr bwMode="auto">
              <a:xfrm>
                <a:off x="503702" y="3709611"/>
                <a:ext cx="8065682" cy="43946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sk-SK" b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sk-SK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imenzia</m:t>
                    </m:r>
                    <m:r>
                      <m:rPr>
                        <m:nor/>
                      </m:rPr>
                      <a:rPr lang="sk-SK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sk-SK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m:rPr>
                        <m:nor/>
                      </m:rPr>
                      <a:rPr lang="en-US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sk-SK" b="1" dirty="0" smtClean="0">
                        <a:solidFill>
                          <a:srgbClr val="FF0000"/>
                        </a:solidFill>
                        <a:latin typeface="Times New Roman" pitchFamily="18" charset="0"/>
                      </a:rPr>
                      <m:t> 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hodnos</m:t>
                    </m:r>
                    <m:r>
                      <a:rPr lang="sk-SK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ť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sk-SK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á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zickej</m:t>
                    </m:r>
                    <m:r>
                      <a:rPr lang="sk-SK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matice</m:t>
                    </m:r>
                    <m:r>
                      <a:rPr lang="sk-SK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sk-SK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𝐁</m:t>
                    </m:r>
                    <m:r>
                      <a:rPr lang="sk-SK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dim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sk-SK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sk-SK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po</m:t>
                    </m:r>
                    <m:r>
                      <a:rPr lang="sk-SK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č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et</m:t>
                    </m:r>
                    <m:r>
                      <a:rPr lang="sk-SK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prvkov</m:t>
                    </m:r>
                    <m:r>
                      <a:rPr lang="sk-SK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sk-SK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á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zy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b="1" dirty="0"/>
                  <a:t>  </a:t>
                </a:r>
              </a:p>
            </p:txBody>
          </p:sp>
        </mc:Choice>
        <mc:Fallback xmlns=""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6798037C-B05E-FFE4-6EBD-B8F394EF2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3702" y="3709611"/>
                <a:ext cx="8065682" cy="4394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3">
            <a:extLst>
              <a:ext uri="{FF2B5EF4-FFF2-40B4-BE49-F238E27FC236}">
                <a16:creationId xmlns:a16="http://schemas.microsoft.com/office/drawing/2014/main" id="{CFBBC89A-EA29-3C56-F8D6-AD02DCD29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24" y="285728"/>
            <a:ext cx="800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Báza a dimenzia </a:t>
            </a:r>
            <a:r>
              <a:rPr lang="sk-SK" sz="2400" b="1" i="1" dirty="0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(F)</a:t>
            </a:r>
          </a:p>
        </p:txBody>
      </p:sp>
      <p:sp>
        <p:nvSpPr>
          <p:cNvPr id="6" name="Line 2">
            <a:extLst>
              <a:ext uri="{FF2B5EF4-FFF2-40B4-BE49-F238E27FC236}">
                <a16:creationId xmlns:a16="http://schemas.microsoft.com/office/drawing/2014/main" id="{1C0F7581-AE0B-BA46-49FC-6DEF4B8A66D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105" y="2072986"/>
            <a:ext cx="4716000" cy="158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7" name="Line 2">
            <a:extLst>
              <a:ext uri="{FF2B5EF4-FFF2-40B4-BE49-F238E27FC236}">
                <a16:creationId xmlns:a16="http://schemas.microsoft.com/office/drawing/2014/main" id="{C1F42B92-8C0C-127B-4E23-889D86078ED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072" y="2563317"/>
            <a:ext cx="4716000" cy="158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8" name="Zaoblený obdĺžnik 15">
            <a:extLst>
              <a:ext uri="{FF2B5EF4-FFF2-40B4-BE49-F238E27FC236}">
                <a16:creationId xmlns:a16="http://schemas.microsoft.com/office/drawing/2014/main" id="{7BDA9843-9C8E-EA93-B4F7-629B2C085ED1}"/>
              </a:ext>
            </a:extLst>
          </p:cNvPr>
          <p:cNvSpPr/>
          <p:nvPr/>
        </p:nvSpPr>
        <p:spPr>
          <a:xfrm>
            <a:off x="395536" y="4336756"/>
            <a:ext cx="8166107" cy="892444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7F7545FC-C3F6-4FFF-96A9-79FC8B40523E}"/>
              </a:ext>
            </a:extLst>
          </p:cNvPr>
          <p:cNvSpPr txBox="1"/>
          <p:nvPr/>
        </p:nvSpPr>
        <p:spPr bwMode="auto">
          <a:xfrm>
            <a:off x="495961" y="4500747"/>
            <a:ext cx="8065682" cy="70105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sk-SK" b="0" i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Každá množina N lineárne nezávislých vektorov patriacich do </a:t>
            </a:r>
            <a:r>
              <a:rPr lang="en-US" b="0" i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en-US" b="0" i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rozmern</a:t>
            </a:r>
            <a:r>
              <a:rPr lang="sk-SK" b="0" i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</a:t>
            </a:r>
            <a:r>
              <a:rPr lang="en-US" b="0" i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 </a:t>
            </a:r>
            <a:r>
              <a:rPr lang="sk-SK" b="0" i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vektorového priestoru V</a:t>
            </a:r>
            <a:r>
              <a:rPr lang="en-US" b="0" i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(P) </a:t>
            </a:r>
            <a:r>
              <a:rPr lang="sk-SK" b="0" i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tvorí bázu tohto priestoru.</a:t>
            </a:r>
          </a:p>
        </p:txBody>
      </p:sp>
    </p:spTree>
    <p:extLst>
      <p:ext uri="{BB962C8B-B14F-4D97-AF65-F5344CB8AC3E}">
        <p14:creationId xmlns:p14="http://schemas.microsoft.com/office/powerpoint/2010/main" val="160763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3" grpId="0"/>
      <p:bldP spid="18" grpId="0"/>
      <p:bldP spid="6" grpId="0" animBg="1"/>
      <p:bldP spid="7" grpId="0" animBg="1"/>
      <p:bldP spid="8" grpId="0" animBg="1"/>
      <p:bldP spid="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ený obdĺžnik 15">
            <a:extLst>
              <a:ext uri="{FF2B5EF4-FFF2-40B4-BE49-F238E27FC236}">
                <a16:creationId xmlns:a16="http://schemas.microsoft.com/office/drawing/2014/main" id="{536539ED-9ED4-20E7-A7D8-34E85E08C71B}"/>
              </a:ext>
            </a:extLst>
          </p:cNvPr>
          <p:cNvSpPr/>
          <p:nvPr/>
        </p:nvSpPr>
        <p:spPr>
          <a:xfrm>
            <a:off x="403277" y="742928"/>
            <a:ext cx="8461297" cy="1995851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81282" name="Line 2"/>
          <p:cNvSpPr>
            <a:spLocks noChangeShapeType="1"/>
          </p:cNvSpPr>
          <p:nvPr/>
        </p:nvSpPr>
        <p:spPr bwMode="auto">
          <a:xfrm>
            <a:off x="900113" y="677863"/>
            <a:ext cx="77120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F182E1E-E1F4-F5D5-32F4-C2EB15583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1014699"/>
            <a:ext cx="8064896" cy="104737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M-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</a:rPr>
              <a:t>rozmern</a:t>
            </a:r>
            <a:r>
              <a:rPr lang="sk-SK" dirty="0">
                <a:solidFill>
                  <a:schemeClr val="tx2"/>
                </a:solidFill>
                <a:latin typeface="Times New Roman" pitchFamily="18" charset="0"/>
              </a:rPr>
              <a:t>ý vektorový priestor  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lang="en-US" baseline="-25000" dirty="0">
                <a:solidFill>
                  <a:schemeClr val="tx2"/>
                </a:solidFill>
                <a:latin typeface="Times New Roman" pitchFamily="18" charset="0"/>
              </a:rPr>
              <a:t>M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(F)</a:t>
            </a:r>
            <a:r>
              <a:rPr lang="sk-SK" dirty="0">
                <a:solidFill>
                  <a:schemeClr val="tx2"/>
                </a:solidFill>
                <a:latin typeface="Times New Roman" pitchFamily="18" charset="0"/>
              </a:rPr>
              <a:t>  je  </a:t>
            </a:r>
            <a:r>
              <a:rPr lang="sk-SK" b="1" dirty="0">
                <a:solidFill>
                  <a:srgbClr val="FF0000"/>
                </a:solidFill>
                <a:latin typeface="Times New Roman" pitchFamily="18" charset="0"/>
              </a:rPr>
              <a:t>vektorovým </a:t>
            </a:r>
            <a:r>
              <a:rPr lang="sk-SK" b="1" dirty="0" err="1">
                <a:solidFill>
                  <a:srgbClr val="FF0000"/>
                </a:solidFill>
                <a:latin typeface="Times New Roman" pitchFamily="18" charset="0"/>
              </a:rPr>
              <a:t>podpriestom</a:t>
            </a:r>
            <a:r>
              <a:rPr lang="sk-SK" b="1" dirty="0">
                <a:solidFill>
                  <a:srgbClr val="FF0000"/>
                </a:solidFill>
                <a:latin typeface="Times New Roman" pitchFamily="18" charset="0"/>
              </a:rPr>
              <a:t>  </a:t>
            </a:r>
            <a:r>
              <a:rPr lang="sk-SK" dirty="0">
                <a:solidFill>
                  <a:schemeClr val="tx2"/>
                </a:solidFill>
                <a:latin typeface="Times New Roman" pitchFamily="18" charset="0"/>
              </a:rPr>
              <a:t>N-rozmerného  vektorového priestoru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 V</a:t>
            </a:r>
            <a:r>
              <a:rPr lang="sk-SK" baseline="-25000" dirty="0">
                <a:solidFill>
                  <a:schemeClr val="tx2"/>
                </a:solidFill>
                <a:latin typeface="Times New Roman" pitchFamily="18" charset="0"/>
              </a:rPr>
              <a:t>N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(F)  (M 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sym typeface="Symbol" panose="05050102010706020507" pitchFamily="18" charset="2"/>
              </a:rPr>
              <a:t> N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) 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</a:rPr>
              <a:t>ak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 plat</a:t>
            </a:r>
            <a:r>
              <a:rPr lang="sk-SK" dirty="0">
                <a:solidFill>
                  <a:schemeClr val="tx2"/>
                </a:solidFill>
                <a:latin typeface="Times New Roman" pitchFamily="18" charset="0"/>
              </a:rPr>
              <a:t>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2">
                <a:extLst>
                  <a:ext uri="{FF2B5EF4-FFF2-40B4-BE49-F238E27FC236}">
                    <a16:creationId xmlns:a16="http://schemas.microsoft.com/office/drawing/2014/main" id="{8002C170-90CC-D20F-828E-F477D52BA737}"/>
                  </a:ext>
                </a:extLst>
              </p:cNvPr>
              <p:cNvSpPr txBox="1"/>
              <p:nvPr/>
            </p:nvSpPr>
            <p:spPr bwMode="auto">
              <a:xfrm>
                <a:off x="3131840" y="2091864"/>
                <a:ext cx="3528392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r>
                  <a:rPr lang="en-US" b="0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</a:t>
                </a:r>
                <a14:m>
                  <m:oMath xmlns:m="http://schemas.openxmlformats.org/officeDocument/2006/math">
                    <m:r>
                      <a:rPr lang="sk-SK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l-GR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ϵ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V</m:t>
                    </m:r>
                    <m:r>
                      <m:rPr>
                        <m:nor/>
                      </m:rPr>
                      <a:rPr lang="en-US" baseline="-25000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)   </m:t>
                    </m:r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</m:t>
                    </m:r>
                    <m:r>
                      <a:rPr lang="en-US" b="1" i="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   </m:t>
                    </m:r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l-GR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ϵ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V</m:t>
                    </m:r>
                    <m:r>
                      <m:rPr>
                        <m:nor/>
                      </m:rPr>
                      <a:rPr lang="sk-SK" baseline="-25000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)</m:t>
                    </m:r>
                  </m:oMath>
                </a14:m>
                <a:endParaRPr lang="sk-SK" b="1" dirty="0"/>
              </a:p>
            </p:txBody>
          </p:sp>
        </mc:Choice>
        <mc:Fallback xmlns="">
          <p:sp>
            <p:nvSpPr>
              <p:cNvPr id="14" name="Object 2">
                <a:extLst>
                  <a:ext uri="{FF2B5EF4-FFF2-40B4-BE49-F238E27FC236}">
                    <a16:creationId xmlns:a16="http://schemas.microsoft.com/office/drawing/2014/main" id="{8002C170-90CC-D20F-828E-F477D52BA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1840" y="2091864"/>
                <a:ext cx="3528392" cy="460375"/>
              </a:xfrm>
              <a:prstGeom prst="rect">
                <a:avLst/>
              </a:prstGeom>
              <a:blipFill>
                <a:blip r:embed="rId2"/>
                <a:stretch>
                  <a:fillRect l="-1554" t="-657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3">
            <a:extLst>
              <a:ext uri="{FF2B5EF4-FFF2-40B4-BE49-F238E27FC236}">
                <a16:creationId xmlns:a16="http://schemas.microsoft.com/office/drawing/2014/main" id="{CFBBC89A-EA29-3C56-F8D6-AD02DCD29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24" y="285728"/>
            <a:ext cx="800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Báza a dimenzia </a:t>
            </a:r>
            <a:r>
              <a:rPr lang="sk-SK" sz="2400" b="1" i="1" dirty="0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(F)</a:t>
            </a:r>
          </a:p>
        </p:txBody>
      </p:sp>
    </p:spTree>
    <p:extLst>
      <p:ext uri="{BB962C8B-B14F-4D97-AF65-F5344CB8AC3E}">
        <p14:creationId xmlns:p14="http://schemas.microsoft.com/office/powerpoint/2010/main" val="27139523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ený obdĺžnik 15">
            <a:extLst>
              <a:ext uri="{FF2B5EF4-FFF2-40B4-BE49-F238E27FC236}">
                <a16:creationId xmlns:a16="http://schemas.microsoft.com/office/drawing/2014/main" id="{536539ED-9ED4-20E7-A7D8-34E85E08C71B}"/>
              </a:ext>
            </a:extLst>
          </p:cNvPr>
          <p:cNvSpPr/>
          <p:nvPr/>
        </p:nvSpPr>
        <p:spPr>
          <a:xfrm>
            <a:off x="403277" y="742928"/>
            <a:ext cx="8461297" cy="1995851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81282" name="Line 2"/>
          <p:cNvSpPr>
            <a:spLocks noChangeShapeType="1"/>
          </p:cNvSpPr>
          <p:nvPr/>
        </p:nvSpPr>
        <p:spPr bwMode="auto">
          <a:xfrm>
            <a:off x="900113" y="677863"/>
            <a:ext cx="77120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F182E1E-E1F4-F5D5-32F4-C2EB15583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1014699"/>
            <a:ext cx="8064896" cy="104737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M-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</a:rPr>
              <a:t>rozmern</a:t>
            </a:r>
            <a:r>
              <a:rPr lang="sk-SK" dirty="0">
                <a:solidFill>
                  <a:schemeClr val="tx2"/>
                </a:solidFill>
                <a:latin typeface="Times New Roman" pitchFamily="18" charset="0"/>
              </a:rPr>
              <a:t>ý vektorový priestor  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lang="en-US" baseline="-25000" dirty="0">
                <a:solidFill>
                  <a:schemeClr val="tx2"/>
                </a:solidFill>
                <a:latin typeface="Times New Roman" pitchFamily="18" charset="0"/>
              </a:rPr>
              <a:t>M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(F)</a:t>
            </a:r>
            <a:r>
              <a:rPr lang="sk-SK" dirty="0">
                <a:solidFill>
                  <a:schemeClr val="tx2"/>
                </a:solidFill>
                <a:latin typeface="Times New Roman" pitchFamily="18" charset="0"/>
              </a:rPr>
              <a:t>  je  </a:t>
            </a:r>
            <a:r>
              <a:rPr lang="sk-SK" b="1" dirty="0">
                <a:solidFill>
                  <a:srgbClr val="FF0000"/>
                </a:solidFill>
                <a:latin typeface="Times New Roman" pitchFamily="18" charset="0"/>
              </a:rPr>
              <a:t>vektorovým </a:t>
            </a:r>
            <a:r>
              <a:rPr lang="sk-SK" b="1" dirty="0" err="1">
                <a:solidFill>
                  <a:srgbClr val="FF0000"/>
                </a:solidFill>
                <a:latin typeface="Times New Roman" pitchFamily="18" charset="0"/>
              </a:rPr>
              <a:t>podpriestom</a:t>
            </a:r>
            <a:r>
              <a:rPr lang="sk-SK" b="1" dirty="0">
                <a:solidFill>
                  <a:srgbClr val="FF0000"/>
                </a:solidFill>
                <a:latin typeface="Times New Roman" pitchFamily="18" charset="0"/>
              </a:rPr>
              <a:t>  </a:t>
            </a:r>
            <a:r>
              <a:rPr lang="sk-SK" dirty="0">
                <a:solidFill>
                  <a:schemeClr val="tx2"/>
                </a:solidFill>
                <a:latin typeface="Times New Roman" pitchFamily="18" charset="0"/>
              </a:rPr>
              <a:t>N-rozmerného  vektorového priestoru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 V</a:t>
            </a:r>
            <a:r>
              <a:rPr lang="sk-SK" baseline="-25000" dirty="0">
                <a:solidFill>
                  <a:schemeClr val="tx2"/>
                </a:solidFill>
                <a:latin typeface="Times New Roman" pitchFamily="18" charset="0"/>
              </a:rPr>
              <a:t>N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(F)  (M 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sym typeface="Symbol" panose="05050102010706020507" pitchFamily="18" charset="2"/>
              </a:rPr>
              <a:t> N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) 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</a:rPr>
              <a:t>ak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 plat</a:t>
            </a:r>
            <a:r>
              <a:rPr lang="sk-SK" dirty="0">
                <a:solidFill>
                  <a:schemeClr val="tx2"/>
                </a:solidFill>
                <a:latin typeface="Times New Roman" pitchFamily="18" charset="0"/>
              </a:rPr>
              <a:t>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2">
                <a:extLst>
                  <a:ext uri="{FF2B5EF4-FFF2-40B4-BE49-F238E27FC236}">
                    <a16:creationId xmlns:a16="http://schemas.microsoft.com/office/drawing/2014/main" id="{8002C170-90CC-D20F-828E-F477D52BA737}"/>
                  </a:ext>
                </a:extLst>
              </p:cNvPr>
              <p:cNvSpPr txBox="1"/>
              <p:nvPr/>
            </p:nvSpPr>
            <p:spPr bwMode="auto">
              <a:xfrm>
                <a:off x="3131840" y="2091864"/>
                <a:ext cx="3528392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r>
                  <a:rPr lang="en-US" b="0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</a:t>
                </a:r>
                <a14:m>
                  <m:oMath xmlns:m="http://schemas.openxmlformats.org/officeDocument/2006/math">
                    <m:r>
                      <a:rPr lang="sk-SK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l-GR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ϵ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V</m:t>
                    </m:r>
                    <m:r>
                      <m:rPr>
                        <m:nor/>
                      </m:rPr>
                      <a:rPr lang="en-US" baseline="-25000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)   </m:t>
                    </m:r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</m:t>
                    </m:r>
                    <m:r>
                      <a:rPr lang="en-US" b="1" i="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   </m:t>
                    </m:r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l-GR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ϵ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V</m:t>
                    </m:r>
                    <m:r>
                      <m:rPr>
                        <m:nor/>
                      </m:rPr>
                      <a:rPr lang="sk-SK" baseline="-25000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)</m:t>
                    </m:r>
                  </m:oMath>
                </a14:m>
                <a:endParaRPr lang="sk-SK" b="1" dirty="0"/>
              </a:p>
            </p:txBody>
          </p:sp>
        </mc:Choice>
        <mc:Fallback xmlns="">
          <p:sp>
            <p:nvSpPr>
              <p:cNvPr id="14" name="Object 2">
                <a:extLst>
                  <a:ext uri="{FF2B5EF4-FFF2-40B4-BE49-F238E27FC236}">
                    <a16:creationId xmlns:a16="http://schemas.microsoft.com/office/drawing/2014/main" id="{8002C170-90CC-D20F-828E-F477D52BA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1840" y="2091864"/>
                <a:ext cx="3528392" cy="460375"/>
              </a:xfrm>
              <a:prstGeom prst="rect">
                <a:avLst/>
              </a:prstGeom>
              <a:blipFill>
                <a:blip r:embed="rId2"/>
                <a:stretch>
                  <a:fillRect l="-1554" t="-657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3">
            <a:extLst>
              <a:ext uri="{FF2B5EF4-FFF2-40B4-BE49-F238E27FC236}">
                <a16:creationId xmlns:a16="http://schemas.microsoft.com/office/drawing/2014/main" id="{CFBBC89A-EA29-3C56-F8D6-AD02DCD29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24" y="285728"/>
            <a:ext cx="800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Báza a dimenzia </a:t>
            </a:r>
            <a:r>
              <a:rPr lang="sk-SK" sz="2400" b="1" i="1" dirty="0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(F)</a:t>
            </a:r>
          </a:p>
        </p:txBody>
      </p:sp>
      <p:cxnSp>
        <p:nvCxnSpPr>
          <p:cNvPr id="5" name="Rovná spojnica 4">
            <a:extLst>
              <a:ext uri="{FF2B5EF4-FFF2-40B4-BE49-F238E27FC236}">
                <a16:creationId xmlns:a16="http://schemas.microsoft.com/office/drawing/2014/main" id="{DF3F3D88-810E-911E-8AC5-9FA0A412436F}"/>
              </a:ext>
            </a:extLst>
          </p:cNvPr>
          <p:cNvCxnSpPr>
            <a:cxnSpLocks/>
          </p:cNvCxnSpPr>
          <p:nvPr/>
        </p:nvCxnSpPr>
        <p:spPr>
          <a:xfrm flipV="1">
            <a:off x="1142976" y="3214686"/>
            <a:ext cx="13659" cy="28571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>
            <a:extLst>
              <a:ext uri="{FF2B5EF4-FFF2-40B4-BE49-F238E27FC236}">
                <a16:creationId xmlns:a16="http://schemas.microsoft.com/office/drawing/2014/main" id="{8CA1A710-C119-C801-1362-8F8145D5FA6E}"/>
              </a:ext>
            </a:extLst>
          </p:cNvPr>
          <p:cNvCxnSpPr/>
          <p:nvPr/>
        </p:nvCxnSpPr>
        <p:spPr>
          <a:xfrm>
            <a:off x="285720" y="5072074"/>
            <a:ext cx="3571900" cy="14287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nica 10">
            <a:extLst>
              <a:ext uri="{FF2B5EF4-FFF2-40B4-BE49-F238E27FC236}">
                <a16:creationId xmlns:a16="http://schemas.microsoft.com/office/drawing/2014/main" id="{298A2752-F9F7-5597-53F7-079EB31A5A23}"/>
              </a:ext>
            </a:extLst>
          </p:cNvPr>
          <p:cNvCxnSpPr>
            <a:endCxn id="21" idx="43"/>
          </p:cNvCxnSpPr>
          <p:nvPr/>
        </p:nvCxnSpPr>
        <p:spPr>
          <a:xfrm flipV="1">
            <a:off x="1115209" y="2715708"/>
            <a:ext cx="4005673" cy="2727253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nica 15">
            <a:extLst>
              <a:ext uri="{FF2B5EF4-FFF2-40B4-BE49-F238E27FC236}">
                <a16:creationId xmlns:a16="http://schemas.microsoft.com/office/drawing/2014/main" id="{BC729D57-A083-4EE4-B048-A99BD8AF879E}"/>
              </a:ext>
            </a:extLst>
          </p:cNvPr>
          <p:cNvCxnSpPr/>
          <p:nvPr/>
        </p:nvCxnSpPr>
        <p:spPr>
          <a:xfrm rot="5400000" flipH="1" flipV="1">
            <a:off x="821505" y="3964785"/>
            <a:ext cx="1785950" cy="114300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>
            <a:extLst>
              <a:ext uri="{FF2B5EF4-FFF2-40B4-BE49-F238E27FC236}">
                <a16:creationId xmlns:a16="http://schemas.microsoft.com/office/drawing/2014/main" id="{14DB3C6B-B486-FB38-2BD9-A8733261EC06}"/>
              </a:ext>
            </a:extLst>
          </p:cNvPr>
          <p:cNvCxnSpPr/>
          <p:nvPr/>
        </p:nvCxnSpPr>
        <p:spPr>
          <a:xfrm rot="5400000" flipH="1" flipV="1">
            <a:off x="423834" y="5567378"/>
            <a:ext cx="866780" cy="571504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ovná spojnica 18">
            <a:extLst>
              <a:ext uri="{FF2B5EF4-FFF2-40B4-BE49-F238E27FC236}">
                <a16:creationId xmlns:a16="http://schemas.microsoft.com/office/drawing/2014/main" id="{CFD86605-BDF0-61F0-CDE0-A840DC7E7546}"/>
              </a:ext>
            </a:extLst>
          </p:cNvPr>
          <p:cNvCxnSpPr/>
          <p:nvPr/>
        </p:nvCxnSpPr>
        <p:spPr>
          <a:xfrm>
            <a:off x="1152500" y="5429264"/>
            <a:ext cx="3205186" cy="490542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ovná spojnica 19">
            <a:extLst>
              <a:ext uri="{FF2B5EF4-FFF2-40B4-BE49-F238E27FC236}">
                <a16:creationId xmlns:a16="http://schemas.microsoft.com/office/drawing/2014/main" id="{A1E202FE-BC9E-2E13-BD32-F6E2882C30CA}"/>
              </a:ext>
            </a:extLst>
          </p:cNvPr>
          <p:cNvCxnSpPr/>
          <p:nvPr/>
        </p:nvCxnSpPr>
        <p:spPr>
          <a:xfrm>
            <a:off x="142844" y="5214950"/>
            <a:ext cx="1009656" cy="204790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Voľná forma 37">
            <a:extLst>
              <a:ext uri="{FF2B5EF4-FFF2-40B4-BE49-F238E27FC236}">
                <a16:creationId xmlns:a16="http://schemas.microsoft.com/office/drawing/2014/main" id="{B47E3BD7-6531-397B-5F39-56E20B4E76F9}"/>
              </a:ext>
            </a:extLst>
          </p:cNvPr>
          <p:cNvSpPr/>
          <p:nvPr/>
        </p:nvSpPr>
        <p:spPr>
          <a:xfrm>
            <a:off x="2262352" y="2534475"/>
            <a:ext cx="4843849" cy="3426941"/>
          </a:xfrm>
          <a:custGeom>
            <a:avLst/>
            <a:gdLst>
              <a:gd name="connsiteX0" fmla="*/ 0 w 4843849"/>
              <a:gd name="connsiteY0" fmla="*/ 1112108 h 3426941"/>
              <a:gd name="connsiteX1" fmla="*/ 24713 w 4843849"/>
              <a:gd name="connsiteY1" fmla="*/ 1095633 h 3426941"/>
              <a:gd name="connsiteX2" fmla="*/ 115330 w 4843849"/>
              <a:gd name="connsiteY2" fmla="*/ 996779 h 3426941"/>
              <a:gd name="connsiteX3" fmla="*/ 148281 w 4843849"/>
              <a:gd name="connsiteY3" fmla="*/ 939114 h 3426941"/>
              <a:gd name="connsiteX4" fmla="*/ 164757 w 4843849"/>
              <a:gd name="connsiteY4" fmla="*/ 914400 h 3426941"/>
              <a:gd name="connsiteX5" fmla="*/ 189470 w 4843849"/>
              <a:gd name="connsiteY5" fmla="*/ 889687 h 3426941"/>
              <a:gd name="connsiteX6" fmla="*/ 222422 w 4843849"/>
              <a:gd name="connsiteY6" fmla="*/ 840260 h 3426941"/>
              <a:gd name="connsiteX7" fmla="*/ 255373 w 4843849"/>
              <a:gd name="connsiteY7" fmla="*/ 848498 h 3426941"/>
              <a:gd name="connsiteX8" fmla="*/ 543697 w 4843849"/>
              <a:gd name="connsiteY8" fmla="*/ 848498 h 3426941"/>
              <a:gd name="connsiteX9" fmla="*/ 617838 w 4843849"/>
              <a:gd name="connsiteY9" fmla="*/ 832022 h 3426941"/>
              <a:gd name="connsiteX10" fmla="*/ 642551 w 4843849"/>
              <a:gd name="connsiteY10" fmla="*/ 807308 h 3426941"/>
              <a:gd name="connsiteX11" fmla="*/ 691978 w 4843849"/>
              <a:gd name="connsiteY11" fmla="*/ 774357 h 3426941"/>
              <a:gd name="connsiteX12" fmla="*/ 724930 w 4843849"/>
              <a:gd name="connsiteY12" fmla="*/ 716692 h 3426941"/>
              <a:gd name="connsiteX13" fmla="*/ 741405 w 4843849"/>
              <a:gd name="connsiteY13" fmla="*/ 691979 h 3426941"/>
              <a:gd name="connsiteX14" fmla="*/ 766119 w 4843849"/>
              <a:gd name="connsiteY14" fmla="*/ 642552 h 3426941"/>
              <a:gd name="connsiteX15" fmla="*/ 782595 w 4843849"/>
              <a:gd name="connsiteY15" fmla="*/ 576649 h 3426941"/>
              <a:gd name="connsiteX16" fmla="*/ 790832 w 4843849"/>
              <a:gd name="connsiteY16" fmla="*/ 551936 h 3426941"/>
              <a:gd name="connsiteX17" fmla="*/ 815546 w 4843849"/>
              <a:gd name="connsiteY17" fmla="*/ 453081 h 3426941"/>
              <a:gd name="connsiteX18" fmla="*/ 832022 w 4843849"/>
              <a:gd name="connsiteY18" fmla="*/ 403654 h 3426941"/>
              <a:gd name="connsiteX19" fmla="*/ 856735 w 4843849"/>
              <a:gd name="connsiteY19" fmla="*/ 370703 h 3426941"/>
              <a:gd name="connsiteX20" fmla="*/ 889686 w 4843849"/>
              <a:gd name="connsiteY20" fmla="*/ 313038 h 3426941"/>
              <a:gd name="connsiteX21" fmla="*/ 939113 w 4843849"/>
              <a:gd name="connsiteY21" fmla="*/ 271849 h 3426941"/>
              <a:gd name="connsiteX22" fmla="*/ 972065 w 4843849"/>
              <a:gd name="connsiteY22" fmla="*/ 255373 h 3426941"/>
              <a:gd name="connsiteX23" fmla="*/ 1013254 w 4843849"/>
              <a:gd name="connsiteY23" fmla="*/ 247136 h 3426941"/>
              <a:gd name="connsiteX24" fmla="*/ 1087395 w 4843849"/>
              <a:gd name="connsiteY24" fmla="*/ 255373 h 3426941"/>
              <a:gd name="connsiteX25" fmla="*/ 1186249 w 4843849"/>
              <a:gd name="connsiteY25" fmla="*/ 280087 h 3426941"/>
              <a:gd name="connsiteX26" fmla="*/ 1334530 w 4843849"/>
              <a:gd name="connsiteY26" fmla="*/ 304800 h 3426941"/>
              <a:gd name="connsiteX27" fmla="*/ 1441622 w 4843849"/>
              <a:gd name="connsiteY27" fmla="*/ 321276 h 3426941"/>
              <a:gd name="connsiteX28" fmla="*/ 1902940 w 4843849"/>
              <a:gd name="connsiteY28" fmla="*/ 337752 h 3426941"/>
              <a:gd name="connsiteX29" fmla="*/ 1952367 w 4843849"/>
              <a:gd name="connsiteY29" fmla="*/ 354227 h 3426941"/>
              <a:gd name="connsiteX30" fmla="*/ 2347784 w 4843849"/>
              <a:gd name="connsiteY30" fmla="*/ 354227 h 3426941"/>
              <a:gd name="connsiteX31" fmla="*/ 2438400 w 4843849"/>
              <a:gd name="connsiteY31" fmla="*/ 321276 h 3426941"/>
              <a:gd name="connsiteX32" fmla="*/ 2487827 w 4843849"/>
              <a:gd name="connsiteY32" fmla="*/ 288325 h 3426941"/>
              <a:gd name="connsiteX33" fmla="*/ 2529016 w 4843849"/>
              <a:gd name="connsiteY33" fmla="*/ 255373 h 3426941"/>
              <a:gd name="connsiteX34" fmla="*/ 2561967 w 4843849"/>
              <a:gd name="connsiteY34" fmla="*/ 247136 h 3426941"/>
              <a:gd name="connsiteX35" fmla="*/ 2603157 w 4843849"/>
              <a:gd name="connsiteY35" fmla="*/ 181233 h 3426941"/>
              <a:gd name="connsiteX36" fmla="*/ 2619632 w 4843849"/>
              <a:gd name="connsiteY36" fmla="*/ 57665 h 3426941"/>
              <a:gd name="connsiteX37" fmla="*/ 2636108 w 4843849"/>
              <a:gd name="connsiteY37" fmla="*/ 32952 h 3426941"/>
              <a:gd name="connsiteX38" fmla="*/ 2660822 w 4843849"/>
              <a:gd name="connsiteY38" fmla="*/ 8238 h 3426941"/>
              <a:gd name="connsiteX39" fmla="*/ 2685535 w 4843849"/>
              <a:gd name="connsiteY39" fmla="*/ 0 h 3426941"/>
              <a:gd name="connsiteX40" fmla="*/ 2718486 w 4843849"/>
              <a:gd name="connsiteY40" fmla="*/ 32952 h 3426941"/>
              <a:gd name="connsiteX41" fmla="*/ 2734962 w 4843849"/>
              <a:gd name="connsiteY41" fmla="*/ 65903 h 3426941"/>
              <a:gd name="connsiteX42" fmla="*/ 2776151 w 4843849"/>
              <a:gd name="connsiteY42" fmla="*/ 98854 h 3426941"/>
              <a:gd name="connsiteX43" fmla="*/ 2858530 w 4843849"/>
              <a:gd name="connsiteY43" fmla="*/ 181233 h 3426941"/>
              <a:gd name="connsiteX44" fmla="*/ 2907957 w 4843849"/>
              <a:gd name="connsiteY44" fmla="*/ 230660 h 3426941"/>
              <a:gd name="connsiteX45" fmla="*/ 2949146 w 4843849"/>
              <a:gd name="connsiteY45" fmla="*/ 271849 h 3426941"/>
              <a:gd name="connsiteX46" fmla="*/ 3006811 w 4843849"/>
              <a:gd name="connsiteY46" fmla="*/ 304800 h 3426941"/>
              <a:gd name="connsiteX47" fmla="*/ 3080951 w 4843849"/>
              <a:gd name="connsiteY47" fmla="*/ 362465 h 3426941"/>
              <a:gd name="connsiteX48" fmla="*/ 3105665 w 4843849"/>
              <a:gd name="connsiteY48" fmla="*/ 395417 h 3426941"/>
              <a:gd name="connsiteX49" fmla="*/ 3130378 w 4843849"/>
              <a:gd name="connsiteY49" fmla="*/ 411892 h 3426941"/>
              <a:gd name="connsiteX50" fmla="*/ 3138616 w 4843849"/>
              <a:gd name="connsiteY50" fmla="*/ 444844 h 3426941"/>
              <a:gd name="connsiteX51" fmla="*/ 3163330 w 4843849"/>
              <a:gd name="connsiteY51" fmla="*/ 477795 h 3426941"/>
              <a:gd name="connsiteX52" fmla="*/ 3171567 w 4843849"/>
              <a:gd name="connsiteY52" fmla="*/ 510746 h 3426941"/>
              <a:gd name="connsiteX53" fmla="*/ 3229232 w 4843849"/>
              <a:gd name="connsiteY53" fmla="*/ 576649 h 3426941"/>
              <a:gd name="connsiteX54" fmla="*/ 3262184 w 4843849"/>
              <a:gd name="connsiteY54" fmla="*/ 584887 h 3426941"/>
              <a:gd name="connsiteX55" fmla="*/ 3295135 w 4843849"/>
              <a:gd name="connsiteY55" fmla="*/ 675503 h 3426941"/>
              <a:gd name="connsiteX56" fmla="*/ 3286897 w 4843849"/>
              <a:gd name="connsiteY56" fmla="*/ 774357 h 3426941"/>
              <a:gd name="connsiteX57" fmla="*/ 3262184 w 4843849"/>
              <a:gd name="connsiteY57" fmla="*/ 799071 h 3426941"/>
              <a:gd name="connsiteX58" fmla="*/ 3229232 w 4843849"/>
              <a:gd name="connsiteY58" fmla="*/ 848498 h 3426941"/>
              <a:gd name="connsiteX59" fmla="*/ 3204519 w 4843849"/>
              <a:gd name="connsiteY59" fmla="*/ 889687 h 3426941"/>
              <a:gd name="connsiteX60" fmla="*/ 3179805 w 4843849"/>
              <a:gd name="connsiteY60" fmla="*/ 914400 h 3426941"/>
              <a:gd name="connsiteX61" fmla="*/ 3146854 w 4843849"/>
              <a:gd name="connsiteY61" fmla="*/ 963827 h 3426941"/>
              <a:gd name="connsiteX62" fmla="*/ 3130378 w 4843849"/>
              <a:gd name="connsiteY62" fmla="*/ 1021492 h 3426941"/>
              <a:gd name="connsiteX63" fmla="*/ 3155092 w 4843849"/>
              <a:gd name="connsiteY63" fmla="*/ 1095633 h 3426941"/>
              <a:gd name="connsiteX64" fmla="*/ 3212757 w 4843849"/>
              <a:gd name="connsiteY64" fmla="*/ 1178011 h 3426941"/>
              <a:gd name="connsiteX65" fmla="*/ 3229232 w 4843849"/>
              <a:gd name="connsiteY65" fmla="*/ 1219200 h 3426941"/>
              <a:gd name="connsiteX66" fmla="*/ 3377513 w 4843849"/>
              <a:gd name="connsiteY66" fmla="*/ 1334530 h 3426941"/>
              <a:gd name="connsiteX67" fmla="*/ 3435178 w 4843849"/>
              <a:gd name="connsiteY67" fmla="*/ 1383957 h 3426941"/>
              <a:gd name="connsiteX68" fmla="*/ 3550508 w 4843849"/>
              <a:gd name="connsiteY68" fmla="*/ 1441622 h 3426941"/>
              <a:gd name="connsiteX69" fmla="*/ 3608173 w 4843849"/>
              <a:gd name="connsiteY69" fmla="*/ 1474573 h 3426941"/>
              <a:gd name="connsiteX70" fmla="*/ 3674076 w 4843849"/>
              <a:gd name="connsiteY70" fmla="*/ 1499287 h 3426941"/>
              <a:gd name="connsiteX71" fmla="*/ 3731740 w 4843849"/>
              <a:gd name="connsiteY71" fmla="*/ 1524000 h 3426941"/>
              <a:gd name="connsiteX72" fmla="*/ 3789405 w 4843849"/>
              <a:gd name="connsiteY72" fmla="*/ 1540476 h 3426941"/>
              <a:gd name="connsiteX73" fmla="*/ 3838832 w 4843849"/>
              <a:gd name="connsiteY73" fmla="*/ 1556952 h 3426941"/>
              <a:gd name="connsiteX74" fmla="*/ 3880022 w 4843849"/>
              <a:gd name="connsiteY74" fmla="*/ 1565190 h 3426941"/>
              <a:gd name="connsiteX75" fmla="*/ 3912973 w 4843849"/>
              <a:gd name="connsiteY75" fmla="*/ 1573427 h 3426941"/>
              <a:gd name="connsiteX76" fmla="*/ 3937686 w 4843849"/>
              <a:gd name="connsiteY76" fmla="*/ 1581665 h 3426941"/>
              <a:gd name="connsiteX77" fmla="*/ 3962400 w 4843849"/>
              <a:gd name="connsiteY77" fmla="*/ 1598141 h 3426941"/>
              <a:gd name="connsiteX78" fmla="*/ 4020065 w 4843849"/>
              <a:gd name="connsiteY78" fmla="*/ 1622854 h 3426941"/>
              <a:gd name="connsiteX79" fmla="*/ 4143632 w 4843849"/>
              <a:gd name="connsiteY79" fmla="*/ 1672281 h 3426941"/>
              <a:gd name="connsiteX80" fmla="*/ 4217773 w 4843849"/>
              <a:gd name="connsiteY80" fmla="*/ 1705233 h 3426941"/>
              <a:gd name="connsiteX81" fmla="*/ 4258962 w 4843849"/>
              <a:gd name="connsiteY81" fmla="*/ 1721708 h 3426941"/>
              <a:gd name="connsiteX82" fmla="*/ 4382530 w 4843849"/>
              <a:gd name="connsiteY82" fmla="*/ 1729946 h 3426941"/>
              <a:gd name="connsiteX83" fmla="*/ 4720281 w 4843849"/>
              <a:gd name="connsiteY83" fmla="*/ 1738184 h 3426941"/>
              <a:gd name="connsiteX84" fmla="*/ 4744995 w 4843849"/>
              <a:gd name="connsiteY84" fmla="*/ 1754660 h 3426941"/>
              <a:gd name="connsiteX85" fmla="*/ 4753232 w 4843849"/>
              <a:gd name="connsiteY85" fmla="*/ 1779373 h 3426941"/>
              <a:gd name="connsiteX86" fmla="*/ 4736757 w 4843849"/>
              <a:gd name="connsiteY86" fmla="*/ 1861752 h 3426941"/>
              <a:gd name="connsiteX87" fmla="*/ 4712043 w 4843849"/>
              <a:gd name="connsiteY87" fmla="*/ 2051222 h 3426941"/>
              <a:gd name="connsiteX88" fmla="*/ 4703805 w 4843849"/>
              <a:gd name="connsiteY88" fmla="*/ 2092411 h 3426941"/>
              <a:gd name="connsiteX89" fmla="*/ 4712043 w 4843849"/>
              <a:gd name="connsiteY89" fmla="*/ 2257168 h 3426941"/>
              <a:gd name="connsiteX90" fmla="*/ 4720281 w 4843849"/>
              <a:gd name="connsiteY90" fmla="*/ 2298357 h 3426941"/>
              <a:gd name="connsiteX91" fmla="*/ 4728519 w 4843849"/>
              <a:gd name="connsiteY91" fmla="*/ 2347784 h 3426941"/>
              <a:gd name="connsiteX92" fmla="*/ 4720281 w 4843849"/>
              <a:gd name="connsiteY92" fmla="*/ 2809103 h 3426941"/>
              <a:gd name="connsiteX93" fmla="*/ 4736757 w 4843849"/>
              <a:gd name="connsiteY93" fmla="*/ 2957384 h 3426941"/>
              <a:gd name="connsiteX94" fmla="*/ 4744995 w 4843849"/>
              <a:gd name="connsiteY94" fmla="*/ 2982098 h 3426941"/>
              <a:gd name="connsiteX95" fmla="*/ 4786184 w 4843849"/>
              <a:gd name="connsiteY95" fmla="*/ 3015049 h 3426941"/>
              <a:gd name="connsiteX96" fmla="*/ 4843849 w 4843849"/>
              <a:gd name="connsiteY96" fmla="*/ 3039763 h 3426941"/>
              <a:gd name="connsiteX97" fmla="*/ 4794422 w 4843849"/>
              <a:gd name="connsiteY97" fmla="*/ 3056238 h 3426941"/>
              <a:gd name="connsiteX98" fmla="*/ 4621427 w 4843849"/>
              <a:gd name="connsiteY98" fmla="*/ 3072714 h 3426941"/>
              <a:gd name="connsiteX99" fmla="*/ 4489622 w 4843849"/>
              <a:gd name="connsiteY99" fmla="*/ 3089190 h 3426941"/>
              <a:gd name="connsiteX100" fmla="*/ 4366054 w 4843849"/>
              <a:gd name="connsiteY100" fmla="*/ 3105665 h 3426941"/>
              <a:gd name="connsiteX101" fmla="*/ 4151870 w 4843849"/>
              <a:gd name="connsiteY101" fmla="*/ 3097427 h 3426941"/>
              <a:gd name="connsiteX102" fmla="*/ 4094205 w 4843849"/>
              <a:gd name="connsiteY102" fmla="*/ 3048000 h 3426941"/>
              <a:gd name="connsiteX103" fmla="*/ 4044778 w 4843849"/>
              <a:gd name="connsiteY103" fmla="*/ 2998573 h 3426941"/>
              <a:gd name="connsiteX104" fmla="*/ 3987113 w 4843849"/>
              <a:gd name="connsiteY104" fmla="*/ 2940908 h 3426941"/>
              <a:gd name="connsiteX105" fmla="*/ 3945924 w 4843849"/>
              <a:gd name="connsiteY105" fmla="*/ 2907957 h 3426941"/>
              <a:gd name="connsiteX106" fmla="*/ 3888259 w 4843849"/>
              <a:gd name="connsiteY106" fmla="*/ 2875006 h 3426941"/>
              <a:gd name="connsiteX107" fmla="*/ 3838832 w 4843849"/>
              <a:gd name="connsiteY107" fmla="*/ 2891481 h 3426941"/>
              <a:gd name="connsiteX108" fmla="*/ 3805881 w 4843849"/>
              <a:gd name="connsiteY108" fmla="*/ 2916195 h 3426941"/>
              <a:gd name="connsiteX109" fmla="*/ 3781167 w 4843849"/>
              <a:gd name="connsiteY109" fmla="*/ 2932671 h 3426941"/>
              <a:gd name="connsiteX110" fmla="*/ 3748216 w 4843849"/>
              <a:gd name="connsiteY110" fmla="*/ 2982098 h 3426941"/>
              <a:gd name="connsiteX111" fmla="*/ 3731740 w 4843849"/>
              <a:gd name="connsiteY111" fmla="*/ 3006811 h 3426941"/>
              <a:gd name="connsiteX112" fmla="*/ 3674076 w 4843849"/>
              <a:gd name="connsiteY112" fmla="*/ 3064476 h 3426941"/>
              <a:gd name="connsiteX113" fmla="*/ 3657600 w 4843849"/>
              <a:gd name="connsiteY113" fmla="*/ 3089190 h 3426941"/>
              <a:gd name="connsiteX114" fmla="*/ 3599935 w 4843849"/>
              <a:gd name="connsiteY114" fmla="*/ 3130379 h 3426941"/>
              <a:gd name="connsiteX115" fmla="*/ 3558746 w 4843849"/>
              <a:gd name="connsiteY115" fmla="*/ 3146854 h 3426941"/>
              <a:gd name="connsiteX116" fmla="*/ 3501081 w 4843849"/>
              <a:gd name="connsiteY116" fmla="*/ 3179806 h 3426941"/>
              <a:gd name="connsiteX117" fmla="*/ 3476367 w 4843849"/>
              <a:gd name="connsiteY117" fmla="*/ 3196281 h 3426941"/>
              <a:gd name="connsiteX118" fmla="*/ 3435178 w 4843849"/>
              <a:gd name="connsiteY118" fmla="*/ 3204519 h 3426941"/>
              <a:gd name="connsiteX119" fmla="*/ 3336324 w 4843849"/>
              <a:gd name="connsiteY119" fmla="*/ 3229233 h 3426941"/>
              <a:gd name="connsiteX120" fmla="*/ 3311611 w 4843849"/>
              <a:gd name="connsiteY120" fmla="*/ 3237471 h 3426941"/>
              <a:gd name="connsiteX121" fmla="*/ 3253946 w 4843849"/>
              <a:gd name="connsiteY121" fmla="*/ 3245708 h 3426941"/>
              <a:gd name="connsiteX122" fmla="*/ 2932670 w 4843849"/>
              <a:gd name="connsiteY122" fmla="*/ 3229233 h 3426941"/>
              <a:gd name="connsiteX123" fmla="*/ 2899719 w 4843849"/>
              <a:gd name="connsiteY123" fmla="*/ 3220995 h 3426941"/>
              <a:gd name="connsiteX124" fmla="*/ 2833816 w 4843849"/>
              <a:gd name="connsiteY124" fmla="*/ 3237471 h 3426941"/>
              <a:gd name="connsiteX125" fmla="*/ 2784389 w 4843849"/>
              <a:gd name="connsiteY125" fmla="*/ 3253946 h 3426941"/>
              <a:gd name="connsiteX126" fmla="*/ 2702011 w 4843849"/>
              <a:gd name="connsiteY126" fmla="*/ 3311611 h 3426941"/>
              <a:gd name="connsiteX127" fmla="*/ 2660822 w 4843849"/>
              <a:gd name="connsiteY127" fmla="*/ 3344563 h 3426941"/>
              <a:gd name="connsiteX128" fmla="*/ 2611395 w 4843849"/>
              <a:gd name="connsiteY128" fmla="*/ 3361038 h 3426941"/>
              <a:gd name="connsiteX129" fmla="*/ 2553730 w 4843849"/>
              <a:gd name="connsiteY129" fmla="*/ 3393990 h 3426941"/>
              <a:gd name="connsiteX130" fmla="*/ 2487827 w 4843849"/>
              <a:gd name="connsiteY130" fmla="*/ 3426941 h 3426941"/>
              <a:gd name="connsiteX131" fmla="*/ 2454876 w 4843849"/>
              <a:gd name="connsiteY131" fmla="*/ 3418703 h 3426941"/>
              <a:gd name="connsiteX132" fmla="*/ 2421924 w 4843849"/>
              <a:gd name="connsiteY132" fmla="*/ 3402227 h 3426941"/>
              <a:gd name="connsiteX133" fmla="*/ 2380735 w 4843849"/>
              <a:gd name="connsiteY133" fmla="*/ 3385752 h 3426941"/>
              <a:gd name="connsiteX134" fmla="*/ 2347784 w 4843849"/>
              <a:gd name="connsiteY134" fmla="*/ 3369276 h 3426941"/>
              <a:gd name="connsiteX135" fmla="*/ 2314832 w 4843849"/>
              <a:gd name="connsiteY135" fmla="*/ 3361038 h 3426941"/>
              <a:gd name="connsiteX136" fmla="*/ 2290119 w 4843849"/>
              <a:gd name="connsiteY136" fmla="*/ 3352800 h 3426941"/>
              <a:gd name="connsiteX137" fmla="*/ 2232454 w 4843849"/>
              <a:gd name="connsiteY137" fmla="*/ 3369276 h 3426941"/>
              <a:gd name="connsiteX138" fmla="*/ 2183027 w 4843849"/>
              <a:gd name="connsiteY138" fmla="*/ 3377514 h 3426941"/>
              <a:gd name="connsiteX139" fmla="*/ 2158313 w 4843849"/>
              <a:gd name="connsiteY139" fmla="*/ 3393990 h 3426941"/>
              <a:gd name="connsiteX140" fmla="*/ 2084173 w 4843849"/>
              <a:gd name="connsiteY140" fmla="*/ 3402227 h 3426941"/>
              <a:gd name="connsiteX141" fmla="*/ 2034746 w 4843849"/>
              <a:gd name="connsiteY141" fmla="*/ 3410465 h 3426941"/>
              <a:gd name="connsiteX142" fmla="*/ 2042984 w 4843849"/>
              <a:gd name="connsiteY142" fmla="*/ 3385752 h 3426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4843849" h="3426941">
                <a:moveTo>
                  <a:pt x="0" y="1112108"/>
                </a:moveTo>
                <a:cubicBezTo>
                  <a:pt x="8238" y="1106616"/>
                  <a:pt x="17354" y="1102256"/>
                  <a:pt x="24713" y="1095633"/>
                </a:cubicBezTo>
                <a:cubicBezTo>
                  <a:pt x="74781" y="1050572"/>
                  <a:pt x="78352" y="1043000"/>
                  <a:pt x="115330" y="996779"/>
                </a:cubicBezTo>
                <a:cubicBezTo>
                  <a:pt x="128697" y="956674"/>
                  <a:pt x="117110" y="982753"/>
                  <a:pt x="148281" y="939114"/>
                </a:cubicBezTo>
                <a:cubicBezTo>
                  <a:pt x="154036" y="931057"/>
                  <a:pt x="158419" y="922006"/>
                  <a:pt x="164757" y="914400"/>
                </a:cubicBezTo>
                <a:cubicBezTo>
                  <a:pt x="172215" y="905450"/>
                  <a:pt x="182318" y="898883"/>
                  <a:pt x="189470" y="889687"/>
                </a:cubicBezTo>
                <a:cubicBezTo>
                  <a:pt x="201627" y="874057"/>
                  <a:pt x="222422" y="840260"/>
                  <a:pt x="222422" y="840260"/>
                </a:cubicBezTo>
                <a:cubicBezTo>
                  <a:pt x="233406" y="843006"/>
                  <a:pt x="244129" y="847175"/>
                  <a:pt x="255373" y="848498"/>
                </a:cubicBezTo>
                <a:cubicBezTo>
                  <a:pt x="380966" y="863274"/>
                  <a:pt x="397292" y="855153"/>
                  <a:pt x="543697" y="848498"/>
                </a:cubicBezTo>
                <a:cubicBezTo>
                  <a:pt x="546185" y="848000"/>
                  <a:pt x="611574" y="835601"/>
                  <a:pt x="617838" y="832022"/>
                </a:cubicBezTo>
                <a:cubicBezTo>
                  <a:pt x="627953" y="826242"/>
                  <a:pt x="633355" y="814460"/>
                  <a:pt x="642551" y="807308"/>
                </a:cubicBezTo>
                <a:cubicBezTo>
                  <a:pt x="658181" y="795151"/>
                  <a:pt x="691978" y="774357"/>
                  <a:pt x="691978" y="774357"/>
                </a:cubicBezTo>
                <a:cubicBezTo>
                  <a:pt x="732112" y="714159"/>
                  <a:pt x="683132" y="789840"/>
                  <a:pt x="724930" y="716692"/>
                </a:cubicBezTo>
                <a:cubicBezTo>
                  <a:pt x="729842" y="708096"/>
                  <a:pt x="736597" y="700633"/>
                  <a:pt x="741405" y="691979"/>
                </a:cubicBezTo>
                <a:cubicBezTo>
                  <a:pt x="750351" y="675877"/>
                  <a:pt x="757881" y="659028"/>
                  <a:pt x="766119" y="642552"/>
                </a:cubicBezTo>
                <a:cubicBezTo>
                  <a:pt x="771611" y="620584"/>
                  <a:pt x="775435" y="598131"/>
                  <a:pt x="782595" y="576649"/>
                </a:cubicBezTo>
                <a:cubicBezTo>
                  <a:pt x="785341" y="568411"/>
                  <a:pt x="788595" y="560326"/>
                  <a:pt x="790832" y="551936"/>
                </a:cubicBezTo>
                <a:cubicBezTo>
                  <a:pt x="799584" y="519117"/>
                  <a:pt x="804805" y="485304"/>
                  <a:pt x="815546" y="453081"/>
                </a:cubicBezTo>
                <a:cubicBezTo>
                  <a:pt x="821038" y="436605"/>
                  <a:pt x="821602" y="417548"/>
                  <a:pt x="832022" y="403654"/>
                </a:cubicBezTo>
                <a:cubicBezTo>
                  <a:pt x="840260" y="392670"/>
                  <a:pt x="849458" y="382346"/>
                  <a:pt x="856735" y="370703"/>
                </a:cubicBezTo>
                <a:cubicBezTo>
                  <a:pt x="876871" y="338485"/>
                  <a:pt x="867018" y="340239"/>
                  <a:pt x="889686" y="313038"/>
                </a:cubicBezTo>
                <a:cubicBezTo>
                  <a:pt x="905172" y="294455"/>
                  <a:pt x="918498" y="283629"/>
                  <a:pt x="939113" y="271849"/>
                </a:cubicBezTo>
                <a:cubicBezTo>
                  <a:pt x="949775" y="265756"/>
                  <a:pt x="960415" y="259256"/>
                  <a:pt x="972065" y="255373"/>
                </a:cubicBezTo>
                <a:cubicBezTo>
                  <a:pt x="985348" y="250945"/>
                  <a:pt x="999524" y="249882"/>
                  <a:pt x="1013254" y="247136"/>
                </a:cubicBezTo>
                <a:cubicBezTo>
                  <a:pt x="1037968" y="249882"/>
                  <a:pt x="1062908" y="251052"/>
                  <a:pt x="1087395" y="255373"/>
                </a:cubicBezTo>
                <a:cubicBezTo>
                  <a:pt x="1157357" y="267719"/>
                  <a:pt x="1134792" y="269795"/>
                  <a:pt x="1186249" y="280087"/>
                </a:cubicBezTo>
                <a:cubicBezTo>
                  <a:pt x="1327385" y="308315"/>
                  <a:pt x="1211550" y="287232"/>
                  <a:pt x="1334530" y="304800"/>
                </a:cubicBezTo>
                <a:cubicBezTo>
                  <a:pt x="1370284" y="309908"/>
                  <a:pt x="1405629" y="318277"/>
                  <a:pt x="1441622" y="321276"/>
                </a:cubicBezTo>
                <a:cubicBezTo>
                  <a:pt x="1511198" y="327074"/>
                  <a:pt x="1869731" y="336746"/>
                  <a:pt x="1902940" y="337752"/>
                </a:cubicBezTo>
                <a:cubicBezTo>
                  <a:pt x="1919416" y="343244"/>
                  <a:pt x="1935115" y="352236"/>
                  <a:pt x="1952367" y="354227"/>
                </a:cubicBezTo>
                <a:cubicBezTo>
                  <a:pt x="2089422" y="370041"/>
                  <a:pt x="2208440" y="359204"/>
                  <a:pt x="2347784" y="354227"/>
                </a:cubicBezTo>
                <a:cubicBezTo>
                  <a:pt x="2386986" y="344427"/>
                  <a:pt x="2396257" y="343968"/>
                  <a:pt x="2438400" y="321276"/>
                </a:cubicBezTo>
                <a:cubicBezTo>
                  <a:pt x="2455834" y="311888"/>
                  <a:pt x="2472365" y="300695"/>
                  <a:pt x="2487827" y="288325"/>
                </a:cubicBezTo>
                <a:cubicBezTo>
                  <a:pt x="2501557" y="277341"/>
                  <a:pt x="2513646" y="263912"/>
                  <a:pt x="2529016" y="255373"/>
                </a:cubicBezTo>
                <a:cubicBezTo>
                  <a:pt x="2538913" y="249875"/>
                  <a:pt x="2550983" y="249882"/>
                  <a:pt x="2561967" y="247136"/>
                </a:cubicBezTo>
                <a:cubicBezTo>
                  <a:pt x="2573360" y="231945"/>
                  <a:pt x="2599045" y="201792"/>
                  <a:pt x="2603157" y="181233"/>
                </a:cubicBezTo>
                <a:cubicBezTo>
                  <a:pt x="2607149" y="161275"/>
                  <a:pt x="2606008" y="89456"/>
                  <a:pt x="2619632" y="57665"/>
                </a:cubicBezTo>
                <a:cubicBezTo>
                  <a:pt x="2623532" y="48565"/>
                  <a:pt x="2629770" y="40558"/>
                  <a:pt x="2636108" y="32952"/>
                </a:cubicBezTo>
                <a:cubicBezTo>
                  <a:pt x="2643566" y="24002"/>
                  <a:pt x="2651128" y="14701"/>
                  <a:pt x="2660822" y="8238"/>
                </a:cubicBezTo>
                <a:cubicBezTo>
                  <a:pt x="2668047" y="3421"/>
                  <a:pt x="2677297" y="2746"/>
                  <a:pt x="2685535" y="0"/>
                </a:cubicBezTo>
                <a:cubicBezTo>
                  <a:pt x="2696519" y="10984"/>
                  <a:pt x="2709166" y="20525"/>
                  <a:pt x="2718486" y="32952"/>
                </a:cubicBezTo>
                <a:cubicBezTo>
                  <a:pt x="2725854" y="42776"/>
                  <a:pt x="2726875" y="56661"/>
                  <a:pt x="2734962" y="65903"/>
                </a:cubicBezTo>
                <a:cubicBezTo>
                  <a:pt x="2746540" y="79135"/>
                  <a:pt x="2763297" y="86857"/>
                  <a:pt x="2776151" y="98854"/>
                </a:cubicBezTo>
                <a:cubicBezTo>
                  <a:pt x="2804541" y="125351"/>
                  <a:pt x="2831070" y="153773"/>
                  <a:pt x="2858530" y="181233"/>
                </a:cubicBezTo>
                <a:lnTo>
                  <a:pt x="2907957" y="230660"/>
                </a:lnTo>
                <a:cubicBezTo>
                  <a:pt x="2921687" y="244390"/>
                  <a:pt x="2932288" y="262216"/>
                  <a:pt x="2949146" y="271849"/>
                </a:cubicBezTo>
                <a:cubicBezTo>
                  <a:pt x="2968368" y="282833"/>
                  <a:pt x="2989100" y="291517"/>
                  <a:pt x="3006811" y="304800"/>
                </a:cubicBezTo>
                <a:cubicBezTo>
                  <a:pt x="3106555" y="379609"/>
                  <a:pt x="2999092" y="321537"/>
                  <a:pt x="3080951" y="362465"/>
                </a:cubicBezTo>
                <a:cubicBezTo>
                  <a:pt x="3089189" y="373449"/>
                  <a:pt x="3095956" y="385708"/>
                  <a:pt x="3105665" y="395417"/>
                </a:cubicBezTo>
                <a:cubicBezTo>
                  <a:pt x="3112666" y="402418"/>
                  <a:pt x="3124886" y="403654"/>
                  <a:pt x="3130378" y="411892"/>
                </a:cubicBezTo>
                <a:cubicBezTo>
                  <a:pt x="3136658" y="421313"/>
                  <a:pt x="3133553" y="434717"/>
                  <a:pt x="3138616" y="444844"/>
                </a:cubicBezTo>
                <a:cubicBezTo>
                  <a:pt x="3144756" y="457124"/>
                  <a:pt x="3155092" y="466811"/>
                  <a:pt x="3163330" y="477795"/>
                </a:cubicBezTo>
                <a:cubicBezTo>
                  <a:pt x="3166076" y="488779"/>
                  <a:pt x="3166969" y="500400"/>
                  <a:pt x="3171567" y="510746"/>
                </a:cubicBezTo>
                <a:cubicBezTo>
                  <a:pt x="3185128" y="541259"/>
                  <a:pt x="3199092" y="561579"/>
                  <a:pt x="3229232" y="576649"/>
                </a:cubicBezTo>
                <a:cubicBezTo>
                  <a:pt x="3239359" y="581712"/>
                  <a:pt x="3251200" y="582141"/>
                  <a:pt x="3262184" y="584887"/>
                </a:cubicBezTo>
                <a:cubicBezTo>
                  <a:pt x="3303871" y="612679"/>
                  <a:pt x="3295135" y="597744"/>
                  <a:pt x="3295135" y="675503"/>
                </a:cubicBezTo>
                <a:cubicBezTo>
                  <a:pt x="3295135" y="708569"/>
                  <a:pt x="3295417" y="742408"/>
                  <a:pt x="3286897" y="774357"/>
                </a:cubicBezTo>
                <a:cubicBezTo>
                  <a:pt x="3283895" y="785614"/>
                  <a:pt x="3269336" y="789875"/>
                  <a:pt x="3262184" y="799071"/>
                </a:cubicBezTo>
                <a:cubicBezTo>
                  <a:pt x="3250027" y="814701"/>
                  <a:pt x="3239863" y="831792"/>
                  <a:pt x="3229232" y="848498"/>
                </a:cubicBezTo>
                <a:cubicBezTo>
                  <a:pt x="3220636" y="862006"/>
                  <a:pt x="3214126" y="876878"/>
                  <a:pt x="3204519" y="889687"/>
                </a:cubicBezTo>
                <a:cubicBezTo>
                  <a:pt x="3197529" y="899007"/>
                  <a:pt x="3186957" y="905204"/>
                  <a:pt x="3179805" y="914400"/>
                </a:cubicBezTo>
                <a:cubicBezTo>
                  <a:pt x="3167648" y="930030"/>
                  <a:pt x="3146854" y="963827"/>
                  <a:pt x="3146854" y="963827"/>
                </a:cubicBezTo>
                <a:cubicBezTo>
                  <a:pt x="3142970" y="975480"/>
                  <a:pt x="3130378" y="1011149"/>
                  <a:pt x="3130378" y="1021492"/>
                </a:cubicBezTo>
                <a:cubicBezTo>
                  <a:pt x="3130378" y="1069243"/>
                  <a:pt x="3135199" y="1063804"/>
                  <a:pt x="3155092" y="1095633"/>
                </a:cubicBezTo>
                <a:cubicBezTo>
                  <a:pt x="3195282" y="1159937"/>
                  <a:pt x="3162741" y="1115492"/>
                  <a:pt x="3212757" y="1178011"/>
                </a:cubicBezTo>
                <a:cubicBezTo>
                  <a:pt x="3218249" y="1191741"/>
                  <a:pt x="3220752" y="1207086"/>
                  <a:pt x="3229232" y="1219200"/>
                </a:cubicBezTo>
                <a:cubicBezTo>
                  <a:pt x="3263079" y="1267553"/>
                  <a:pt x="3339522" y="1301967"/>
                  <a:pt x="3377513" y="1334530"/>
                </a:cubicBezTo>
                <a:cubicBezTo>
                  <a:pt x="3396735" y="1351006"/>
                  <a:pt x="3414577" y="1369242"/>
                  <a:pt x="3435178" y="1383957"/>
                </a:cubicBezTo>
                <a:cubicBezTo>
                  <a:pt x="3487977" y="1421670"/>
                  <a:pt x="3494243" y="1413490"/>
                  <a:pt x="3550508" y="1441622"/>
                </a:cubicBezTo>
                <a:cubicBezTo>
                  <a:pt x="3570309" y="1451523"/>
                  <a:pt x="3588111" y="1465211"/>
                  <a:pt x="3608173" y="1474573"/>
                </a:cubicBezTo>
                <a:cubicBezTo>
                  <a:pt x="3629433" y="1484495"/>
                  <a:pt x="3652293" y="1490574"/>
                  <a:pt x="3674076" y="1499287"/>
                </a:cubicBezTo>
                <a:cubicBezTo>
                  <a:pt x="3693492" y="1507054"/>
                  <a:pt x="3712046" y="1516966"/>
                  <a:pt x="3731740" y="1524000"/>
                </a:cubicBezTo>
                <a:cubicBezTo>
                  <a:pt x="3750566" y="1530724"/>
                  <a:pt x="3770298" y="1534597"/>
                  <a:pt x="3789405" y="1540476"/>
                </a:cubicBezTo>
                <a:cubicBezTo>
                  <a:pt x="3806004" y="1545583"/>
                  <a:pt x="3822077" y="1552382"/>
                  <a:pt x="3838832" y="1556952"/>
                </a:cubicBezTo>
                <a:cubicBezTo>
                  <a:pt x="3852341" y="1560636"/>
                  <a:pt x="3866353" y="1562153"/>
                  <a:pt x="3880022" y="1565190"/>
                </a:cubicBezTo>
                <a:cubicBezTo>
                  <a:pt x="3891074" y="1567646"/>
                  <a:pt x="3902087" y="1570317"/>
                  <a:pt x="3912973" y="1573427"/>
                </a:cubicBezTo>
                <a:cubicBezTo>
                  <a:pt x="3921322" y="1575812"/>
                  <a:pt x="3929919" y="1577782"/>
                  <a:pt x="3937686" y="1581665"/>
                </a:cubicBezTo>
                <a:cubicBezTo>
                  <a:pt x="3946542" y="1586093"/>
                  <a:pt x="3953804" y="1593229"/>
                  <a:pt x="3962400" y="1598141"/>
                </a:cubicBezTo>
                <a:cubicBezTo>
                  <a:pt x="4036666" y="1640579"/>
                  <a:pt x="3959979" y="1595122"/>
                  <a:pt x="4020065" y="1622854"/>
                </a:cubicBezTo>
                <a:cubicBezTo>
                  <a:pt x="4128926" y="1673097"/>
                  <a:pt x="4065972" y="1656750"/>
                  <a:pt x="4143632" y="1672281"/>
                </a:cubicBezTo>
                <a:cubicBezTo>
                  <a:pt x="4265755" y="1721130"/>
                  <a:pt x="4113855" y="1659047"/>
                  <a:pt x="4217773" y="1705233"/>
                </a:cubicBezTo>
                <a:cubicBezTo>
                  <a:pt x="4231286" y="1711239"/>
                  <a:pt x="4244338" y="1719515"/>
                  <a:pt x="4258962" y="1721708"/>
                </a:cubicBezTo>
                <a:cubicBezTo>
                  <a:pt x="4299786" y="1727831"/>
                  <a:pt x="4341276" y="1728473"/>
                  <a:pt x="4382530" y="1729946"/>
                </a:cubicBezTo>
                <a:cubicBezTo>
                  <a:pt x="4495075" y="1733966"/>
                  <a:pt x="4607697" y="1735438"/>
                  <a:pt x="4720281" y="1738184"/>
                </a:cubicBezTo>
                <a:cubicBezTo>
                  <a:pt x="4728519" y="1743676"/>
                  <a:pt x="4738810" y="1746929"/>
                  <a:pt x="4744995" y="1754660"/>
                </a:cubicBezTo>
                <a:cubicBezTo>
                  <a:pt x="4750419" y="1761440"/>
                  <a:pt x="4753232" y="1770690"/>
                  <a:pt x="4753232" y="1779373"/>
                </a:cubicBezTo>
                <a:cubicBezTo>
                  <a:pt x="4753232" y="1799575"/>
                  <a:pt x="4742201" y="1839976"/>
                  <a:pt x="4736757" y="1861752"/>
                </a:cubicBezTo>
                <a:cubicBezTo>
                  <a:pt x="4726371" y="1996765"/>
                  <a:pt x="4735541" y="1933737"/>
                  <a:pt x="4712043" y="2051222"/>
                </a:cubicBezTo>
                <a:lnTo>
                  <a:pt x="4703805" y="2092411"/>
                </a:lnTo>
                <a:cubicBezTo>
                  <a:pt x="4706551" y="2147330"/>
                  <a:pt x="4707658" y="2202356"/>
                  <a:pt x="4712043" y="2257168"/>
                </a:cubicBezTo>
                <a:cubicBezTo>
                  <a:pt x="4713160" y="2271125"/>
                  <a:pt x="4717776" y="2284581"/>
                  <a:pt x="4720281" y="2298357"/>
                </a:cubicBezTo>
                <a:cubicBezTo>
                  <a:pt x="4723269" y="2314791"/>
                  <a:pt x="4725773" y="2331308"/>
                  <a:pt x="4728519" y="2347784"/>
                </a:cubicBezTo>
                <a:cubicBezTo>
                  <a:pt x="4725773" y="2501557"/>
                  <a:pt x="4718203" y="2655320"/>
                  <a:pt x="4720281" y="2809103"/>
                </a:cubicBezTo>
                <a:cubicBezTo>
                  <a:pt x="4720953" y="2858830"/>
                  <a:pt x="4729724" y="2908153"/>
                  <a:pt x="4736757" y="2957384"/>
                </a:cubicBezTo>
                <a:cubicBezTo>
                  <a:pt x="4737985" y="2965980"/>
                  <a:pt x="4739344" y="2975505"/>
                  <a:pt x="4744995" y="2982098"/>
                </a:cubicBezTo>
                <a:cubicBezTo>
                  <a:pt x="4756438" y="2995448"/>
                  <a:pt x="4771554" y="3005296"/>
                  <a:pt x="4786184" y="3015049"/>
                </a:cubicBezTo>
                <a:cubicBezTo>
                  <a:pt x="4806544" y="3028623"/>
                  <a:pt x="4821880" y="3032440"/>
                  <a:pt x="4843849" y="3039763"/>
                </a:cubicBezTo>
                <a:cubicBezTo>
                  <a:pt x="4827373" y="3045255"/>
                  <a:pt x="4811270" y="3052026"/>
                  <a:pt x="4794422" y="3056238"/>
                </a:cubicBezTo>
                <a:cubicBezTo>
                  <a:pt x="4745249" y="3068531"/>
                  <a:pt x="4660398" y="3070116"/>
                  <a:pt x="4621427" y="3072714"/>
                </a:cubicBezTo>
                <a:cubicBezTo>
                  <a:pt x="4520257" y="3087167"/>
                  <a:pt x="4607250" y="3075352"/>
                  <a:pt x="4489622" y="3089190"/>
                </a:cubicBezTo>
                <a:cubicBezTo>
                  <a:pt x="4429257" y="3096291"/>
                  <a:pt x="4423880" y="3097404"/>
                  <a:pt x="4366054" y="3105665"/>
                </a:cubicBezTo>
                <a:cubicBezTo>
                  <a:pt x="4294659" y="3102919"/>
                  <a:pt x="4222963" y="3104536"/>
                  <a:pt x="4151870" y="3097427"/>
                </a:cubicBezTo>
                <a:cubicBezTo>
                  <a:pt x="4118225" y="3094063"/>
                  <a:pt x="4113332" y="3069252"/>
                  <a:pt x="4094205" y="3048000"/>
                </a:cubicBezTo>
                <a:cubicBezTo>
                  <a:pt x="4078618" y="3030681"/>
                  <a:pt x="4060451" y="3015814"/>
                  <a:pt x="4044778" y="2998573"/>
                </a:cubicBezTo>
                <a:cubicBezTo>
                  <a:pt x="3992095" y="2940621"/>
                  <a:pt x="4034085" y="2972223"/>
                  <a:pt x="3987113" y="2940908"/>
                </a:cubicBezTo>
                <a:cubicBezTo>
                  <a:pt x="3955851" y="2894015"/>
                  <a:pt x="3988775" y="2932443"/>
                  <a:pt x="3945924" y="2907957"/>
                </a:cubicBezTo>
                <a:cubicBezTo>
                  <a:pt x="3876102" y="2868059"/>
                  <a:pt x="3944924" y="2893894"/>
                  <a:pt x="3888259" y="2875006"/>
                </a:cubicBezTo>
                <a:cubicBezTo>
                  <a:pt x="3871783" y="2880498"/>
                  <a:pt x="3854365" y="2883714"/>
                  <a:pt x="3838832" y="2891481"/>
                </a:cubicBezTo>
                <a:cubicBezTo>
                  <a:pt x="3826552" y="2897621"/>
                  <a:pt x="3817053" y="2908215"/>
                  <a:pt x="3805881" y="2916195"/>
                </a:cubicBezTo>
                <a:cubicBezTo>
                  <a:pt x="3797824" y="2921950"/>
                  <a:pt x="3789405" y="2927179"/>
                  <a:pt x="3781167" y="2932671"/>
                </a:cubicBezTo>
                <a:cubicBezTo>
                  <a:pt x="3766692" y="2976100"/>
                  <a:pt x="3782497" y="2940961"/>
                  <a:pt x="3748216" y="2982098"/>
                </a:cubicBezTo>
                <a:cubicBezTo>
                  <a:pt x="3741878" y="2989704"/>
                  <a:pt x="3738363" y="2999452"/>
                  <a:pt x="3731740" y="3006811"/>
                </a:cubicBezTo>
                <a:cubicBezTo>
                  <a:pt x="3713555" y="3027016"/>
                  <a:pt x="3689155" y="3041858"/>
                  <a:pt x="3674076" y="3064476"/>
                </a:cubicBezTo>
                <a:cubicBezTo>
                  <a:pt x="3668584" y="3072714"/>
                  <a:pt x="3664601" y="3082189"/>
                  <a:pt x="3657600" y="3089190"/>
                </a:cubicBezTo>
                <a:cubicBezTo>
                  <a:pt x="3653869" y="3092921"/>
                  <a:pt x="3609289" y="3125702"/>
                  <a:pt x="3599935" y="3130379"/>
                </a:cubicBezTo>
                <a:cubicBezTo>
                  <a:pt x="3586709" y="3136992"/>
                  <a:pt x="3571972" y="3140241"/>
                  <a:pt x="3558746" y="3146854"/>
                </a:cubicBezTo>
                <a:cubicBezTo>
                  <a:pt x="3538945" y="3156755"/>
                  <a:pt x="3520065" y="3168416"/>
                  <a:pt x="3501081" y="3179806"/>
                </a:cubicBezTo>
                <a:cubicBezTo>
                  <a:pt x="3492591" y="3184900"/>
                  <a:pt x="3485637" y="3192805"/>
                  <a:pt x="3476367" y="3196281"/>
                </a:cubicBezTo>
                <a:cubicBezTo>
                  <a:pt x="3463257" y="3201197"/>
                  <a:pt x="3448908" y="3201773"/>
                  <a:pt x="3435178" y="3204519"/>
                </a:cubicBezTo>
                <a:cubicBezTo>
                  <a:pt x="3386060" y="3237265"/>
                  <a:pt x="3429636" y="3213681"/>
                  <a:pt x="3336324" y="3229233"/>
                </a:cubicBezTo>
                <a:cubicBezTo>
                  <a:pt x="3327759" y="3230661"/>
                  <a:pt x="3320126" y="3235768"/>
                  <a:pt x="3311611" y="3237471"/>
                </a:cubicBezTo>
                <a:cubicBezTo>
                  <a:pt x="3292571" y="3241279"/>
                  <a:pt x="3273168" y="3242962"/>
                  <a:pt x="3253946" y="3245708"/>
                </a:cubicBezTo>
                <a:lnTo>
                  <a:pt x="2932670" y="3229233"/>
                </a:lnTo>
                <a:cubicBezTo>
                  <a:pt x="2921376" y="3228445"/>
                  <a:pt x="2911002" y="3220055"/>
                  <a:pt x="2899719" y="3220995"/>
                </a:cubicBezTo>
                <a:cubicBezTo>
                  <a:pt x="2877153" y="3222876"/>
                  <a:pt x="2855589" y="3231250"/>
                  <a:pt x="2833816" y="3237471"/>
                </a:cubicBezTo>
                <a:cubicBezTo>
                  <a:pt x="2817117" y="3242242"/>
                  <a:pt x="2784389" y="3253946"/>
                  <a:pt x="2784389" y="3253946"/>
                </a:cubicBezTo>
                <a:cubicBezTo>
                  <a:pt x="2634475" y="3378877"/>
                  <a:pt x="2806281" y="3242098"/>
                  <a:pt x="2702011" y="3311611"/>
                </a:cubicBezTo>
                <a:cubicBezTo>
                  <a:pt x="2687381" y="3321364"/>
                  <a:pt x="2676258" y="3336143"/>
                  <a:pt x="2660822" y="3344563"/>
                </a:cubicBezTo>
                <a:cubicBezTo>
                  <a:pt x="2645576" y="3352879"/>
                  <a:pt x="2627871" y="3355546"/>
                  <a:pt x="2611395" y="3361038"/>
                </a:cubicBezTo>
                <a:cubicBezTo>
                  <a:pt x="2547019" y="3409320"/>
                  <a:pt x="2606949" y="3369800"/>
                  <a:pt x="2553730" y="3393990"/>
                </a:cubicBezTo>
                <a:cubicBezTo>
                  <a:pt x="2531371" y="3404153"/>
                  <a:pt x="2487827" y="3426941"/>
                  <a:pt x="2487827" y="3426941"/>
                </a:cubicBezTo>
                <a:cubicBezTo>
                  <a:pt x="2476843" y="3424195"/>
                  <a:pt x="2465477" y="3422678"/>
                  <a:pt x="2454876" y="3418703"/>
                </a:cubicBezTo>
                <a:cubicBezTo>
                  <a:pt x="2443377" y="3414391"/>
                  <a:pt x="2433146" y="3407215"/>
                  <a:pt x="2421924" y="3402227"/>
                </a:cubicBezTo>
                <a:cubicBezTo>
                  <a:pt x="2408411" y="3396221"/>
                  <a:pt x="2394248" y="3391758"/>
                  <a:pt x="2380735" y="3385752"/>
                </a:cubicBezTo>
                <a:cubicBezTo>
                  <a:pt x="2369513" y="3380765"/>
                  <a:pt x="2359282" y="3373588"/>
                  <a:pt x="2347784" y="3369276"/>
                </a:cubicBezTo>
                <a:cubicBezTo>
                  <a:pt x="2337183" y="3365301"/>
                  <a:pt x="2325718" y="3364148"/>
                  <a:pt x="2314832" y="3361038"/>
                </a:cubicBezTo>
                <a:cubicBezTo>
                  <a:pt x="2306483" y="3358652"/>
                  <a:pt x="2298357" y="3355546"/>
                  <a:pt x="2290119" y="3352800"/>
                </a:cubicBezTo>
                <a:cubicBezTo>
                  <a:pt x="2266566" y="3360651"/>
                  <a:pt x="2258312" y="3364104"/>
                  <a:pt x="2232454" y="3369276"/>
                </a:cubicBezTo>
                <a:cubicBezTo>
                  <a:pt x="2216075" y="3372552"/>
                  <a:pt x="2199503" y="3374768"/>
                  <a:pt x="2183027" y="3377514"/>
                </a:cubicBezTo>
                <a:cubicBezTo>
                  <a:pt x="2174789" y="3383006"/>
                  <a:pt x="2167918" y="3391589"/>
                  <a:pt x="2158313" y="3393990"/>
                </a:cubicBezTo>
                <a:cubicBezTo>
                  <a:pt x="2134190" y="3400021"/>
                  <a:pt x="2108820" y="3398941"/>
                  <a:pt x="2084173" y="3402227"/>
                </a:cubicBezTo>
                <a:cubicBezTo>
                  <a:pt x="2067617" y="3404434"/>
                  <a:pt x="2051222" y="3407719"/>
                  <a:pt x="2034746" y="3410465"/>
                </a:cubicBezTo>
                <a:lnTo>
                  <a:pt x="2042984" y="3385752"/>
                </a:lnTo>
              </a:path>
            </a:pathLst>
          </a:cu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22" name="Rovná spojnica 21">
            <a:extLst>
              <a:ext uri="{FF2B5EF4-FFF2-40B4-BE49-F238E27FC236}">
                <a16:creationId xmlns:a16="http://schemas.microsoft.com/office/drawing/2014/main" id="{46EEDEBC-9A97-154C-D035-9CB1EEB56086}"/>
              </a:ext>
            </a:extLst>
          </p:cNvPr>
          <p:cNvCxnSpPr>
            <a:endCxn id="21" idx="91"/>
          </p:cNvCxnSpPr>
          <p:nvPr/>
        </p:nvCxnSpPr>
        <p:spPr>
          <a:xfrm flipV="1">
            <a:off x="1115209" y="4882260"/>
            <a:ext cx="5875660" cy="560701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ovná spojnica 22">
            <a:extLst>
              <a:ext uri="{FF2B5EF4-FFF2-40B4-BE49-F238E27FC236}">
                <a16:creationId xmlns:a16="http://schemas.microsoft.com/office/drawing/2014/main" id="{44FB6913-C614-36D6-F769-D5C5E5609C4E}"/>
              </a:ext>
            </a:extLst>
          </p:cNvPr>
          <p:cNvCxnSpPr/>
          <p:nvPr/>
        </p:nvCxnSpPr>
        <p:spPr>
          <a:xfrm flipV="1">
            <a:off x="1142976" y="4286256"/>
            <a:ext cx="5715040" cy="1143008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ovná spojnica 23">
            <a:extLst>
              <a:ext uri="{FF2B5EF4-FFF2-40B4-BE49-F238E27FC236}">
                <a16:creationId xmlns:a16="http://schemas.microsoft.com/office/drawing/2014/main" id="{742FE420-A43B-BF43-57BA-E66B7F51F5F0}"/>
              </a:ext>
            </a:extLst>
          </p:cNvPr>
          <p:cNvCxnSpPr/>
          <p:nvPr/>
        </p:nvCxnSpPr>
        <p:spPr>
          <a:xfrm flipV="1">
            <a:off x="7025606" y="4728656"/>
            <a:ext cx="928694" cy="1428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ovná spojnica 24">
            <a:extLst>
              <a:ext uri="{FF2B5EF4-FFF2-40B4-BE49-F238E27FC236}">
                <a16:creationId xmlns:a16="http://schemas.microsoft.com/office/drawing/2014/main" id="{E9F3EC01-2533-9404-B780-1EE2986E4D88}"/>
              </a:ext>
            </a:extLst>
          </p:cNvPr>
          <p:cNvCxnSpPr/>
          <p:nvPr/>
        </p:nvCxnSpPr>
        <p:spPr>
          <a:xfrm flipV="1">
            <a:off x="214282" y="5429264"/>
            <a:ext cx="928694" cy="1428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ovná spojnica 25">
            <a:extLst>
              <a:ext uri="{FF2B5EF4-FFF2-40B4-BE49-F238E27FC236}">
                <a16:creationId xmlns:a16="http://schemas.microsoft.com/office/drawing/2014/main" id="{84FC4748-4A0B-7DC0-54AE-20CA2AD63A8E}"/>
              </a:ext>
            </a:extLst>
          </p:cNvPr>
          <p:cNvCxnSpPr/>
          <p:nvPr/>
        </p:nvCxnSpPr>
        <p:spPr>
          <a:xfrm flipV="1">
            <a:off x="7028310" y="4047228"/>
            <a:ext cx="928694" cy="2143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ovná spojnica 26">
            <a:extLst>
              <a:ext uri="{FF2B5EF4-FFF2-40B4-BE49-F238E27FC236}">
                <a16:creationId xmlns:a16="http://schemas.microsoft.com/office/drawing/2014/main" id="{B8D951FA-C304-C063-8853-95D8484963E7}"/>
              </a:ext>
            </a:extLst>
          </p:cNvPr>
          <p:cNvCxnSpPr/>
          <p:nvPr/>
        </p:nvCxnSpPr>
        <p:spPr>
          <a:xfrm flipV="1">
            <a:off x="236292" y="5440206"/>
            <a:ext cx="928694" cy="2143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ovná spojnica 28">
            <a:extLst>
              <a:ext uri="{FF2B5EF4-FFF2-40B4-BE49-F238E27FC236}">
                <a16:creationId xmlns:a16="http://schemas.microsoft.com/office/drawing/2014/main" id="{A390A6E9-F797-7949-2004-6B17360856F1}"/>
              </a:ext>
            </a:extLst>
          </p:cNvPr>
          <p:cNvCxnSpPr/>
          <p:nvPr/>
        </p:nvCxnSpPr>
        <p:spPr>
          <a:xfrm flipV="1">
            <a:off x="222520" y="5437502"/>
            <a:ext cx="928694" cy="5715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1284" name="Object 4">
            <a:extLst>
              <a:ext uri="{FF2B5EF4-FFF2-40B4-BE49-F238E27FC236}">
                <a16:creationId xmlns:a16="http://schemas.microsoft.com/office/drawing/2014/main" id="{993495D8-B9D1-3698-ECDC-26100CAF55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2910" y="4643446"/>
          <a:ext cx="369887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3" imgW="203040" imgH="228600" progId="Equation.3">
                  <p:embed/>
                </p:oleObj>
              </mc:Choice>
              <mc:Fallback>
                <p:oleObj name="Rovnica" r:id="rId3" imgW="203040" imgH="228600" progId="Equation.3">
                  <p:embed/>
                  <p:pic>
                    <p:nvPicPr>
                      <p:cNvPr id="481284" name="Object 4">
                        <a:extLst>
                          <a:ext uri="{FF2B5EF4-FFF2-40B4-BE49-F238E27FC236}">
                            <a16:creationId xmlns:a16="http://schemas.microsoft.com/office/drawing/2014/main" id="{993495D8-B9D1-3698-ECDC-26100CAF55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4643446"/>
                        <a:ext cx="369887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285" name="Object 5">
            <a:extLst>
              <a:ext uri="{FF2B5EF4-FFF2-40B4-BE49-F238E27FC236}">
                <a16:creationId xmlns:a16="http://schemas.microsoft.com/office/drawing/2014/main" id="{D93A9584-7B87-5CF7-29A3-DD58E21A16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43636" y="3643314"/>
          <a:ext cx="393700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5" imgW="215640" imgH="215640" progId="Equation.3">
                  <p:embed/>
                </p:oleObj>
              </mc:Choice>
              <mc:Fallback>
                <p:oleObj name="Rovnica" r:id="rId5" imgW="215640" imgH="215640" progId="Equation.3">
                  <p:embed/>
                  <p:pic>
                    <p:nvPicPr>
                      <p:cNvPr id="481285" name="Object 5">
                        <a:extLst>
                          <a:ext uri="{FF2B5EF4-FFF2-40B4-BE49-F238E27FC236}">
                            <a16:creationId xmlns:a16="http://schemas.microsoft.com/office/drawing/2014/main" id="{D93A9584-7B87-5CF7-29A3-DD58E21A16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6" y="3643314"/>
                        <a:ext cx="393700" cy="38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287" name="Object 2">
            <a:extLst>
              <a:ext uri="{FF2B5EF4-FFF2-40B4-BE49-F238E27FC236}">
                <a16:creationId xmlns:a16="http://schemas.microsoft.com/office/drawing/2014/main" id="{00A25B21-752D-F9CF-B5D2-3385AA07EC4D}"/>
              </a:ext>
            </a:extLst>
          </p:cNvPr>
          <p:cNvSpPr txBox="1"/>
          <p:nvPr/>
        </p:nvSpPr>
        <p:spPr bwMode="auto">
          <a:xfrm>
            <a:off x="5171463" y="6161992"/>
            <a:ext cx="3708285" cy="408162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priamka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rovina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podpriestory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lang="en-US" baseline="-25000" dirty="0">
                <a:solidFill>
                  <a:schemeClr val="tx2"/>
                </a:solidFill>
                <a:latin typeface="Times New Roman" pitchFamily="18" charset="0"/>
              </a:rPr>
              <a:t>3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(F)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sk-SK" b="0" i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39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Zaoblený obdĺžnik 15">
            <a:extLst>
              <a:ext uri="{FF2B5EF4-FFF2-40B4-BE49-F238E27FC236}">
                <a16:creationId xmlns:a16="http://schemas.microsoft.com/office/drawing/2014/main" id="{4D788D83-1398-AD54-214F-E55D292D88E6}"/>
              </a:ext>
            </a:extLst>
          </p:cNvPr>
          <p:cNvSpPr/>
          <p:nvPr/>
        </p:nvSpPr>
        <p:spPr>
          <a:xfrm>
            <a:off x="251520" y="3996089"/>
            <a:ext cx="7248730" cy="2673271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Zaoblený obdĺžnik 15">
            <a:extLst>
              <a:ext uri="{FF2B5EF4-FFF2-40B4-BE49-F238E27FC236}">
                <a16:creationId xmlns:a16="http://schemas.microsoft.com/office/drawing/2014/main" id="{536539ED-9ED4-20E7-A7D8-34E85E08C71B}"/>
              </a:ext>
            </a:extLst>
          </p:cNvPr>
          <p:cNvSpPr/>
          <p:nvPr/>
        </p:nvSpPr>
        <p:spPr>
          <a:xfrm>
            <a:off x="403277" y="742928"/>
            <a:ext cx="8461297" cy="1995851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81282" name="Line 2"/>
          <p:cNvSpPr>
            <a:spLocks noChangeShapeType="1"/>
          </p:cNvSpPr>
          <p:nvPr/>
        </p:nvSpPr>
        <p:spPr bwMode="auto">
          <a:xfrm>
            <a:off x="900113" y="677863"/>
            <a:ext cx="77120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F182E1E-E1F4-F5D5-32F4-C2EB15583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1014699"/>
            <a:ext cx="8064896" cy="104737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M-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</a:rPr>
              <a:t>rozmern</a:t>
            </a:r>
            <a:r>
              <a:rPr lang="sk-SK" dirty="0">
                <a:solidFill>
                  <a:schemeClr val="tx2"/>
                </a:solidFill>
                <a:latin typeface="Times New Roman" pitchFamily="18" charset="0"/>
              </a:rPr>
              <a:t>ý vektorový priestor  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lang="en-US" baseline="-25000" dirty="0">
                <a:solidFill>
                  <a:schemeClr val="tx2"/>
                </a:solidFill>
                <a:latin typeface="Times New Roman" pitchFamily="18" charset="0"/>
              </a:rPr>
              <a:t>M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(F)</a:t>
            </a:r>
            <a:r>
              <a:rPr lang="sk-SK" dirty="0">
                <a:solidFill>
                  <a:schemeClr val="tx2"/>
                </a:solidFill>
                <a:latin typeface="Times New Roman" pitchFamily="18" charset="0"/>
              </a:rPr>
              <a:t>  je  </a:t>
            </a:r>
            <a:r>
              <a:rPr lang="sk-SK" b="1" dirty="0">
                <a:solidFill>
                  <a:srgbClr val="FF0000"/>
                </a:solidFill>
                <a:latin typeface="Times New Roman" pitchFamily="18" charset="0"/>
              </a:rPr>
              <a:t>vektorovým </a:t>
            </a:r>
            <a:r>
              <a:rPr lang="sk-SK" b="1" dirty="0" err="1">
                <a:solidFill>
                  <a:srgbClr val="FF0000"/>
                </a:solidFill>
                <a:latin typeface="Times New Roman" pitchFamily="18" charset="0"/>
              </a:rPr>
              <a:t>podpriestom</a:t>
            </a:r>
            <a:r>
              <a:rPr lang="sk-SK" b="1" dirty="0">
                <a:solidFill>
                  <a:srgbClr val="FF0000"/>
                </a:solidFill>
                <a:latin typeface="Times New Roman" pitchFamily="18" charset="0"/>
              </a:rPr>
              <a:t>  </a:t>
            </a:r>
            <a:r>
              <a:rPr lang="sk-SK" dirty="0">
                <a:solidFill>
                  <a:schemeClr val="tx2"/>
                </a:solidFill>
                <a:latin typeface="Times New Roman" pitchFamily="18" charset="0"/>
              </a:rPr>
              <a:t>N-rozmerného  vektorového priestoru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 V</a:t>
            </a:r>
            <a:r>
              <a:rPr lang="sk-SK" baseline="-25000" dirty="0">
                <a:solidFill>
                  <a:schemeClr val="tx2"/>
                </a:solidFill>
                <a:latin typeface="Times New Roman" pitchFamily="18" charset="0"/>
              </a:rPr>
              <a:t>N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(F)  (M 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sym typeface="Symbol" panose="05050102010706020507" pitchFamily="18" charset="2"/>
              </a:rPr>
              <a:t> N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) 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</a:rPr>
              <a:t>ak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 plat</a:t>
            </a:r>
            <a:r>
              <a:rPr lang="sk-SK" dirty="0">
                <a:solidFill>
                  <a:schemeClr val="tx2"/>
                </a:solidFill>
                <a:latin typeface="Times New Roman" pitchFamily="18" charset="0"/>
              </a:rPr>
              <a:t>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2">
                <a:extLst>
                  <a:ext uri="{FF2B5EF4-FFF2-40B4-BE49-F238E27FC236}">
                    <a16:creationId xmlns:a16="http://schemas.microsoft.com/office/drawing/2014/main" id="{8002C170-90CC-D20F-828E-F477D52BA737}"/>
                  </a:ext>
                </a:extLst>
              </p:cNvPr>
              <p:cNvSpPr txBox="1"/>
              <p:nvPr/>
            </p:nvSpPr>
            <p:spPr bwMode="auto">
              <a:xfrm>
                <a:off x="3131840" y="2091864"/>
                <a:ext cx="3528392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r>
                  <a:rPr lang="en-US" b="0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</a:t>
                </a:r>
                <a14:m>
                  <m:oMath xmlns:m="http://schemas.openxmlformats.org/officeDocument/2006/math">
                    <m:r>
                      <a:rPr lang="sk-SK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l-GR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ϵ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V</m:t>
                    </m:r>
                    <m:r>
                      <m:rPr>
                        <m:nor/>
                      </m:rPr>
                      <a:rPr lang="en-US" baseline="-25000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)   </m:t>
                    </m:r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</m:t>
                    </m:r>
                    <m:r>
                      <a:rPr lang="en-US" b="1" i="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   </m:t>
                    </m:r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l-GR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ϵ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V</m:t>
                    </m:r>
                    <m:r>
                      <m:rPr>
                        <m:nor/>
                      </m:rPr>
                      <a:rPr lang="sk-SK" baseline="-25000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)</m:t>
                    </m:r>
                  </m:oMath>
                </a14:m>
                <a:endParaRPr lang="sk-SK" b="1" dirty="0"/>
              </a:p>
            </p:txBody>
          </p:sp>
        </mc:Choice>
        <mc:Fallback xmlns="">
          <p:sp>
            <p:nvSpPr>
              <p:cNvPr id="14" name="Object 2">
                <a:extLst>
                  <a:ext uri="{FF2B5EF4-FFF2-40B4-BE49-F238E27FC236}">
                    <a16:creationId xmlns:a16="http://schemas.microsoft.com/office/drawing/2014/main" id="{8002C170-90CC-D20F-828E-F477D52BA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1840" y="2091864"/>
                <a:ext cx="3528392" cy="460375"/>
              </a:xfrm>
              <a:prstGeom prst="rect">
                <a:avLst/>
              </a:prstGeom>
              <a:blipFill>
                <a:blip r:embed="rId2"/>
                <a:stretch>
                  <a:fillRect l="-1554" t="-657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3">
            <a:extLst>
              <a:ext uri="{FF2B5EF4-FFF2-40B4-BE49-F238E27FC236}">
                <a16:creationId xmlns:a16="http://schemas.microsoft.com/office/drawing/2014/main" id="{CFBBC89A-EA29-3C56-F8D6-AD02DCD29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24" y="285728"/>
            <a:ext cx="800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Báza a dimenzia </a:t>
            </a:r>
            <a:r>
              <a:rPr lang="sk-SK" sz="2400" b="1" i="1" dirty="0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(F)</a:t>
            </a:r>
          </a:p>
        </p:txBody>
      </p:sp>
      <p:sp>
        <p:nvSpPr>
          <p:cNvPr id="2" name="Zaoblený obdĺžnik 15">
            <a:extLst>
              <a:ext uri="{FF2B5EF4-FFF2-40B4-BE49-F238E27FC236}">
                <a16:creationId xmlns:a16="http://schemas.microsoft.com/office/drawing/2014/main" id="{08568921-900F-F378-5139-FC5C771B7524}"/>
              </a:ext>
            </a:extLst>
          </p:cNvPr>
          <p:cNvSpPr/>
          <p:nvPr/>
        </p:nvSpPr>
        <p:spPr>
          <a:xfrm>
            <a:off x="368213" y="2873820"/>
            <a:ext cx="8496361" cy="987228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A7E7CC4-FF20-406E-B6FE-5B425FBE8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807" y="2958203"/>
            <a:ext cx="8082257" cy="90284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</a:rPr>
              <a:t>Line</a:t>
            </a:r>
            <a:r>
              <a:rPr lang="sk-SK" b="1" dirty="0" err="1">
                <a:solidFill>
                  <a:srgbClr val="FF0000"/>
                </a:solidFill>
                <a:latin typeface="Times New Roman" pitchFamily="18" charset="0"/>
              </a:rPr>
              <a:t>árna</a:t>
            </a:r>
            <a:r>
              <a:rPr lang="sk-SK" b="1" dirty="0">
                <a:solidFill>
                  <a:srgbClr val="FF0000"/>
                </a:solidFill>
                <a:latin typeface="Times New Roman" pitchFamily="18" charset="0"/>
              </a:rPr>
              <a:t> obálka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endParaRPr lang="sk-SK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14A4AF9D-B085-5B90-FAC3-9E1D52165B88}"/>
                  </a:ext>
                </a:extLst>
              </p:cNvPr>
              <p:cNvSpPr txBox="1"/>
              <p:nvPr/>
            </p:nvSpPr>
            <p:spPr bwMode="auto">
              <a:xfrm>
                <a:off x="2574187" y="3216106"/>
                <a:ext cx="5760640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  <m:r>
                          <a:rPr lang="en-US" baseline="-25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  <m:r>
                          <a:rPr lang="en-US" baseline="-25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,</m:t>
                        </m:r>
                        <m:r>
                          <m:rPr>
                            <m:nor/>
                          </m:rPr>
                          <a:rPr lang="en-US" b="1" dirty="0"/>
                          <m:t> ... 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,</m:t>
                        </m:r>
                        <m:r>
                          <a:rPr lang="en-US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  <m:r>
                          <m:rPr>
                            <m:sty m:val="p"/>
                          </m:rPr>
                          <a:rPr lang="en-US" baseline="-25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</m:oMath>
                </a14:m>
                <a:r>
                  <a:rPr lang="en-US" b="0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  =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baseline="-25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  <m:r>
                          <a:rPr lang="en-US" baseline="-25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0000"/>
                            </a:solidFill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baseline="-25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  <m:r>
                          <a:rPr lang="en-US" baseline="-25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b="1" dirty="0"/>
                          <m:t>+ ... +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sty m:val="p"/>
                          </m:rPr>
                          <a:rPr lang="en-US" baseline="-25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  <m:r>
                          <m:rPr>
                            <m:sty m:val="p"/>
                          </m:rPr>
                          <a:rPr lang="en-US" b="0" i="0" baseline="-250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b="0" i="0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;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baseline="-25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b="1" dirty="0"/>
                          <m:t>...,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sty m:val="p"/>
                          </m:rPr>
                          <a:rPr lang="en-US" baseline="-25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baseline="-25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>
                            <a:solidFill>
                              <a:schemeClr val="tx2"/>
                            </a:solidFill>
                            <a:latin typeface="Times New Roman" pitchFamily="18" charset="0"/>
                          </a:rPr>
                          <m:t>ϵ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2"/>
                            </a:solidFill>
                            <a:latin typeface="Times New Roman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2"/>
                            </a:solidFill>
                            <a:latin typeface="Times New Roman" pitchFamily="18" charset="0"/>
                          </a:rPr>
                          <m:t>F</m:t>
                        </m:r>
                      </m:e>
                    </m:d>
                  </m:oMath>
                </a14:m>
                <a:endParaRPr lang="sk-SK" b="1" dirty="0"/>
              </a:p>
            </p:txBody>
          </p:sp>
        </mc:Choice>
        <mc:Fallback xmlns="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14A4AF9D-B085-5B90-FAC3-9E1D52165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74187" y="3216106"/>
                <a:ext cx="5760640" cy="460375"/>
              </a:xfrm>
              <a:prstGeom prst="rect">
                <a:avLst/>
              </a:prstGeom>
              <a:blipFill>
                <a:blip r:embed="rId3"/>
                <a:stretch>
                  <a:fillRect t="-8000" b="-1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885E5EA1-FD7F-C676-DE4B-1AE1B7027BDE}"/>
                  </a:ext>
                </a:extLst>
              </p:cNvPr>
              <p:cNvSpPr txBox="1"/>
              <p:nvPr/>
            </p:nvSpPr>
            <p:spPr bwMode="auto">
              <a:xfrm>
                <a:off x="349328" y="4365104"/>
                <a:ext cx="4203787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1,1,0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 (1,0,0)</m:t>
                        </m:r>
                      </m:e>
                    </m:d>
                  </m:oMath>
                </a14:m>
                <a:r>
                  <a:rPr lang="en-US" b="0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  </a:t>
                </a:r>
                <a:r>
                  <a:rPr lang="en-US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= ?</a:t>
                </a:r>
                <a:endParaRPr lang="sk-SK" b="1" dirty="0"/>
              </a:p>
            </p:txBody>
          </p:sp>
        </mc:Choice>
        <mc:Fallback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885E5EA1-FD7F-C676-DE4B-1AE1B7027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9328" y="4365104"/>
                <a:ext cx="4203787" cy="460375"/>
              </a:xfrm>
              <a:prstGeom prst="rect">
                <a:avLst/>
              </a:prstGeom>
              <a:blipFill>
                <a:blip r:embed="rId4"/>
                <a:stretch>
                  <a:fillRect t="-657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16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Zaoblený obdĺžnik 15">
            <a:extLst>
              <a:ext uri="{FF2B5EF4-FFF2-40B4-BE49-F238E27FC236}">
                <a16:creationId xmlns:a16="http://schemas.microsoft.com/office/drawing/2014/main" id="{4D788D83-1398-AD54-214F-E55D292D88E6}"/>
              </a:ext>
            </a:extLst>
          </p:cNvPr>
          <p:cNvSpPr/>
          <p:nvPr/>
        </p:nvSpPr>
        <p:spPr>
          <a:xfrm>
            <a:off x="251520" y="3996089"/>
            <a:ext cx="7248730" cy="2673271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Zaoblený obdĺžnik 15">
            <a:extLst>
              <a:ext uri="{FF2B5EF4-FFF2-40B4-BE49-F238E27FC236}">
                <a16:creationId xmlns:a16="http://schemas.microsoft.com/office/drawing/2014/main" id="{536539ED-9ED4-20E7-A7D8-34E85E08C71B}"/>
              </a:ext>
            </a:extLst>
          </p:cNvPr>
          <p:cNvSpPr/>
          <p:nvPr/>
        </p:nvSpPr>
        <p:spPr>
          <a:xfrm>
            <a:off x="403277" y="742928"/>
            <a:ext cx="8461297" cy="1995851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81282" name="Line 2"/>
          <p:cNvSpPr>
            <a:spLocks noChangeShapeType="1"/>
          </p:cNvSpPr>
          <p:nvPr/>
        </p:nvSpPr>
        <p:spPr bwMode="auto">
          <a:xfrm>
            <a:off x="900113" y="677863"/>
            <a:ext cx="77120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F182E1E-E1F4-F5D5-32F4-C2EB15583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1014699"/>
            <a:ext cx="8064896" cy="104737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M-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</a:rPr>
              <a:t>rozmern</a:t>
            </a:r>
            <a:r>
              <a:rPr lang="sk-SK" dirty="0">
                <a:solidFill>
                  <a:schemeClr val="tx2"/>
                </a:solidFill>
                <a:latin typeface="Times New Roman" pitchFamily="18" charset="0"/>
              </a:rPr>
              <a:t>ý vektorový priestor  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lang="en-US" baseline="-25000" dirty="0">
                <a:solidFill>
                  <a:schemeClr val="tx2"/>
                </a:solidFill>
                <a:latin typeface="Times New Roman" pitchFamily="18" charset="0"/>
              </a:rPr>
              <a:t>M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(F)</a:t>
            </a:r>
            <a:r>
              <a:rPr lang="sk-SK" dirty="0">
                <a:solidFill>
                  <a:schemeClr val="tx2"/>
                </a:solidFill>
                <a:latin typeface="Times New Roman" pitchFamily="18" charset="0"/>
              </a:rPr>
              <a:t>  je  </a:t>
            </a:r>
            <a:r>
              <a:rPr lang="sk-SK" b="1" dirty="0">
                <a:solidFill>
                  <a:srgbClr val="FF0000"/>
                </a:solidFill>
                <a:latin typeface="Times New Roman" pitchFamily="18" charset="0"/>
              </a:rPr>
              <a:t>vektorovým </a:t>
            </a:r>
            <a:r>
              <a:rPr lang="sk-SK" b="1" dirty="0" err="1">
                <a:solidFill>
                  <a:srgbClr val="FF0000"/>
                </a:solidFill>
                <a:latin typeface="Times New Roman" pitchFamily="18" charset="0"/>
              </a:rPr>
              <a:t>podpriestom</a:t>
            </a:r>
            <a:r>
              <a:rPr lang="sk-SK" b="1" dirty="0">
                <a:solidFill>
                  <a:srgbClr val="FF0000"/>
                </a:solidFill>
                <a:latin typeface="Times New Roman" pitchFamily="18" charset="0"/>
              </a:rPr>
              <a:t>  </a:t>
            </a:r>
            <a:r>
              <a:rPr lang="sk-SK" dirty="0">
                <a:solidFill>
                  <a:schemeClr val="tx2"/>
                </a:solidFill>
                <a:latin typeface="Times New Roman" pitchFamily="18" charset="0"/>
              </a:rPr>
              <a:t>N-rozmerného  vektorového priestoru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 V</a:t>
            </a:r>
            <a:r>
              <a:rPr lang="sk-SK" baseline="-25000" dirty="0">
                <a:solidFill>
                  <a:schemeClr val="tx2"/>
                </a:solidFill>
                <a:latin typeface="Times New Roman" pitchFamily="18" charset="0"/>
              </a:rPr>
              <a:t>N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(F)  (M 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sym typeface="Symbol" panose="05050102010706020507" pitchFamily="18" charset="2"/>
              </a:rPr>
              <a:t> N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) 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</a:rPr>
              <a:t>ak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 plat</a:t>
            </a:r>
            <a:r>
              <a:rPr lang="sk-SK" dirty="0">
                <a:solidFill>
                  <a:schemeClr val="tx2"/>
                </a:solidFill>
                <a:latin typeface="Times New Roman" pitchFamily="18" charset="0"/>
              </a:rPr>
              <a:t>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2">
                <a:extLst>
                  <a:ext uri="{FF2B5EF4-FFF2-40B4-BE49-F238E27FC236}">
                    <a16:creationId xmlns:a16="http://schemas.microsoft.com/office/drawing/2014/main" id="{8002C170-90CC-D20F-828E-F477D52BA737}"/>
                  </a:ext>
                </a:extLst>
              </p:cNvPr>
              <p:cNvSpPr txBox="1"/>
              <p:nvPr/>
            </p:nvSpPr>
            <p:spPr bwMode="auto">
              <a:xfrm>
                <a:off x="3131840" y="2091864"/>
                <a:ext cx="3528392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r>
                  <a:rPr lang="en-US" b="0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</a:t>
                </a:r>
                <a14:m>
                  <m:oMath xmlns:m="http://schemas.openxmlformats.org/officeDocument/2006/math">
                    <m:r>
                      <a:rPr lang="sk-SK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l-GR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ϵ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V</m:t>
                    </m:r>
                    <m:r>
                      <m:rPr>
                        <m:nor/>
                      </m:rPr>
                      <a:rPr lang="en-US" baseline="-25000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)   </m:t>
                    </m:r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</m:t>
                    </m:r>
                    <m:r>
                      <a:rPr lang="en-US" b="1" i="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   </m:t>
                    </m:r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l-GR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ϵ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V</m:t>
                    </m:r>
                    <m:r>
                      <m:rPr>
                        <m:nor/>
                      </m:rPr>
                      <a:rPr lang="sk-SK" baseline="-25000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)</m:t>
                    </m:r>
                  </m:oMath>
                </a14:m>
                <a:endParaRPr lang="sk-SK" b="1" dirty="0"/>
              </a:p>
            </p:txBody>
          </p:sp>
        </mc:Choice>
        <mc:Fallback xmlns="">
          <p:sp>
            <p:nvSpPr>
              <p:cNvPr id="14" name="Object 2">
                <a:extLst>
                  <a:ext uri="{FF2B5EF4-FFF2-40B4-BE49-F238E27FC236}">
                    <a16:creationId xmlns:a16="http://schemas.microsoft.com/office/drawing/2014/main" id="{8002C170-90CC-D20F-828E-F477D52BA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1840" y="2091864"/>
                <a:ext cx="3528392" cy="460375"/>
              </a:xfrm>
              <a:prstGeom prst="rect">
                <a:avLst/>
              </a:prstGeom>
              <a:blipFill>
                <a:blip r:embed="rId2"/>
                <a:stretch>
                  <a:fillRect l="-1554" t="-657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3">
            <a:extLst>
              <a:ext uri="{FF2B5EF4-FFF2-40B4-BE49-F238E27FC236}">
                <a16:creationId xmlns:a16="http://schemas.microsoft.com/office/drawing/2014/main" id="{CFBBC89A-EA29-3C56-F8D6-AD02DCD29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24" y="285728"/>
            <a:ext cx="800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Báza a dimenzia </a:t>
            </a:r>
            <a:r>
              <a:rPr lang="sk-SK" sz="2400" b="1" i="1" dirty="0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(F)</a:t>
            </a:r>
          </a:p>
        </p:txBody>
      </p:sp>
      <p:sp>
        <p:nvSpPr>
          <p:cNvPr id="2" name="Zaoblený obdĺžnik 15">
            <a:extLst>
              <a:ext uri="{FF2B5EF4-FFF2-40B4-BE49-F238E27FC236}">
                <a16:creationId xmlns:a16="http://schemas.microsoft.com/office/drawing/2014/main" id="{08568921-900F-F378-5139-FC5C771B7524}"/>
              </a:ext>
            </a:extLst>
          </p:cNvPr>
          <p:cNvSpPr/>
          <p:nvPr/>
        </p:nvSpPr>
        <p:spPr>
          <a:xfrm>
            <a:off x="368213" y="2873820"/>
            <a:ext cx="8496361" cy="987228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A7E7CC4-FF20-406E-B6FE-5B425FBE8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807" y="2958203"/>
            <a:ext cx="8082257" cy="90284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</a:rPr>
              <a:t>Line</a:t>
            </a:r>
            <a:r>
              <a:rPr lang="sk-SK" b="1" dirty="0" err="1">
                <a:solidFill>
                  <a:srgbClr val="FF0000"/>
                </a:solidFill>
                <a:latin typeface="Times New Roman" pitchFamily="18" charset="0"/>
              </a:rPr>
              <a:t>árna</a:t>
            </a:r>
            <a:r>
              <a:rPr lang="sk-SK" b="1" dirty="0">
                <a:solidFill>
                  <a:srgbClr val="FF0000"/>
                </a:solidFill>
                <a:latin typeface="Times New Roman" pitchFamily="18" charset="0"/>
              </a:rPr>
              <a:t> obálka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endParaRPr lang="sk-SK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14A4AF9D-B085-5B90-FAC3-9E1D52165B88}"/>
                  </a:ext>
                </a:extLst>
              </p:cNvPr>
              <p:cNvSpPr txBox="1"/>
              <p:nvPr/>
            </p:nvSpPr>
            <p:spPr bwMode="auto">
              <a:xfrm>
                <a:off x="2574187" y="3216106"/>
                <a:ext cx="5760640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  <m:r>
                          <a:rPr lang="en-US" baseline="-25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  <m:r>
                          <a:rPr lang="en-US" baseline="-25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,</m:t>
                        </m:r>
                        <m:r>
                          <m:rPr>
                            <m:nor/>
                          </m:rPr>
                          <a:rPr lang="en-US" b="1" dirty="0"/>
                          <m:t> ... 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,</m:t>
                        </m:r>
                        <m:r>
                          <a:rPr lang="en-US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  <m:r>
                          <m:rPr>
                            <m:sty m:val="p"/>
                          </m:rPr>
                          <a:rPr lang="en-US" baseline="-25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</m:oMath>
                </a14:m>
                <a:r>
                  <a:rPr lang="en-US" b="0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  =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baseline="-25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  <m:r>
                          <a:rPr lang="en-US" baseline="-25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0000"/>
                            </a:solidFill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baseline="-25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  <m:r>
                          <a:rPr lang="en-US" baseline="-25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b="1" dirty="0"/>
                          <m:t>+ ... +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sty m:val="p"/>
                          </m:rPr>
                          <a:rPr lang="en-US" baseline="-25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  <m:r>
                          <m:rPr>
                            <m:sty m:val="p"/>
                          </m:rPr>
                          <a:rPr lang="en-US" b="0" i="0" baseline="-250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b="0" i="0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;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baseline="-25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b="1" dirty="0"/>
                          <m:t>...,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sty m:val="p"/>
                          </m:rPr>
                          <a:rPr lang="en-US" baseline="-25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baseline="-25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>
                            <a:solidFill>
                              <a:schemeClr val="tx2"/>
                            </a:solidFill>
                            <a:latin typeface="Times New Roman" pitchFamily="18" charset="0"/>
                          </a:rPr>
                          <m:t>ϵ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2"/>
                            </a:solidFill>
                            <a:latin typeface="Times New Roman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2"/>
                            </a:solidFill>
                            <a:latin typeface="Times New Roman" pitchFamily="18" charset="0"/>
                          </a:rPr>
                          <m:t>F</m:t>
                        </m:r>
                      </m:e>
                    </m:d>
                  </m:oMath>
                </a14:m>
                <a:endParaRPr lang="sk-SK" b="1" dirty="0"/>
              </a:p>
            </p:txBody>
          </p:sp>
        </mc:Choice>
        <mc:Fallback xmlns="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14A4AF9D-B085-5B90-FAC3-9E1D52165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74187" y="3216106"/>
                <a:ext cx="5760640" cy="460375"/>
              </a:xfrm>
              <a:prstGeom prst="rect">
                <a:avLst/>
              </a:prstGeom>
              <a:blipFill>
                <a:blip r:embed="rId3"/>
                <a:stretch>
                  <a:fillRect t="-8000" b="-1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885E5EA1-FD7F-C676-DE4B-1AE1B7027BDE}"/>
                  </a:ext>
                </a:extLst>
              </p:cNvPr>
              <p:cNvSpPr txBox="1"/>
              <p:nvPr/>
            </p:nvSpPr>
            <p:spPr bwMode="auto">
              <a:xfrm>
                <a:off x="349328" y="4365104"/>
                <a:ext cx="4203787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1,1,0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 (1,0,0)</m:t>
                        </m:r>
                      </m:e>
                    </m:d>
                  </m:oMath>
                </a14:m>
                <a:r>
                  <a:rPr lang="en-US" b="0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  =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 0)</m:t>
                        </m:r>
                        <m:r>
                          <a:rPr lang="en-US" b="0" i="0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;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b="0" i="0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b="0" i="0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lang="el-GR" dirty="0">
                            <a:solidFill>
                              <a:schemeClr val="tx2"/>
                            </a:solidFill>
                            <a:latin typeface="Times New Roman" pitchFamily="18" charset="0"/>
                          </a:rPr>
                          <m:t>ϵ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2"/>
                            </a:solidFill>
                            <a:latin typeface="Times New Roman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2"/>
                            </a:solidFill>
                            <a:latin typeface="Times New Roman" pitchFamily="18" charset="0"/>
                          </a:rPr>
                          <m:t>F</m:t>
                        </m:r>
                      </m:e>
                    </m:d>
                  </m:oMath>
                </a14:m>
                <a:endParaRPr lang="sk-SK" b="1" dirty="0"/>
              </a:p>
            </p:txBody>
          </p:sp>
        </mc:Choice>
        <mc:Fallback xmlns=""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885E5EA1-FD7F-C676-DE4B-1AE1B7027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9328" y="4365104"/>
                <a:ext cx="4203787" cy="460375"/>
              </a:xfrm>
              <a:prstGeom prst="rect">
                <a:avLst/>
              </a:prstGeom>
              <a:blipFill>
                <a:blip r:embed="rId4"/>
                <a:stretch>
                  <a:fillRect t="-657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bject 2">
                <a:extLst>
                  <a:ext uri="{FF2B5EF4-FFF2-40B4-BE49-F238E27FC236}">
                    <a16:creationId xmlns:a16="http://schemas.microsoft.com/office/drawing/2014/main" id="{D246577D-B858-E3DD-D852-F14B07134394}"/>
                  </a:ext>
                </a:extLst>
              </p:cNvPr>
              <p:cNvSpPr txBox="1"/>
              <p:nvPr/>
            </p:nvSpPr>
            <p:spPr bwMode="auto">
              <a:xfrm>
                <a:off x="368212" y="4941168"/>
                <a:ext cx="1971540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a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+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b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, 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a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+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c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,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c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,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a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)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= 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8" name="Object 2">
                <a:extLst>
                  <a:ext uri="{FF2B5EF4-FFF2-40B4-BE49-F238E27FC236}">
                    <a16:creationId xmlns:a16="http://schemas.microsoft.com/office/drawing/2014/main" id="{D246577D-B858-E3DD-D852-F14B07134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8212" y="4941168"/>
                <a:ext cx="1971540" cy="460375"/>
              </a:xfrm>
              <a:prstGeom prst="rect">
                <a:avLst/>
              </a:prstGeom>
              <a:blipFill>
                <a:blip r:embed="rId5"/>
                <a:stretch>
                  <a:fillRect l="-92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bject 2">
                <a:extLst>
                  <a:ext uri="{FF2B5EF4-FFF2-40B4-BE49-F238E27FC236}">
                    <a16:creationId xmlns:a16="http://schemas.microsoft.com/office/drawing/2014/main" id="{F42AD663-5164-39F8-CF50-DEC495B2EBA8}"/>
                  </a:ext>
                </a:extLst>
              </p:cNvPr>
              <p:cNvSpPr txBox="1"/>
              <p:nvPr/>
            </p:nvSpPr>
            <p:spPr bwMode="auto">
              <a:xfrm>
                <a:off x="1907704" y="4941168"/>
                <a:ext cx="4203787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 </m:t>
                      </m:r>
                      <m:r>
                        <m:rPr>
                          <m:nor/>
                        </m:rPr>
                        <a:rPr lang="en-US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a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,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a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, 0,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a</m:t>
                      </m:r>
                      <m:r>
                        <m:rPr>
                          <m:nor/>
                        </m:rPr>
                        <a:rPr lang="en-US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)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+ (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b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, 0, 0, 0) + (0,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c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,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c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, 0) =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1" name="Object 2">
                <a:extLst>
                  <a:ext uri="{FF2B5EF4-FFF2-40B4-BE49-F238E27FC236}">
                    <a16:creationId xmlns:a16="http://schemas.microsoft.com/office/drawing/2014/main" id="{F42AD663-5164-39F8-CF50-DEC495B2E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7704" y="4941168"/>
                <a:ext cx="4203787" cy="4603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280" name="Object 2">
                <a:extLst>
                  <a:ext uri="{FF2B5EF4-FFF2-40B4-BE49-F238E27FC236}">
                    <a16:creationId xmlns:a16="http://schemas.microsoft.com/office/drawing/2014/main" id="{769D54A7-F926-9266-7280-A7131BB74263}"/>
                  </a:ext>
                </a:extLst>
              </p:cNvPr>
              <p:cNvSpPr txBox="1"/>
              <p:nvPr/>
            </p:nvSpPr>
            <p:spPr bwMode="auto">
              <a:xfrm>
                <a:off x="1907704" y="5496148"/>
                <a:ext cx="4320480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a</m:t>
                      </m:r>
                      <m:r>
                        <m:rPr>
                          <m:nor/>
                        </m:rPr>
                        <a:rPr lang="en-US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1, 1, 0, 1</m:t>
                      </m:r>
                      <m:r>
                        <m:rPr>
                          <m:nor/>
                        </m:rPr>
                        <a:rPr lang="en-US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)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+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b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(1, 0, 0, 0) +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c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(0, 1, 1, 0) 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81280" name="Object 2">
                <a:extLst>
                  <a:ext uri="{FF2B5EF4-FFF2-40B4-BE49-F238E27FC236}">
                    <a16:creationId xmlns:a16="http://schemas.microsoft.com/office/drawing/2014/main" id="{769D54A7-F926-9266-7280-A7131BB74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7704" y="5496148"/>
                <a:ext cx="4320480" cy="4603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281" name="Object 2">
                <a:extLst>
                  <a:ext uri="{FF2B5EF4-FFF2-40B4-BE49-F238E27FC236}">
                    <a16:creationId xmlns:a16="http://schemas.microsoft.com/office/drawing/2014/main" id="{696A9A08-9E8A-CAA5-22F3-5B6C40D4D123}"/>
                  </a:ext>
                </a:extLst>
              </p:cNvPr>
              <p:cNvSpPr txBox="1"/>
              <p:nvPr/>
            </p:nvSpPr>
            <p:spPr bwMode="auto">
              <a:xfrm>
                <a:off x="3635896" y="6064969"/>
                <a:ext cx="3599533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[</m:t>
                      </m:r>
                      <m:r>
                        <m:rPr>
                          <m:nor/>
                        </m:rPr>
                        <a:rPr lang="en-US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1, 1, 0, 1</m:t>
                      </m:r>
                      <m:r>
                        <m:rPr>
                          <m:nor/>
                        </m:rPr>
                        <a:rPr lang="en-US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)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, (1, 0, 0, 0), (0, 1, 1, 0)] 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81281" name="Object 2">
                <a:extLst>
                  <a:ext uri="{FF2B5EF4-FFF2-40B4-BE49-F238E27FC236}">
                    <a16:creationId xmlns:a16="http://schemas.microsoft.com/office/drawing/2014/main" id="{696A9A08-9E8A-CAA5-22F3-5B6C40D4D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35896" y="6064969"/>
                <a:ext cx="3599533" cy="460375"/>
              </a:xfrm>
              <a:prstGeom prst="rect">
                <a:avLst/>
              </a:prstGeom>
              <a:blipFill>
                <a:blip r:embed="rId8"/>
                <a:stretch>
                  <a:fillRect l="-50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1283" name="Line 2">
            <a:extLst>
              <a:ext uri="{FF2B5EF4-FFF2-40B4-BE49-F238E27FC236}">
                <a16:creationId xmlns:a16="http://schemas.microsoft.com/office/drawing/2014/main" id="{EF3B44C3-918B-1D26-8866-52E849E2B1A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105" y="4867573"/>
            <a:ext cx="4716000" cy="158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2356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1" grpId="0"/>
      <p:bldP spid="481280" grpId="0"/>
      <p:bldP spid="48128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Line 2"/>
          <p:cNvSpPr>
            <a:spLocks noChangeShapeType="1"/>
          </p:cNvSpPr>
          <p:nvPr/>
        </p:nvSpPr>
        <p:spPr bwMode="auto">
          <a:xfrm>
            <a:off x="900113" y="677863"/>
            <a:ext cx="77120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481283" name="Text Box 3"/>
          <p:cNvSpPr txBox="1">
            <a:spLocks noChangeArrowheads="1"/>
          </p:cNvSpPr>
          <p:nvPr/>
        </p:nvSpPr>
        <p:spPr bwMode="auto">
          <a:xfrm>
            <a:off x="857224" y="285728"/>
            <a:ext cx="800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Báza a dimenzia </a:t>
            </a:r>
            <a:r>
              <a:rPr lang="sk-SK" sz="2400" b="1" i="1" dirty="0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(F)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7B78227E-590F-BA0C-C2F3-DA72D344DC33}"/>
                  </a:ext>
                </a:extLst>
              </p:cNvPr>
              <p:cNvSpPr txBox="1"/>
              <p:nvPr/>
            </p:nvSpPr>
            <p:spPr bwMode="auto">
              <a:xfrm>
                <a:off x="2958945" y="2009330"/>
                <a:ext cx="613499" cy="360039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7B78227E-590F-BA0C-C2F3-DA72D344D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58945" y="2009330"/>
                <a:ext cx="613499" cy="360039"/>
              </a:xfrm>
              <a:prstGeom prst="rect">
                <a:avLst/>
              </a:prstGeom>
              <a:blipFill>
                <a:blip r:embed="rId2"/>
                <a:stretch>
                  <a:fillRect l="-1980" r="-6931" b="-1355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281" name="Object 2">
                <a:extLst>
                  <a:ext uri="{FF2B5EF4-FFF2-40B4-BE49-F238E27FC236}">
                    <a16:creationId xmlns:a16="http://schemas.microsoft.com/office/drawing/2014/main" id="{4C0E3146-8163-4160-50FA-48EB69FFE931}"/>
                  </a:ext>
                </a:extLst>
              </p:cNvPr>
              <p:cNvSpPr txBox="1"/>
              <p:nvPr/>
            </p:nvSpPr>
            <p:spPr bwMode="auto">
              <a:xfrm>
                <a:off x="192562" y="1525006"/>
                <a:ext cx="1368150" cy="64807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𝐄</m:t>
                      </m:r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sk-SK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sk-SK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81281" name="Object 2">
                <a:extLst>
                  <a:ext uri="{FF2B5EF4-FFF2-40B4-BE49-F238E27FC236}">
                    <a16:creationId xmlns:a16="http://schemas.microsoft.com/office/drawing/2014/main" id="{4C0E3146-8163-4160-50FA-48EB69FFE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2562" y="1525006"/>
                <a:ext cx="1368150" cy="6480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284" name="Object 2">
                <a:extLst>
                  <a:ext uri="{FF2B5EF4-FFF2-40B4-BE49-F238E27FC236}">
                    <a16:creationId xmlns:a16="http://schemas.microsoft.com/office/drawing/2014/main" id="{61476D7A-B158-45C2-6AFB-6A0072B69AE2}"/>
                  </a:ext>
                </a:extLst>
              </p:cNvPr>
              <p:cNvSpPr txBox="1"/>
              <p:nvPr/>
            </p:nvSpPr>
            <p:spPr bwMode="auto">
              <a:xfrm>
                <a:off x="140749" y="1034497"/>
                <a:ext cx="3279123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sk-SK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uklidovsk</m:t>
                      </m:r>
                      <m: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á 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ortonorm</m:t>
                      </m:r>
                      <m: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á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lna</m:t>
                      </m:r>
                      <m: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á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za</m:t>
                      </m:r>
                    </m:oMath>
                  </m:oMathPara>
                </a14:m>
                <a:endParaRPr lang="sk-SK" b="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sk-SK" b="0" dirty="0">
                  <a:solidFill>
                    <a:srgbClr val="00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481284" name="Object 2">
                <a:extLst>
                  <a:ext uri="{FF2B5EF4-FFF2-40B4-BE49-F238E27FC236}">
                    <a16:creationId xmlns:a16="http://schemas.microsoft.com/office/drawing/2014/main" id="{61476D7A-B158-45C2-6AFB-6A0072B69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749" y="1034497"/>
                <a:ext cx="3279123" cy="383178"/>
              </a:xfrm>
              <a:prstGeom prst="rect">
                <a:avLst/>
              </a:prstGeom>
              <a:blipFill>
                <a:blip r:embed="rId4"/>
                <a:stretch>
                  <a:fillRect r="-55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1285" name="Rovná spojovacia šípka 481284">
            <a:extLst>
              <a:ext uri="{FF2B5EF4-FFF2-40B4-BE49-F238E27FC236}">
                <a16:creationId xmlns:a16="http://schemas.microsoft.com/office/drawing/2014/main" id="{635A44EA-37B7-44E2-F044-94F1E04D0A97}"/>
              </a:ext>
            </a:extLst>
          </p:cNvPr>
          <p:cNvCxnSpPr>
            <a:cxnSpLocks/>
          </p:cNvCxnSpPr>
          <p:nvPr/>
        </p:nvCxnSpPr>
        <p:spPr>
          <a:xfrm>
            <a:off x="2310873" y="2412570"/>
            <a:ext cx="720000" cy="0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0" name="Rovná spojovacia šípka 481289">
            <a:extLst>
              <a:ext uri="{FF2B5EF4-FFF2-40B4-BE49-F238E27FC236}">
                <a16:creationId xmlns:a16="http://schemas.microsoft.com/office/drawing/2014/main" id="{B0A14749-92E2-7A6A-EE7A-E80243B88479}"/>
              </a:ext>
            </a:extLst>
          </p:cNvPr>
          <p:cNvCxnSpPr>
            <a:cxnSpLocks/>
          </p:cNvCxnSpPr>
          <p:nvPr/>
        </p:nvCxnSpPr>
        <p:spPr>
          <a:xfrm flipV="1">
            <a:off x="2310873" y="1698230"/>
            <a:ext cx="0" cy="720000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1293" name="Object 2">
                <a:extLst>
                  <a:ext uri="{FF2B5EF4-FFF2-40B4-BE49-F238E27FC236}">
                    <a16:creationId xmlns:a16="http://schemas.microsoft.com/office/drawing/2014/main" id="{3AE66054-7992-5757-F0BB-FFC9A94C62A4}"/>
                  </a:ext>
                </a:extLst>
              </p:cNvPr>
              <p:cNvSpPr txBox="1"/>
              <p:nvPr/>
            </p:nvSpPr>
            <p:spPr bwMode="auto">
              <a:xfrm>
                <a:off x="1662802" y="1433267"/>
                <a:ext cx="613499" cy="360039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81293" name="Object 2">
                <a:extLst>
                  <a:ext uri="{FF2B5EF4-FFF2-40B4-BE49-F238E27FC236}">
                    <a16:creationId xmlns:a16="http://schemas.microsoft.com/office/drawing/2014/main" id="{3AE66054-7992-5757-F0BB-FFC9A94C6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62802" y="1433267"/>
                <a:ext cx="613499" cy="360039"/>
              </a:xfrm>
              <a:prstGeom prst="rect">
                <a:avLst/>
              </a:prstGeom>
              <a:blipFill>
                <a:blip r:embed="rId5"/>
                <a:stretch>
                  <a:fillRect l="-2000" r="-8000" b="-1525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294" name="Object 2">
                <a:extLst>
                  <a:ext uri="{FF2B5EF4-FFF2-40B4-BE49-F238E27FC236}">
                    <a16:creationId xmlns:a16="http://schemas.microsoft.com/office/drawing/2014/main" id="{A30F665F-473E-4C17-48A9-E57AD7949CD2}"/>
                  </a:ext>
                </a:extLst>
              </p:cNvPr>
              <p:cNvSpPr txBox="1"/>
              <p:nvPr/>
            </p:nvSpPr>
            <p:spPr bwMode="auto">
              <a:xfrm>
                <a:off x="2988007" y="2363406"/>
                <a:ext cx="348721" cy="41827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𝐞</m:t>
                      </m:r>
                      <m:r>
                        <a:rPr lang="en-US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481294" name="Object 2">
                <a:extLst>
                  <a:ext uri="{FF2B5EF4-FFF2-40B4-BE49-F238E27FC236}">
                    <a16:creationId xmlns:a16="http://schemas.microsoft.com/office/drawing/2014/main" id="{A30F665F-473E-4C17-48A9-E57AD7949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88007" y="2363406"/>
                <a:ext cx="348721" cy="418279"/>
              </a:xfrm>
              <a:prstGeom prst="rect">
                <a:avLst/>
              </a:prstGeom>
              <a:blipFill>
                <a:blip r:embed="rId6"/>
                <a:stretch>
                  <a:fillRect r="-350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295" name="Object 2">
                <a:extLst>
                  <a:ext uri="{FF2B5EF4-FFF2-40B4-BE49-F238E27FC236}">
                    <a16:creationId xmlns:a16="http://schemas.microsoft.com/office/drawing/2014/main" id="{C376064A-6291-A984-AE5F-5AB884E8ED88}"/>
                  </a:ext>
                </a:extLst>
              </p:cNvPr>
              <p:cNvSpPr txBox="1"/>
              <p:nvPr/>
            </p:nvSpPr>
            <p:spPr bwMode="auto">
              <a:xfrm>
                <a:off x="2345446" y="1461574"/>
                <a:ext cx="348721" cy="41827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𝐞</m:t>
                      </m:r>
                      <m:r>
                        <a:rPr lang="sk-SK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481295" name="Object 2">
                <a:extLst>
                  <a:ext uri="{FF2B5EF4-FFF2-40B4-BE49-F238E27FC236}">
                    <a16:creationId xmlns:a16="http://schemas.microsoft.com/office/drawing/2014/main" id="{C376064A-6291-A984-AE5F-5AB884E8E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45446" y="1461574"/>
                <a:ext cx="348721" cy="418279"/>
              </a:xfrm>
              <a:prstGeom prst="rect">
                <a:avLst/>
              </a:prstGeom>
              <a:blipFill>
                <a:blip r:embed="rId7"/>
                <a:stretch>
                  <a:fillRect r="-350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297" name="Object 2">
                <a:extLst>
                  <a:ext uri="{FF2B5EF4-FFF2-40B4-BE49-F238E27FC236}">
                    <a16:creationId xmlns:a16="http://schemas.microsoft.com/office/drawing/2014/main" id="{5660CF90-F2E5-48EA-1914-7270895E6864}"/>
                  </a:ext>
                </a:extLst>
              </p:cNvPr>
              <p:cNvSpPr txBox="1"/>
              <p:nvPr/>
            </p:nvSpPr>
            <p:spPr bwMode="auto">
              <a:xfrm>
                <a:off x="365726" y="3345457"/>
                <a:ext cx="1790314" cy="72008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𝐆</m:t>
                      </m:r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sk-SK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81297" name="Object 2">
                <a:extLst>
                  <a:ext uri="{FF2B5EF4-FFF2-40B4-BE49-F238E27FC236}">
                    <a16:creationId xmlns:a16="http://schemas.microsoft.com/office/drawing/2014/main" id="{5660CF90-F2E5-48EA-1914-7270895E6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5726" y="3345457"/>
                <a:ext cx="1790314" cy="72008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298" name="Object 2">
                <a:extLst>
                  <a:ext uri="{FF2B5EF4-FFF2-40B4-BE49-F238E27FC236}">
                    <a16:creationId xmlns:a16="http://schemas.microsoft.com/office/drawing/2014/main" id="{99097900-0D52-2426-4185-C6F36994C980}"/>
                  </a:ext>
                </a:extLst>
              </p:cNvPr>
              <p:cNvSpPr txBox="1"/>
              <p:nvPr/>
            </p:nvSpPr>
            <p:spPr bwMode="auto">
              <a:xfrm>
                <a:off x="242831" y="2830679"/>
                <a:ext cx="1872208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sk-SK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rtogon</m:t>
                      </m:r>
                      <m: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á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lna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á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za</m:t>
                      </m:r>
                    </m:oMath>
                  </m:oMathPara>
                </a14:m>
                <a:endParaRPr lang="sk-SK" b="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sk-SK" b="0" dirty="0">
                  <a:solidFill>
                    <a:srgbClr val="00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481298" name="Object 2">
                <a:extLst>
                  <a:ext uri="{FF2B5EF4-FFF2-40B4-BE49-F238E27FC236}">
                    <a16:creationId xmlns:a16="http://schemas.microsoft.com/office/drawing/2014/main" id="{99097900-0D52-2426-4185-C6F36994C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2831" y="2830679"/>
                <a:ext cx="1872208" cy="383178"/>
              </a:xfrm>
              <a:prstGeom prst="rect">
                <a:avLst/>
              </a:prstGeom>
              <a:blipFill>
                <a:blip r:embed="rId9"/>
                <a:stretch>
                  <a:fillRect r="-1629" b="-1111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2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81293" grpId="0"/>
      <p:bldP spid="481294" grpId="0"/>
      <p:bldP spid="481295" grpId="0"/>
      <p:bldP spid="481297" grpId="0"/>
      <p:bldP spid="48129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Line 2"/>
          <p:cNvSpPr>
            <a:spLocks noChangeShapeType="1"/>
          </p:cNvSpPr>
          <p:nvPr/>
        </p:nvSpPr>
        <p:spPr bwMode="auto">
          <a:xfrm>
            <a:off x="900113" y="677863"/>
            <a:ext cx="77120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7B78227E-590F-BA0C-C2F3-DA72D344DC33}"/>
                  </a:ext>
                </a:extLst>
              </p:cNvPr>
              <p:cNvSpPr txBox="1"/>
              <p:nvPr/>
            </p:nvSpPr>
            <p:spPr bwMode="auto">
              <a:xfrm>
                <a:off x="2958945" y="2009330"/>
                <a:ext cx="613499" cy="360039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7B78227E-590F-BA0C-C2F3-DA72D344D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58945" y="2009330"/>
                <a:ext cx="613499" cy="360039"/>
              </a:xfrm>
              <a:prstGeom prst="rect">
                <a:avLst/>
              </a:prstGeom>
              <a:blipFill>
                <a:blip r:embed="rId2"/>
                <a:stretch>
                  <a:fillRect l="-1980" r="-6931" b="-1355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281" name="Object 2">
                <a:extLst>
                  <a:ext uri="{FF2B5EF4-FFF2-40B4-BE49-F238E27FC236}">
                    <a16:creationId xmlns:a16="http://schemas.microsoft.com/office/drawing/2014/main" id="{4C0E3146-8163-4160-50FA-48EB69FFE931}"/>
                  </a:ext>
                </a:extLst>
              </p:cNvPr>
              <p:cNvSpPr txBox="1"/>
              <p:nvPr/>
            </p:nvSpPr>
            <p:spPr bwMode="auto">
              <a:xfrm>
                <a:off x="192562" y="1525006"/>
                <a:ext cx="1368150" cy="64807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𝐄</m:t>
                      </m:r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sk-SK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sk-SK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81281" name="Object 2">
                <a:extLst>
                  <a:ext uri="{FF2B5EF4-FFF2-40B4-BE49-F238E27FC236}">
                    <a16:creationId xmlns:a16="http://schemas.microsoft.com/office/drawing/2014/main" id="{4C0E3146-8163-4160-50FA-48EB69FFE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2562" y="1525006"/>
                <a:ext cx="1368150" cy="6480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284" name="Object 2">
                <a:extLst>
                  <a:ext uri="{FF2B5EF4-FFF2-40B4-BE49-F238E27FC236}">
                    <a16:creationId xmlns:a16="http://schemas.microsoft.com/office/drawing/2014/main" id="{61476D7A-B158-45C2-6AFB-6A0072B69AE2}"/>
                  </a:ext>
                </a:extLst>
              </p:cNvPr>
              <p:cNvSpPr txBox="1"/>
              <p:nvPr/>
            </p:nvSpPr>
            <p:spPr bwMode="auto">
              <a:xfrm>
                <a:off x="140749" y="1034497"/>
                <a:ext cx="3279123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sk-SK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uklidovsk</m:t>
                      </m:r>
                      <m: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á 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ortonorm</m:t>
                      </m:r>
                      <m: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á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lna</m:t>
                      </m:r>
                      <m: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á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za</m:t>
                      </m:r>
                    </m:oMath>
                  </m:oMathPara>
                </a14:m>
                <a:endParaRPr lang="sk-SK" b="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sk-SK" b="0" dirty="0">
                  <a:solidFill>
                    <a:srgbClr val="00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481284" name="Object 2">
                <a:extLst>
                  <a:ext uri="{FF2B5EF4-FFF2-40B4-BE49-F238E27FC236}">
                    <a16:creationId xmlns:a16="http://schemas.microsoft.com/office/drawing/2014/main" id="{61476D7A-B158-45C2-6AFB-6A0072B69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749" y="1034497"/>
                <a:ext cx="3279123" cy="383178"/>
              </a:xfrm>
              <a:prstGeom prst="rect">
                <a:avLst/>
              </a:prstGeom>
              <a:blipFill>
                <a:blip r:embed="rId4"/>
                <a:stretch>
                  <a:fillRect r="-55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1285" name="Rovná spojovacia šípka 481284">
            <a:extLst>
              <a:ext uri="{FF2B5EF4-FFF2-40B4-BE49-F238E27FC236}">
                <a16:creationId xmlns:a16="http://schemas.microsoft.com/office/drawing/2014/main" id="{635A44EA-37B7-44E2-F044-94F1E04D0A97}"/>
              </a:ext>
            </a:extLst>
          </p:cNvPr>
          <p:cNvCxnSpPr>
            <a:cxnSpLocks/>
          </p:cNvCxnSpPr>
          <p:nvPr/>
        </p:nvCxnSpPr>
        <p:spPr>
          <a:xfrm>
            <a:off x="2310873" y="2412570"/>
            <a:ext cx="720000" cy="0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0" name="Rovná spojovacia šípka 481289">
            <a:extLst>
              <a:ext uri="{FF2B5EF4-FFF2-40B4-BE49-F238E27FC236}">
                <a16:creationId xmlns:a16="http://schemas.microsoft.com/office/drawing/2014/main" id="{B0A14749-92E2-7A6A-EE7A-E80243B88479}"/>
              </a:ext>
            </a:extLst>
          </p:cNvPr>
          <p:cNvCxnSpPr>
            <a:cxnSpLocks/>
          </p:cNvCxnSpPr>
          <p:nvPr/>
        </p:nvCxnSpPr>
        <p:spPr>
          <a:xfrm flipV="1">
            <a:off x="2310873" y="1698230"/>
            <a:ext cx="0" cy="720000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1293" name="Object 2">
                <a:extLst>
                  <a:ext uri="{FF2B5EF4-FFF2-40B4-BE49-F238E27FC236}">
                    <a16:creationId xmlns:a16="http://schemas.microsoft.com/office/drawing/2014/main" id="{3AE66054-7992-5757-F0BB-FFC9A94C62A4}"/>
                  </a:ext>
                </a:extLst>
              </p:cNvPr>
              <p:cNvSpPr txBox="1"/>
              <p:nvPr/>
            </p:nvSpPr>
            <p:spPr bwMode="auto">
              <a:xfrm>
                <a:off x="1662802" y="1433267"/>
                <a:ext cx="613499" cy="360039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81293" name="Object 2">
                <a:extLst>
                  <a:ext uri="{FF2B5EF4-FFF2-40B4-BE49-F238E27FC236}">
                    <a16:creationId xmlns:a16="http://schemas.microsoft.com/office/drawing/2014/main" id="{3AE66054-7992-5757-F0BB-FFC9A94C6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62802" y="1433267"/>
                <a:ext cx="613499" cy="360039"/>
              </a:xfrm>
              <a:prstGeom prst="rect">
                <a:avLst/>
              </a:prstGeom>
              <a:blipFill>
                <a:blip r:embed="rId5"/>
                <a:stretch>
                  <a:fillRect l="-2000" r="-8000" b="-1525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294" name="Object 2">
                <a:extLst>
                  <a:ext uri="{FF2B5EF4-FFF2-40B4-BE49-F238E27FC236}">
                    <a16:creationId xmlns:a16="http://schemas.microsoft.com/office/drawing/2014/main" id="{A30F665F-473E-4C17-48A9-E57AD7949CD2}"/>
                  </a:ext>
                </a:extLst>
              </p:cNvPr>
              <p:cNvSpPr txBox="1"/>
              <p:nvPr/>
            </p:nvSpPr>
            <p:spPr bwMode="auto">
              <a:xfrm>
                <a:off x="2988007" y="2363406"/>
                <a:ext cx="348721" cy="41827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𝐞</m:t>
                      </m:r>
                      <m:r>
                        <a:rPr lang="en-US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481294" name="Object 2">
                <a:extLst>
                  <a:ext uri="{FF2B5EF4-FFF2-40B4-BE49-F238E27FC236}">
                    <a16:creationId xmlns:a16="http://schemas.microsoft.com/office/drawing/2014/main" id="{A30F665F-473E-4C17-48A9-E57AD7949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88007" y="2363406"/>
                <a:ext cx="348721" cy="418279"/>
              </a:xfrm>
              <a:prstGeom prst="rect">
                <a:avLst/>
              </a:prstGeom>
              <a:blipFill>
                <a:blip r:embed="rId6"/>
                <a:stretch>
                  <a:fillRect r="-350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295" name="Object 2">
                <a:extLst>
                  <a:ext uri="{FF2B5EF4-FFF2-40B4-BE49-F238E27FC236}">
                    <a16:creationId xmlns:a16="http://schemas.microsoft.com/office/drawing/2014/main" id="{C376064A-6291-A984-AE5F-5AB884E8ED88}"/>
                  </a:ext>
                </a:extLst>
              </p:cNvPr>
              <p:cNvSpPr txBox="1"/>
              <p:nvPr/>
            </p:nvSpPr>
            <p:spPr bwMode="auto">
              <a:xfrm>
                <a:off x="2345446" y="1461574"/>
                <a:ext cx="348721" cy="41827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𝐞</m:t>
                      </m:r>
                      <m:r>
                        <a:rPr lang="sk-SK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481295" name="Object 2">
                <a:extLst>
                  <a:ext uri="{FF2B5EF4-FFF2-40B4-BE49-F238E27FC236}">
                    <a16:creationId xmlns:a16="http://schemas.microsoft.com/office/drawing/2014/main" id="{C376064A-6291-A984-AE5F-5AB884E8E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45446" y="1461574"/>
                <a:ext cx="348721" cy="418279"/>
              </a:xfrm>
              <a:prstGeom prst="rect">
                <a:avLst/>
              </a:prstGeom>
              <a:blipFill>
                <a:blip r:embed="rId7"/>
                <a:stretch>
                  <a:fillRect r="-350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296" name="Object 2">
                <a:extLst>
                  <a:ext uri="{FF2B5EF4-FFF2-40B4-BE49-F238E27FC236}">
                    <a16:creationId xmlns:a16="http://schemas.microsoft.com/office/drawing/2014/main" id="{07F947BD-5856-A338-29EA-38D5F424C157}"/>
                  </a:ext>
                </a:extLst>
              </p:cNvPr>
              <p:cNvSpPr txBox="1"/>
              <p:nvPr/>
            </p:nvSpPr>
            <p:spPr bwMode="auto">
              <a:xfrm>
                <a:off x="3608946" y="3494246"/>
                <a:ext cx="613499" cy="360039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81296" name="Object 2">
                <a:extLst>
                  <a:ext uri="{FF2B5EF4-FFF2-40B4-BE49-F238E27FC236}">
                    <a16:creationId xmlns:a16="http://schemas.microsoft.com/office/drawing/2014/main" id="{07F947BD-5856-A338-29EA-38D5F424C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08946" y="3494246"/>
                <a:ext cx="613499" cy="360039"/>
              </a:xfrm>
              <a:prstGeom prst="rect">
                <a:avLst/>
              </a:prstGeom>
              <a:blipFill>
                <a:blip r:embed="rId8"/>
                <a:stretch>
                  <a:fillRect l="-1980" r="-6931" b="-1525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297" name="Object 2">
                <a:extLst>
                  <a:ext uri="{FF2B5EF4-FFF2-40B4-BE49-F238E27FC236}">
                    <a16:creationId xmlns:a16="http://schemas.microsoft.com/office/drawing/2014/main" id="{5660CF90-F2E5-48EA-1914-7270895E6864}"/>
                  </a:ext>
                </a:extLst>
              </p:cNvPr>
              <p:cNvSpPr txBox="1"/>
              <p:nvPr/>
            </p:nvSpPr>
            <p:spPr bwMode="auto">
              <a:xfrm>
                <a:off x="365726" y="3345457"/>
                <a:ext cx="1790314" cy="72008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𝐆</m:t>
                      </m:r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sk-SK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sk-SK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81297" name="Object 2">
                <a:extLst>
                  <a:ext uri="{FF2B5EF4-FFF2-40B4-BE49-F238E27FC236}">
                    <a16:creationId xmlns:a16="http://schemas.microsoft.com/office/drawing/2014/main" id="{5660CF90-F2E5-48EA-1914-7270895E6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5726" y="3345457"/>
                <a:ext cx="1790314" cy="72008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298" name="Object 2">
                <a:extLst>
                  <a:ext uri="{FF2B5EF4-FFF2-40B4-BE49-F238E27FC236}">
                    <a16:creationId xmlns:a16="http://schemas.microsoft.com/office/drawing/2014/main" id="{99097900-0D52-2426-4185-C6F36994C980}"/>
                  </a:ext>
                </a:extLst>
              </p:cNvPr>
              <p:cNvSpPr txBox="1"/>
              <p:nvPr/>
            </p:nvSpPr>
            <p:spPr bwMode="auto">
              <a:xfrm>
                <a:off x="242831" y="2830679"/>
                <a:ext cx="1872208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sk-SK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rtogon</m:t>
                      </m:r>
                      <m: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á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lna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á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za</m:t>
                      </m:r>
                    </m:oMath>
                  </m:oMathPara>
                </a14:m>
                <a:endParaRPr lang="sk-SK" b="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sk-SK" b="0" dirty="0">
                  <a:solidFill>
                    <a:srgbClr val="00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481298" name="Object 2">
                <a:extLst>
                  <a:ext uri="{FF2B5EF4-FFF2-40B4-BE49-F238E27FC236}">
                    <a16:creationId xmlns:a16="http://schemas.microsoft.com/office/drawing/2014/main" id="{99097900-0D52-2426-4185-C6F36994C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2831" y="2830679"/>
                <a:ext cx="1872208" cy="383178"/>
              </a:xfrm>
              <a:prstGeom prst="rect">
                <a:avLst/>
              </a:prstGeom>
              <a:blipFill>
                <a:blip r:embed="rId10"/>
                <a:stretch>
                  <a:fillRect r="-1629" b="-1111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1299" name="Rovná spojovacia šípka 481298">
            <a:extLst>
              <a:ext uri="{FF2B5EF4-FFF2-40B4-BE49-F238E27FC236}">
                <a16:creationId xmlns:a16="http://schemas.microsoft.com/office/drawing/2014/main" id="{8F10971F-CB48-27CF-AAA3-9D24912B992A}"/>
              </a:ext>
            </a:extLst>
          </p:cNvPr>
          <p:cNvCxnSpPr>
            <a:cxnSpLocks/>
          </p:cNvCxnSpPr>
          <p:nvPr/>
        </p:nvCxnSpPr>
        <p:spPr>
          <a:xfrm rot="-2700000">
            <a:off x="2999397" y="4038537"/>
            <a:ext cx="720000" cy="0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00" name="Rovná spojovacia šípka 481299">
            <a:extLst>
              <a:ext uri="{FF2B5EF4-FFF2-40B4-BE49-F238E27FC236}">
                <a16:creationId xmlns:a16="http://schemas.microsoft.com/office/drawing/2014/main" id="{E0CB8504-7D8D-7FF0-9B01-48DE5E318E78}"/>
              </a:ext>
            </a:extLst>
          </p:cNvPr>
          <p:cNvCxnSpPr>
            <a:cxnSpLocks/>
          </p:cNvCxnSpPr>
          <p:nvPr/>
        </p:nvCxnSpPr>
        <p:spPr>
          <a:xfrm rot="-2700000" flipV="1">
            <a:off x="2855823" y="3676377"/>
            <a:ext cx="0" cy="720000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1301" name="Object 2">
                <a:extLst>
                  <a:ext uri="{FF2B5EF4-FFF2-40B4-BE49-F238E27FC236}">
                    <a16:creationId xmlns:a16="http://schemas.microsoft.com/office/drawing/2014/main" id="{0421061F-A904-AF87-0994-57C7658A304F}"/>
                  </a:ext>
                </a:extLst>
              </p:cNvPr>
              <p:cNvSpPr txBox="1"/>
              <p:nvPr/>
            </p:nvSpPr>
            <p:spPr bwMode="auto">
              <a:xfrm>
                <a:off x="2139202" y="3407605"/>
                <a:ext cx="797211" cy="41797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81301" name="Object 2">
                <a:extLst>
                  <a:ext uri="{FF2B5EF4-FFF2-40B4-BE49-F238E27FC236}">
                    <a16:creationId xmlns:a16="http://schemas.microsoft.com/office/drawing/2014/main" id="{0421061F-A904-AF87-0994-57C7658A3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9202" y="3407605"/>
                <a:ext cx="797211" cy="417970"/>
              </a:xfrm>
              <a:prstGeom prst="rect">
                <a:avLst/>
              </a:prstGeom>
              <a:blipFill>
                <a:blip r:embed="rId11"/>
                <a:stretch>
                  <a:fillRect l="-2290" r="-9160" b="-144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302" name="Object 2">
                <a:extLst>
                  <a:ext uri="{FF2B5EF4-FFF2-40B4-BE49-F238E27FC236}">
                    <a16:creationId xmlns:a16="http://schemas.microsoft.com/office/drawing/2014/main" id="{C9E5658B-D6B5-E9EF-5827-840B0DEE7A3E}"/>
                  </a:ext>
                </a:extLst>
              </p:cNvPr>
              <p:cNvSpPr txBox="1"/>
              <p:nvPr/>
            </p:nvSpPr>
            <p:spPr bwMode="auto">
              <a:xfrm>
                <a:off x="3572444" y="3763537"/>
                <a:ext cx="348721" cy="41827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𝐠</m:t>
                      </m:r>
                      <m:r>
                        <a:rPr lang="en-US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481302" name="Object 2">
                <a:extLst>
                  <a:ext uri="{FF2B5EF4-FFF2-40B4-BE49-F238E27FC236}">
                    <a16:creationId xmlns:a16="http://schemas.microsoft.com/office/drawing/2014/main" id="{C9E5658B-D6B5-E9EF-5827-840B0DEE7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72444" y="3763537"/>
                <a:ext cx="348721" cy="418279"/>
              </a:xfrm>
              <a:prstGeom prst="rect">
                <a:avLst/>
              </a:prstGeom>
              <a:blipFill>
                <a:blip r:embed="rId12"/>
                <a:stretch>
                  <a:fillRect r="-350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303" name="Object 2">
                <a:extLst>
                  <a:ext uri="{FF2B5EF4-FFF2-40B4-BE49-F238E27FC236}">
                    <a16:creationId xmlns:a16="http://schemas.microsoft.com/office/drawing/2014/main" id="{B93D0DF6-FC59-3FDA-02BE-17038A865F5E}"/>
                  </a:ext>
                </a:extLst>
              </p:cNvPr>
              <p:cNvSpPr txBox="1"/>
              <p:nvPr/>
            </p:nvSpPr>
            <p:spPr bwMode="auto">
              <a:xfrm>
                <a:off x="2317946" y="3693036"/>
                <a:ext cx="348721" cy="41827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𝐠</m:t>
                      </m:r>
                      <m:r>
                        <a:rPr lang="sk-SK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481303" name="Object 2">
                <a:extLst>
                  <a:ext uri="{FF2B5EF4-FFF2-40B4-BE49-F238E27FC236}">
                    <a16:creationId xmlns:a16="http://schemas.microsoft.com/office/drawing/2014/main" id="{B93D0DF6-FC59-3FDA-02BE-17038A865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17946" y="3693036"/>
                <a:ext cx="348721" cy="418279"/>
              </a:xfrm>
              <a:prstGeom prst="rect">
                <a:avLst/>
              </a:prstGeom>
              <a:blipFill>
                <a:blip r:embed="rId13"/>
                <a:stretch>
                  <a:fillRect r="-350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Box 3">
            <a:extLst>
              <a:ext uri="{FF2B5EF4-FFF2-40B4-BE49-F238E27FC236}">
                <a16:creationId xmlns:a16="http://schemas.microsoft.com/office/drawing/2014/main" id="{115CA19B-A1E4-B089-6E13-927DD444F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24" y="285728"/>
            <a:ext cx="800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Báza a dimenzia </a:t>
            </a:r>
            <a:r>
              <a:rPr lang="sk-SK" sz="2400" b="1" i="1" dirty="0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(F)</a:t>
            </a:r>
          </a:p>
        </p:txBody>
      </p:sp>
    </p:spTree>
    <p:extLst>
      <p:ext uri="{BB962C8B-B14F-4D97-AF65-F5344CB8AC3E}">
        <p14:creationId xmlns:p14="http://schemas.microsoft.com/office/powerpoint/2010/main" val="119857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96" grpId="0"/>
      <p:bldP spid="481301" grpId="0"/>
      <p:bldP spid="481302" grpId="0"/>
      <p:bldP spid="48130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Line 2"/>
          <p:cNvSpPr>
            <a:spLocks noChangeShapeType="1"/>
          </p:cNvSpPr>
          <p:nvPr/>
        </p:nvSpPr>
        <p:spPr bwMode="auto">
          <a:xfrm>
            <a:off x="900113" y="677863"/>
            <a:ext cx="77120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7B78227E-590F-BA0C-C2F3-DA72D344DC33}"/>
                  </a:ext>
                </a:extLst>
              </p:cNvPr>
              <p:cNvSpPr txBox="1"/>
              <p:nvPr/>
            </p:nvSpPr>
            <p:spPr bwMode="auto">
              <a:xfrm>
                <a:off x="2958945" y="2009330"/>
                <a:ext cx="613499" cy="360039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7B78227E-590F-BA0C-C2F3-DA72D344D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58945" y="2009330"/>
                <a:ext cx="613499" cy="360039"/>
              </a:xfrm>
              <a:prstGeom prst="rect">
                <a:avLst/>
              </a:prstGeom>
              <a:blipFill>
                <a:blip r:embed="rId2"/>
                <a:stretch>
                  <a:fillRect l="-1980" r="-6931" b="-1355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281" name="Object 2">
                <a:extLst>
                  <a:ext uri="{FF2B5EF4-FFF2-40B4-BE49-F238E27FC236}">
                    <a16:creationId xmlns:a16="http://schemas.microsoft.com/office/drawing/2014/main" id="{4C0E3146-8163-4160-50FA-48EB69FFE931}"/>
                  </a:ext>
                </a:extLst>
              </p:cNvPr>
              <p:cNvSpPr txBox="1"/>
              <p:nvPr/>
            </p:nvSpPr>
            <p:spPr bwMode="auto">
              <a:xfrm>
                <a:off x="192562" y="1525006"/>
                <a:ext cx="1368150" cy="64807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𝐄</m:t>
                      </m:r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sk-SK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sk-SK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81281" name="Object 2">
                <a:extLst>
                  <a:ext uri="{FF2B5EF4-FFF2-40B4-BE49-F238E27FC236}">
                    <a16:creationId xmlns:a16="http://schemas.microsoft.com/office/drawing/2014/main" id="{4C0E3146-8163-4160-50FA-48EB69FFE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2562" y="1525006"/>
                <a:ext cx="1368150" cy="6480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284" name="Object 2">
                <a:extLst>
                  <a:ext uri="{FF2B5EF4-FFF2-40B4-BE49-F238E27FC236}">
                    <a16:creationId xmlns:a16="http://schemas.microsoft.com/office/drawing/2014/main" id="{61476D7A-B158-45C2-6AFB-6A0072B69AE2}"/>
                  </a:ext>
                </a:extLst>
              </p:cNvPr>
              <p:cNvSpPr txBox="1"/>
              <p:nvPr/>
            </p:nvSpPr>
            <p:spPr bwMode="auto">
              <a:xfrm>
                <a:off x="140749" y="1034497"/>
                <a:ext cx="3279123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sk-SK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uklidovsk</m:t>
                      </m:r>
                      <m: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á 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ortonorm</m:t>
                      </m:r>
                      <m: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á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lna</m:t>
                      </m:r>
                      <m: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á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za</m:t>
                      </m:r>
                    </m:oMath>
                  </m:oMathPara>
                </a14:m>
                <a:endParaRPr lang="sk-SK" b="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sk-SK" b="0" dirty="0">
                  <a:solidFill>
                    <a:srgbClr val="00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481284" name="Object 2">
                <a:extLst>
                  <a:ext uri="{FF2B5EF4-FFF2-40B4-BE49-F238E27FC236}">
                    <a16:creationId xmlns:a16="http://schemas.microsoft.com/office/drawing/2014/main" id="{61476D7A-B158-45C2-6AFB-6A0072B69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749" y="1034497"/>
                <a:ext cx="3279123" cy="383178"/>
              </a:xfrm>
              <a:prstGeom prst="rect">
                <a:avLst/>
              </a:prstGeom>
              <a:blipFill>
                <a:blip r:embed="rId4"/>
                <a:stretch>
                  <a:fillRect r="-55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1285" name="Rovná spojovacia šípka 481284">
            <a:extLst>
              <a:ext uri="{FF2B5EF4-FFF2-40B4-BE49-F238E27FC236}">
                <a16:creationId xmlns:a16="http://schemas.microsoft.com/office/drawing/2014/main" id="{635A44EA-37B7-44E2-F044-94F1E04D0A97}"/>
              </a:ext>
            </a:extLst>
          </p:cNvPr>
          <p:cNvCxnSpPr>
            <a:cxnSpLocks/>
          </p:cNvCxnSpPr>
          <p:nvPr/>
        </p:nvCxnSpPr>
        <p:spPr>
          <a:xfrm>
            <a:off x="2310873" y="2412570"/>
            <a:ext cx="720000" cy="0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0" name="Rovná spojovacia šípka 481289">
            <a:extLst>
              <a:ext uri="{FF2B5EF4-FFF2-40B4-BE49-F238E27FC236}">
                <a16:creationId xmlns:a16="http://schemas.microsoft.com/office/drawing/2014/main" id="{B0A14749-92E2-7A6A-EE7A-E80243B88479}"/>
              </a:ext>
            </a:extLst>
          </p:cNvPr>
          <p:cNvCxnSpPr>
            <a:cxnSpLocks/>
          </p:cNvCxnSpPr>
          <p:nvPr/>
        </p:nvCxnSpPr>
        <p:spPr>
          <a:xfrm flipV="1">
            <a:off x="2310873" y="1698230"/>
            <a:ext cx="0" cy="720000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1293" name="Object 2">
                <a:extLst>
                  <a:ext uri="{FF2B5EF4-FFF2-40B4-BE49-F238E27FC236}">
                    <a16:creationId xmlns:a16="http://schemas.microsoft.com/office/drawing/2014/main" id="{3AE66054-7992-5757-F0BB-FFC9A94C62A4}"/>
                  </a:ext>
                </a:extLst>
              </p:cNvPr>
              <p:cNvSpPr txBox="1"/>
              <p:nvPr/>
            </p:nvSpPr>
            <p:spPr bwMode="auto">
              <a:xfrm>
                <a:off x="1662802" y="1433267"/>
                <a:ext cx="613499" cy="360039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81293" name="Object 2">
                <a:extLst>
                  <a:ext uri="{FF2B5EF4-FFF2-40B4-BE49-F238E27FC236}">
                    <a16:creationId xmlns:a16="http://schemas.microsoft.com/office/drawing/2014/main" id="{3AE66054-7992-5757-F0BB-FFC9A94C6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62802" y="1433267"/>
                <a:ext cx="613499" cy="360039"/>
              </a:xfrm>
              <a:prstGeom prst="rect">
                <a:avLst/>
              </a:prstGeom>
              <a:blipFill>
                <a:blip r:embed="rId5"/>
                <a:stretch>
                  <a:fillRect l="-2000" r="-8000" b="-1525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294" name="Object 2">
                <a:extLst>
                  <a:ext uri="{FF2B5EF4-FFF2-40B4-BE49-F238E27FC236}">
                    <a16:creationId xmlns:a16="http://schemas.microsoft.com/office/drawing/2014/main" id="{A30F665F-473E-4C17-48A9-E57AD7949CD2}"/>
                  </a:ext>
                </a:extLst>
              </p:cNvPr>
              <p:cNvSpPr txBox="1"/>
              <p:nvPr/>
            </p:nvSpPr>
            <p:spPr bwMode="auto">
              <a:xfrm>
                <a:off x="2988007" y="2363406"/>
                <a:ext cx="348721" cy="41827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𝐞</m:t>
                      </m:r>
                      <m:r>
                        <a:rPr lang="en-US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481294" name="Object 2">
                <a:extLst>
                  <a:ext uri="{FF2B5EF4-FFF2-40B4-BE49-F238E27FC236}">
                    <a16:creationId xmlns:a16="http://schemas.microsoft.com/office/drawing/2014/main" id="{A30F665F-473E-4C17-48A9-E57AD7949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88007" y="2363406"/>
                <a:ext cx="348721" cy="418279"/>
              </a:xfrm>
              <a:prstGeom prst="rect">
                <a:avLst/>
              </a:prstGeom>
              <a:blipFill>
                <a:blip r:embed="rId6"/>
                <a:stretch>
                  <a:fillRect r="-350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295" name="Object 2">
                <a:extLst>
                  <a:ext uri="{FF2B5EF4-FFF2-40B4-BE49-F238E27FC236}">
                    <a16:creationId xmlns:a16="http://schemas.microsoft.com/office/drawing/2014/main" id="{C376064A-6291-A984-AE5F-5AB884E8ED88}"/>
                  </a:ext>
                </a:extLst>
              </p:cNvPr>
              <p:cNvSpPr txBox="1"/>
              <p:nvPr/>
            </p:nvSpPr>
            <p:spPr bwMode="auto">
              <a:xfrm>
                <a:off x="2345446" y="1461574"/>
                <a:ext cx="348721" cy="41827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𝐞</m:t>
                      </m:r>
                      <m:r>
                        <a:rPr lang="sk-SK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481295" name="Object 2">
                <a:extLst>
                  <a:ext uri="{FF2B5EF4-FFF2-40B4-BE49-F238E27FC236}">
                    <a16:creationId xmlns:a16="http://schemas.microsoft.com/office/drawing/2014/main" id="{C376064A-6291-A984-AE5F-5AB884E8E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45446" y="1461574"/>
                <a:ext cx="348721" cy="418279"/>
              </a:xfrm>
              <a:prstGeom prst="rect">
                <a:avLst/>
              </a:prstGeom>
              <a:blipFill>
                <a:blip r:embed="rId7"/>
                <a:stretch>
                  <a:fillRect r="-350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297" name="Object 2">
                <a:extLst>
                  <a:ext uri="{FF2B5EF4-FFF2-40B4-BE49-F238E27FC236}">
                    <a16:creationId xmlns:a16="http://schemas.microsoft.com/office/drawing/2014/main" id="{5660CF90-F2E5-48EA-1914-7270895E6864}"/>
                  </a:ext>
                </a:extLst>
              </p:cNvPr>
              <p:cNvSpPr txBox="1"/>
              <p:nvPr/>
            </p:nvSpPr>
            <p:spPr bwMode="auto">
              <a:xfrm>
                <a:off x="365726" y="3345457"/>
                <a:ext cx="1790314" cy="72008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𝐆</m:t>
                      </m:r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sk-SK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sk-SK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81297" name="Object 2">
                <a:extLst>
                  <a:ext uri="{FF2B5EF4-FFF2-40B4-BE49-F238E27FC236}">
                    <a16:creationId xmlns:a16="http://schemas.microsoft.com/office/drawing/2014/main" id="{5660CF90-F2E5-48EA-1914-7270895E6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5726" y="3345457"/>
                <a:ext cx="1790314" cy="72008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298" name="Object 2">
                <a:extLst>
                  <a:ext uri="{FF2B5EF4-FFF2-40B4-BE49-F238E27FC236}">
                    <a16:creationId xmlns:a16="http://schemas.microsoft.com/office/drawing/2014/main" id="{99097900-0D52-2426-4185-C6F36994C980}"/>
                  </a:ext>
                </a:extLst>
              </p:cNvPr>
              <p:cNvSpPr txBox="1"/>
              <p:nvPr/>
            </p:nvSpPr>
            <p:spPr bwMode="auto">
              <a:xfrm>
                <a:off x="242831" y="2830679"/>
                <a:ext cx="1872208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sk-SK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rtogon</m:t>
                      </m:r>
                      <m: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á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lna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á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za</m:t>
                      </m:r>
                    </m:oMath>
                  </m:oMathPara>
                </a14:m>
                <a:endParaRPr lang="sk-SK" b="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sk-SK" b="0" dirty="0">
                  <a:solidFill>
                    <a:srgbClr val="00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481298" name="Object 2">
                <a:extLst>
                  <a:ext uri="{FF2B5EF4-FFF2-40B4-BE49-F238E27FC236}">
                    <a16:creationId xmlns:a16="http://schemas.microsoft.com/office/drawing/2014/main" id="{99097900-0D52-2426-4185-C6F36994C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2831" y="2830679"/>
                <a:ext cx="1872208" cy="383178"/>
              </a:xfrm>
              <a:prstGeom prst="rect">
                <a:avLst/>
              </a:prstGeom>
              <a:blipFill>
                <a:blip r:embed="rId9"/>
                <a:stretch>
                  <a:fillRect r="-1629" b="-1111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305" name="Object 2">
                <a:extLst>
                  <a:ext uri="{FF2B5EF4-FFF2-40B4-BE49-F238E27FC236}">
                    <a16:creationId xmlns:a16="http://schemas.microsoft.com/office/drawing/2014/main" id="{1FDFE900-374F-35A1-52CF-EB4A00896992}"/>
                  </a:ext>
                </a:extLst>
              </p:cNvPr>
              <p:cNvSpPr txBox="1"/>
              <p:nvPr/>
            </p:nvSpPr>
            <p:spPr bwMode="auto">
              <a:xfrm>
                <a:off x="374415" y="5145657"/>
                <a:ext cx="1790314" cy="72008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sk-SK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81305" name="Object 2">
                <a:extLst>
                  <a:ext uri="{FF2B5EF4-FFF2-40B4-BE49-F238E27FC236}">
                    <a16:creationId xmlns:a16="http://schemas.microsoft.com/office/drawing/2014/main" id="{1FDFE900-374F-35A1-52CF-EB4A00896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4415" y="5145657"/>
                <a:ext cx="1790314" cy="7200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306" name="Object 2">
                <a:extLst>
                  <a:ext uri="{FF2B5EF4-FFF2-40B4-BE49-F238E27FC236}">
                    <a16:creationId xmlns:a16="http://schemas.microsoft.com/office/drawing/2014/main" id="{095E9FA2-0915-206B-0BC5-760FC42765B6}"/>
                  </a:ext>
                </a:extLst>
              </p:cNvPr>
              <p:cNvSpPr txBox="1"/>
              <p:nvPr/>
            </p:nvSpPr>
            <p:spPr bwMode="auto">
              <a:xfrm>
                <a:off x="251520" y="4630879"/>
                <a:ext cx="2349744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Neortogon</m:t>
                      </m:r>
                      <m: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á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lna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á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za</m:t>
                      </m:r>
                    </m:oMath>
                  </m:oMathPara>
                </a14:m>
                <a:endParaRPr lang="sk-SK" b="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sk-SK" b="0" dirty="0">
                  <a:solidFill>
                    <a:srgbClr val="00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481306" name="Object 2">
                <a:extLst>
                  <a:ext uri="{FF2B5EF4-FFF2-40B4-BE49-F238E27FC236}">
                    <a16:creationId xmlns:a16="http://schemas.microsoft.com/office/drawing/2014/main" id="{095E9FA2-0915-206B-0BC5-760FC4276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4630879"/>
                <a:ext cx="2349744" cy="383178"/>
              </a:xfrm>
              <a:prstGeom prst="rect">
                <a:avLst/>
              </a:prstGeom>
              <a:blipFill>
                <a:blip r:embed="rId11"/>
                <a:stretch>
                  <a:fillRect l="-777" b="-1111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312" name="Object 2">
                <a:extLst>
                  <a:ext uri="{FF2B5EF4-FFF2-40B4-BE49-F238E27FC236}">
                    <a16:creationId xmlns:a16="http://schemas.microsoft.com/office/drawing/2014/main" id="{5E117C0E-986E-59AF-957C-30B871599D93}"/>
                  </a:ext>
                </a:extLst>
              </p:cNvPr>
              <p:cNvSpPr txBox="1"/>
              <p:nvPr/>
            </p:nvSpPr>
            <p:spPr bwMode="auto">
              <a:xfrm>
                <a:off x="2984844" y="5892112"/>
                <a:ext cx="613499" cy="360039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81312" name="Object 2">
                <a:extLst>
                  <a:ext uri="{FF2B5EF4-FFF2-40B4-BE49-F238E27FC236}">
                    <a16:creationId xmlns:a16="http://schemas.microsoft.com/office/drawing/2014/main" id="{5E117C0E-986E-59AF-957C-30B871599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84844" y="5892112"/>
                <a:ext cx="613499" cy="360039"/>
              </a:xfrm>
              <a:prstGeom prst="rect">
                <a:avLst/>
              </a:prstGeom>
              <a:blipFill>
                <a:blip r:embed="rId12"/>
                <a:stretch>
                  <a:fillRect l="-2000" r="-8000" b="-1355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1313" name="Rovná spojovacia šípka 481312">
            <a:extLst>
              <a:ext uri="{FF2B5EF4-FFF2-40B4-BE49-F238E27FC236}">
                <a16:creationId xmlns:a16="http://schemas.microsoft.com/office/drawing/2014/main" id="{494142A1-B9BB-FD3C-2079-E7D808CE644A}"/>
              </a:ext>
            </a:extLst>
          </p:cNvPr>
          <p:cNvCxnSpPr>
            <a:cxnSpLocks/>
          </p:cNvCxnSpPr>
          <p:nvPr/>
        </p:nvCxnSpPr>
        <p:spPr>
          <a:xfrm>
            <a:off x="2285211" y="6195530"/>
            <a:ext cx="720000" cy="0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314" name="Rovná spojovacia šípka 481313">
            <a:extLst>
              <a:ext uri="{FF2B5EF4-FFF2-40B4-BE49-F238E27FC236}">
                <a16:creationId xmlns:a16="http://schemas.microsoft.com/office/drawing/2014/main" id="{AF4545EA-A727-6E56-8672-B3C2FD5D1179}"/>
              </a:ext>
            </a:extLst>
          </p:cNvPr>
          <p:cNvCxnSpPr>
            <a:cxnSpLocks/>
          </p:cNvCxnSpPr>
          <p:nvPr/>
        </p:nvCxnSpPr>
        <p:spPr>
          <a:xfrm rot="2700000" flipV="1">
            <a:off x="2523283" y="5586632"/>
            <a:ext cx="0" cy="720000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1315" name="Object 2">
                <a:extLst>
                  <a:ext uri="{FF2B5EF4-FFF2-40B4-BE49-F238E27FC236}">
                    <a16:creationId xmlns:a16="http://schemas.microsoft.com/office/drawing/2014/main" id="{951DD463-9CB9-AD50-91B0-E156CBB4B179}"/>
                  </a:ext>
                </a:extLst>
              </p:cNvPr>
              <p:cNvSpPr txBox="1"/>
              <p:nvPr/>
            </p:nvSpPr>
            <p:spPr bwMode="auto">
              <a:xfrm>
                <a:off x="2685557" y="5301208"/>
                <a:ext cx="613499" cy="360039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81315" name="Object 2">
                <a:extLst>
                  <a:ext uri="{FF2B5EF4-FFF2-40B4-BE49-F238E27FC236}">
                    <a16:creationId xmlns:a16="http://schemas.microsoft.com/office/drawing/2014/main" id="{951DD463-9CB9-AD50-91B0-E156CBB4B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85557" y="5301208"/>
                <a:ext cx="613499" cy="360039"/>
              </a:xfrm>
              <a:prstGeom prst="rect">
                <a:avLst/>
              </a:prstGeom>
              <a:blipFill>
                <a:blip r:embed="rId13"/>
                <a:stretch>
                  <a:fillRect l="-2000" r="-8000" b="-1355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316" name="Object 2">
                <a:extLst>
                  <a:ext uri="{FF2B5EF4-FFF2-40B4-BE49-F238E27FC236}">
                    <a16:creationId xmlns:a16="http://schemas.microsoft.com/office/drawing/2014/main" id="{99B22DA8-8221-78D5-A90D-24548D4799B4}"/>
                  </a:ext>
                </a:extLst>
              </p:cNvPr>
              <p:cNvSpPr txBox="1"/>
              <p:nvPr/>
            </p:nvSpPr>
            <p:spPr bwMode="auto">
              <a:xfrm>
                <a:off x="2968132" y="6152153"/>
                <a:ext cx="348721" cy="41827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481316" name="Object 2">
                <a:extLst>
                  <a:ext uri="{FF2B5EF4-FFF2-40B4-BE49-F238E27FC236}">
                    <a16:creationId xmlns:a16="http://schemas.microsoft.com/office/drawing/2014/main" id="{99B22DA8-8221-78D5-A90D-24548D479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8132" y="6152153"/>
                <a:ext cx="348721" cy="418279"/>
              </a:xfrm>
              <a:prstGeom prst="rect">
                <a:avLst/>
              </a:prstGeom>
              <a:blipFill>
                <a:blip r:embed="rId14"/>
                <a:stretch>
                  <a:fillRect r="-701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317" name="Object 2">
                <a:extLst>
                  <a:ext uri="{FF2B5EF4-FFF2-40B4-BE49-F238E27FC236}">
                    <a16:creationId xmlns:a16="http://schemas.microsoft.com/office/drawing/2014/main" id="{392741CC-A352-6B1B-BC64-6FE5FC0090E2}"/>
                  </a:ext>
                </a:extLst>
              </p:cNvPr>
              <p:cNvSpPr txBox="1"/>
              <p:nvPr/>
            </p:nvSpPr>
            <p:spPr bwMode="auto">
              <a:xfrm>
                <a:off x="2267744" y="5354087"/>
                <a:ext cx="348721" cy="41827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sk-SK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481317" name="Object 2">
                <a:extLst>
                  <a:ext uri="{FF2B5EF4-FFF2-40B4-BE49-F238E27FC236}">
                    <a16:creationId xmlns:a16="http://schemas.microsoft.com/office/drawing/2014/main" id="{392741CC-A352-6B1B-BC64-6FE5FC009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67744" y="5354087"/>
                <a:ext cx="348721" cy="418279"/>
              </a:xfrm>
              <a:prstGeom prst="rect">
                <a:avLst/>
              </a:prstGeom>
              <a:blipFill>
                <a:blip r:embed="rId15"/>
                <a:stretch>
                  <a:fillRect r="-701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318" name="Object 2">
                <a:extLst>
                  <a:ext uri="{FF2B5EF4-FFF2-40B4-BE49-F238E27FC236}">
                    <a16:creationId xmlns:a16="http://schemas.microsoft.com/office/drawing/2014/main" id="{513F0DD4-3674-A7A6-83CF-FBFF95221C82}"/>
                  </a:ext>
                </a:extLst>
              </p:cNvPr>
              <p:cNvSpPr txBox="1"/>
              <p:nvPr/>
            </p:nvSpPr>
            <p:spPr bwMode="auto">
              <a:xfrm>
                <a:off x="3779912" y="1800533"/>
                <a:ext cx="1348625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2, 3</m:t>
                          </m:r>
                        </m:e>
                      </m:d>
                      <m:r>
                        <a:rPr lang="en-US" b="1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𝐄</m:t>
                      </m:r>
                    </m:oMath>
                  </m:oMathPara>
                </a14:m>
                <a:endParaRPr lang="sk-SK" b="1" baseline="-25000" dirty="0"/>
              </a:p>
            </p:txBody>
          </p:sp>
        </mc:Choice>
        <mc:Fallback xmlns="">
          <p:sp>
            <p:nvSpPr>
              <p:cNvPr id="481318" name="Object 2">
                <a:extLst>
                  <a:ext uri="{FF2B5EF4-FFF2-40B4-BE49-F238E27FC236}">
                    <a16:creationId xmlns:a16="http://schemas.microsoft.com/office/drawing/2014/main" id="{513F0DD4-3674-A7A6-83CF-FBFF95221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79912" y="1800533"/>
                <a:ext cx="1348625" cy="46037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323" name="Object 2">
                <a:extLst>
                  <a:ext uri="{FF2B5EF4-FFF2-40B4-BE49-F238E27FC236}">
                    <a16:creationId xmlns:a16="http://schemas.microsoft.com/office/drawing/2014/main" id="{F430D6B1-54D9-C73C-463F-B8D3104AEDCD}"/>
                  </a:ext>
                </a:extLst>
              </p:cNvPr>
              <p:cNvSpPr txBox="1"/>
              <p:nvPr/>
            </p:nvSpPr>
            <p:spPr bwMode="auto">
              <a:xfrm>
                <a:off x="4866575" y="1798029"/>
                <a:ext cx="2225705" cy="41852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1, 0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+3(0, 1)</m:t>
                      </m:r>
                    </m:oMath>
                  </m:oMathPara>
                </a14:m>
                <a:endParaRPr lang="sk-SK" b="1" baseline="-25000" dirty="0"/>
              </a:p>
            </p:txBody>
          </p:sp>
        </mc:Choice>
        <mc:Fallback xmlns="">
          <p:sp>
            <p:nvSpPr>
              <p:cNvPr id="481323" name="Object 2">
                <a:extLst>
                  <a:ext uri="{FF2B5EF4-FFF2-40B4-BE49-F238E27FC236}">
                    <a16:creationId xmlns:a16="http://schemas.microsoft.com/office/drawing/2014/main" id="{F430D6B1-54D9-C73C-463F-B8D3104AE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66575" y="1798029"/>
                <a:ext cx="2225705" cy="41852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324" name="Object 2">
                <a:extLst>
                  <a:ext uri="{FF2B5EF4-FFF2-40B4-BE49-F238E27FC236}">
                    <a16:creationId xmlns:a16="http://schemas.microsoft.com/office/drawing/2014/main" id="{14DC0EBD-351D-BB2D-CF91-ACAFFCD2BF82}"/>
                  </a:ext>
                </a:extLst>
              </p:cNvPr>
              <p:cNvSpPr txBox="1"/>
              <p:nvPr/>
            </p:nvSpPr>
            <p:spPr bwMode="auto">
              <a:xfrm>
                <a:off x="4203706" y="3643728"/>
                <a:ext cx="1348625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2, 3</m:t>
                          </m:r>
                        </m:e>
                      </m:d>
                      <m:r>
                        <a:rPr lang="en-US" b="1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𝐆</m:t>
                      </m:r>
                    </m:oMath>
                  </m:oMathPara>
                </a14:m>
                <a:endParaRPr lang="sk-SK" b="1" baseline="-25000" dirty="0"/>
              </a:p>
            </p:txBody>
          </p:sp>
        </mc:Choice>
        <mc:Fallback xmlns="">
          <p:sp>
            <p:nvSpPr>
              <p:cNvPr id="481324" name="Object 2">
                <a:extLst>
                  <a:ext uri="{FF2B5EF4-FFF2-40B4-BE49-F238E27FC236}">
                    <a16:creationId xmlns:a16="http://schemas.microsoft.com/office/drawing/2014/main" id="{14DC0EBD-351D-BB2D-CF91-ACAFFCD2B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03706" y="3643728"/>
                <a:ext cx="1348625" cy="46037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326" name="Object 2">
                <a:extLst>
                  <a:ext uri="{FF2B5EF4-FFF2-40B4-BE49-F238E27FC236}">
                    <a16:creationId xmlns:a16="http://schemas.microsoft.com/office/drawing/2014/main" id="{A16365AB-D48C-9870-B81E-E17A649D5229}"/>
                  </a:ext>
                </a:extLst>
              </p:cNvPr>
              <p:cNvSpPr txBox="1"/>
              <p:nvPr/>
            </p:nvSpPr>
            <p:spPr bwMode="auto">
              <a:xfrm>
                <a:off x="5370631" y="3645023"/>
                <a:ext cx="2585745" cy="41852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1, 1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−1, 1</m:t>
                          </m:r>
                        </m:e>
                      </m:d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sk-SK" b="1" baseline="-25000" dirty="0"/>
              </a:p>
            </p:txBody>
          </p:sp>
        </mc:Choice>
        <mc:Fallback xmlns="">
          <p:sp>
            <p:nvSpPr>
              <p:cNvPr id="481326" name="Object 2">
                <a:extLst>
                  <a:ext uri="{FF2B5EF4-FFF2-40B4-BE49-F238E27FC236}">
                    <a16:creationId xmlns:a16="http://schemas.microsoft.com/office/drawing/2014/main" id="{A16365AB-D48C-9870-B81E-E17A649D5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70631" y="3645023"/>
                <a:ext cx="2585745" cy="41852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327" name="Object 2">
                <a:extLst>
                  <a:ext uri="{FF2B5EF4-FFF2-40B4-BE49-F238E27FC236}">
                    <a16:creationId xmlns:a16="http://schemas.microsoft.com/office/drawing/2014/main" id="{C6082EBB-6975-007F-2114-87AA52550DC2}"/>
                  </a:ext>
                </a:extLst>
              </p:cNvPr>
              <p:cNvSpPr txBox="1"/>
              <p:nvPr/>
            </p:nvSpPr>
            <p:spPr bwMode="auto">
              <a:xfrm>
                <a:off x="6732240" y="4247363"/>
                <a:ext cx="1251915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−1, 5</m:t>
                          </m:r>
                        </m:e>
                      </m:d>
                    </m:oMath>
                  </m:oMathPara>
                </a14:m>
                <a:endParaRPr lang="sk-SK" b="1" baseline="-25000" dirty="0"/>
              </a:p>
            </p:txBody>
          </p:sp>
        </mc:Choice>
        <mc:Fallback xmlns="">
          <p:sp>
            <p:nvSpPr>
              <p:cNvPr id="481327" name="Object 2">
                <a:extLst>
                  <a:ext uri="{FF2B5EF4-FFF2-40B4-BE49-F238E27FC236}">
                    <a16:creationId xmlns:a16="http://schemas.microsoft.com/office/drawing/2014/main" id="{C6082EBB-6975-007F-2114-87AA52550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32240" y="4247363"/>
                <a:ext cx="1251915" cy="46037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328" name="Object 2">
                <a:extLst>
                  <a:ext uri="{FF2B5EF4-FFF2-40B4-BE49-F238E27FC236}">
                    <a16:creationId xmlns:a16="http://schemas.microsoft.com/office/drawing/2014/main" id="{89409834-27C4-81C6-767A-5AF5259F28F3}"/>
                  </a:ext>
                </a:extLst>
              </p:cNvPr>
              <p:cNvSpPr txBox="1"/>
              <p:nvPr/>
            </p:nvSpPr>
            <p:spPr bwMode="auto">
              <a:xfrm>
                <a:off x="3904263" y="5238890"/>
                <a:ext cx="1348625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𝐳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2, 3</m:t>
                          </m:r>
                        </m:e>
                      </m:d>
                      <m:r>
                        <a:rPr lang="en-US" b="1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</m:oMath>
                  </m:oMathPara>
                </a14:m>
                <a:endParaRPr lang="sk-SK" b="1" baseline="-25000" dirty="0"/>
              </a:p>
            </p:txBody>
          </p:sp>
        </mc:Choice>
        <mc:Fallback xmlns="">
          <p:sp>
            <p:nvSpPr>
              <p:cNvPr id="481328" name="Object 2">
                <a:extLst>
                  <a:ext uri="{FF2B5EF4-FFF2-40B4-BE49-F238E27FC236}">
                    <a16:creationId xmlns:a16="http://schemas.microsoft.com/office/drawing/2014/main" id="{89409834-27C4-81C6-767A-5AF5259F2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04263" y="5238890"/>
                <a:ext cx="1348625" cy="46037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329" name="Object 2">
                <a:extLst>
                  <a:ext uri="{FF2B5EF4-FFF2-40B4-BE49-F238E27FC236}">
                    <a16:creationId xmlns:a16="http://schemas.microsoft.com/office/drawing/2014/main" id="{BE3FA88C-79D2-1A49-5D7D-71D7F4927D99}"/>
                  </a:ext>
                </a:extLst>
              </p:cNvPr>
              <p:cNvSpPr txBox="1"/>
              <p:nvPr/>
            </p:nvSpPr>
            <p:spPr bwMode="auto">
              <a:xfrm>
                <a:off x="4990926" y="5236386"/>
                <a:ext cx="2225705" cy="41852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1, 0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+3(1, 1)</m:t>
                      </m:r>
                    </m:oMath>
                  </m:oMathPara>
                </a14:m>
                <a:endParaRPr lang="sk-SK" b="1" baseline="-25000" dirty="0"/>
              </a:p>
            </p:txBody>
          </p:sp>
        </mc:Choice>
        <mc:Fallback xmlns="">
          <p:sp>
            <p:nvSpPr>
              <p:cNvPr id="481329" name="Object 2">
                <a:extLst>
                  <a:ext uri="{FF2B5EF4-FFF2-40B4-BE49-F238E27FC236}">
                    <a16:creationId xmlns:a16="http://schemas.microsoft.com/office/drawing/2014/main" id="{BE3FA88C-79D2-1A49-5D7D-71D7F4927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90926" y="5236386"/>
                <a:ext cx="2225705" cy="418523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330" name="Object 2">
                <a:extLst>
                  <a:ext uri="{FF2B5EF4-FFF2-40B4-BE49-F238E27FC236}">
                    <a16:creationId xmlns:a16="http://schemas.microsoft.com/office/drawing/2014/main" id="{2FF79964-DBE5-A8DF-375E-65D8385F37A0}"/>
                  </a:ext>
                </a:extLst>
              </p:cNvPr>
              <p:cNvSpPr txBox="1"/>
              <p:nvPr/>
            </p:nvSpPr>
            <p:spPr bwMode="auto">
              <a:xfrm>
                <a:off x="4829832" y="5915316"/>
                <a:ext cx="1251915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5, 3</m:t>
                          </m:r>
                        </m:e>
                      </m:d>
                    </m:oMath>
                  </m:oMathPara>
                </a14:m>
                <a:endParaRPr lang="sk-SK" b="1" baseline="-25000" dirty="0"/>
              </a:p>
            </p:txBody>
          </p:sp>
        </mc:Choice>
        <mc:Fallback xmlns="">
          <p:sp>
            <p:nvSpPr>
              <p:cNvPr id="481330" name="Object 2">
                <a:extLst>
                  <a:ext uri="{FF2B5EF4-FFF2-40B4-BE49-F238E27FC236}">
                    <a16:creationId xmlns:a16="http://schemas.microsoft.com/office/drawing/2014/main" id="{2FF79964-DBE5-A8DF-375E-65D8385F3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29832" y="5915316"/>
                <a:ext cx="1251915" cy="46037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331" name="Object 2">
                <a:extLst>
                  <a:ext uri="{FF2B5EF4-FFF2-40B4-BE49-F238E27FC236}">
                    <a16:creationId xmlns:a16="http://schemas.microsoft.com/office/drawing/2014/main" id="{C0E23A33-440F-85DF-CB2F-BBAAE0544D13}"/>
                  </a:ext>
                </a:extLst>
              </p:cNvPr>
              <p:cNvSpPr txBox="1"/>
              <p:nvPr/>
            </p:nvSpPr>
            <p:spPr bwMode="auto">
              <a:xfrm>
                <a:off x="6810614" y="1703648"/>
                <a:ext cx="2009858" cy="679571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2, 3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sk-SK" b="1" baseline="-25000" dirty="0"/>
              </a:p>
            </p:txBody>
          </p:sp>
        </mc:Choice>
        <mc:Fallback xmlns="">
          <p:sp>
            <p:nvSpPr>
              <p:cNvPr id="481331" name="Object 2">
                <a:extLst>
                  <a:ext uri="{FF2B5EF4-FFF2-40B4-BE49-F238E27FC236}">
                    <a16:creationId xmlns:a16="http://schemas.microsoft.com/office/drawing/2014/main" id="{C0E23A33-440F-85DF-CB2F-BBAAE0544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10614" y="1703648"/>
                <a:ext cx="2009858" cy="67957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2">
                <a:extLst>
                  <a:ext uri="{FF2B5EF4-FFF2-40B4-BE49-F238E27FC236}">
                    <a16:creationId xmlns:a16="http://schemas.microsoft.com/office/drawing/2014/main" id="{09343F18-A906-065F-2F5B-7B051AF1BD7B}"/>
                  </a:ext>
                </a:extLst>
              </p:cNvPr>
              <p:cNvSpPr txBox="1"/>
              <p:nvPr/>
            </p:nvSpPr>
            <p:spPr bwMode="auto">
              <a:xfrm>
                <a:off x="4454224" y="2317798"/>
                <a:ext cx="949308" cy="39112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2, 3</m:t>
                          </m:r>
                        </m:e>
                      </m:d>
                    </m:oMath>
                  </m:oMathPara>
                </a14:m>
                <a:endParaRPr lang="sk-SK" b="1" baseline="-25000" dirty="0"/>
              </a:p>
            </p:txBody>
          </p:sp>
        </mc:Choice>
        <mc:Fallback xmlns="">
          <p:sp>
            <p:nvSpPr>
              <p:cNvPr id="3" name="Object 2">
                <a:extLst>
                  <a:ext uri="{FF2B5EF4-FFF2-40B4-BE49-F238E27FC236}">
                    <a16:creationId xmlns:a16="http://schemas.microsoft.com/office/drawing/2014/main" id="{09343F18-A906-065F-2F5B-7B051AF1B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54224" y="2317798"/>
                <a:ext cx="949308" cy="39112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C7AE3E02-3B25-D5A2-61F8-59E2F8D0A6D7}"/>
                  </a:ext>
                </a:extLst>
              </p:cNvPr>
              <p:cNvSpPr txBox="1"/>
              <p:nvPr/>
            </p:nvSpPr>
            <p:spPr bwMode="auto">
              <a:xfrm>
                <a:off x="4918877" y="4189787"/>
                <a:ext cx="2009858" cy="679571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2, 3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b="1" baseline="-25000" dirty="0"/>
              </a:p>
            </p:txBody>
          </p:sp>
        </mc:Choice>
        <mc:Fallback xmlns="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C7AE3E02-3B25-D5A2-61F8-59E2F8D0A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18877" y="4189787"/>
                <a:ext cx="2009858" cy="67957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2028D607-AAB0-3D76-CD1D-CC534DF85119}"/>
                  </a:ext>
                </a:extLst>
              </p:cNvPr>
              <p:cNvSpPr txBox="1"/>
              <p:nvPr/>
            </p:nvSpPr>
            <p:spPr bwMode="auto">
              <a:xfrm>
                <a:off x="6928735" y="5140416"/>
                <a:ext cx="2009858" cy="679571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2, 3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sk-SK" b="1" baseline="-25000" dirty="0"/>
              </a:p>
            </p:txBody>
          </p:sp>
        </mc:Choice>
        <mc:Fallback xmlns="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2028D607-AAB0-3D76-CD1D-CC534DF85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28735" y="5140416"/>
                <a:ext cx="2009858" cy="67957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435FABD4-EFF8-D2E4-F60E-3ECE5D055732}"/>
                  </a:ext>
                </a:extLst>
              </p:cNvPr>
              <p:cNvSpPr txBox="1"/>
              <p:nvPr/>
            </p:nvSpPr>
            <p:spPr bwMode="auto">
              <a:xfrm>
                <a:off x="3608946" y="3494246"/>
                <a:ext cx="613499" cy="360039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435FABD4-EFF8-D2E4-F60E-3ECE5D055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08946" y="3494246"/>
                <a:ext cx="613499" cy="360039"/>
              </a:xfrm>
              <a:prstGeom prst="rect">
                <a:avLst/>
              </a:prstGeom>
              <a:blipFill>
                <a:blip r:embed="rId28"/>
                <a:stretch>
                  <a:fillRect l="-1980" r="-6931" b="-1525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Rovná spojovacia šípka 7">
            <a:extLst>
              <a:ext uri="{FF2B5EF4-FFF2-40B4-BE49-F238E27FC236}">
                <a16:creationId xmlns:a16="http://schemas.microsoft.com/office/drawing/2014/main" id="{9FACED56-E962-6A3E-3A3A-E4455879C41D}"/>
              </a:ext>
            </a:extLst>
          </p:cNvPr>
          <p:cNvCxnSpPr>
            <a:cxnSpLocks/>
          </p:cNvCxnSpPr>
          <p:nvPr/>
        </p:nvCxnSpPr>
        <p:spPr>
          <a:xfrm rot="-2700000">
            <a:off x="2999397" y="4038537"/>
            <a:ext cx="720000" cy="0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>
            <a:extLst>
              <a:ext uri="{FF2B5EF4-FFF2-40B4-BE49-F238E27FC236}">
                <a16:creationId xmlns:a16="http://schemas.microsoft.com/office/drawing/2014/main" id="{88F44215-4175-FA93-9407-63769A8C71B7}"/>
              </a:ext>
            </a:extLst>
          </p:cNvPr>
          <p:cNvCxnSpPr>
            <a:cxnSpLocks/>
          </p:cNvCxnSpPr>
          <p:nvPr/>
        </p:nvCxnSpPr>
        <p:spPr>
          <a:xfrm rot="-2700000" flipV="1">
            <a:off x="2855823" y="3676377"/>
            <a:ext cx="0" cy="720000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2">
                <a:extLst>
                  <a:ext uri="{FF2B5EF4-FFF2-40B4-BE49-F238E27FC236}">
                    <a16:creationId xmlns:a16="http://schemas.microsoft.com/office/drawing/2014/main" id="{2A92D90C-CD47-A5F5-E033-AACB736F8470}"/>
                  </a:ext>
                </a:extLst>
              </p:cNvPr>
              <p:cNvSpPr txBox="1"/>
              <p:nvPr/>
            </p:nvSpPr>
            <p:spPr bwMode="auto">
              <a:xfrm>
                <a:off x="2139202" y="3407605"/>
                <a:ext cx="797211" cy="41797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0" name="Object 2">
                <a:extLst>
                  <a:ext uri="{FF2B5EF4-FFF2-40B4-BE49-F238E27FC236}">
                    <a16:creationId xmlns:a16="http://schemas.microsoft.com/office/drawing/2014/main" id="{2A92D90C-CD47-A5F5-E033-AACB736F8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9202" y="3407605"/>
                <a:ext cx="797211" cy="417970"/>
              </a:xfrm>
              <a:prstGeom prst="rect">
                <a:avLst/>
              </a:prstGeom>
              <a:blipFill>
                <a:blip r:embed="rId29"/>
                <a:stretch>
                  <a:fillRect l="-2290" r="-9160" b="-144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33A8679F-D4B5-D995-D7B3-A20ED3B118E2}"/>
                  </a:ext>
                </a:extLst>
              </p:cNvPr>
              <p:cNvSpPr txBox="1"/>
              <p:nvPr/>
            </p:nvSpPr>
            <p:spPr bwMode="auto">
              <a:xfrm>
                <a:off x="3572444" y="3763537"/>
                <a:ext cx="348721" cy="41827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𝐠</m:t>
                      </m:r>
                      <m:r>
                        <a:rPr lang="en-US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33A8679F-D4B5-D995-D7B3-A20ED3B11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72444" y="3763537"/>
                <a:ext cx="348721" cy="418279"/>
              </a:xfrm>
              <a:prstGeom prst="rect">
                <a:avLst/>
              </a:prstGeom>
              <a:blipFill>
                <a:blip r:embed="rId30"/>
                <a:stretch>
                  <a:fillRect r="-350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E08FF824-D41C-974C-A713-2BD582865380}"/>
                  </a:ext>
                </a:extLst>
              </p:cNvPr>
              <p:cNvSpPr txBox="1"/>
              <p:nvPr/>
            </p:nvSpPr>
            <p:spPr bwMode="auto">
              <a:xfrm>
                <a:off x="2317946" y="3693036"/>
                <a:ext cx="348721" cy="41827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𝐠</m:t>
                      </m:r>
                      <m:r>
                        <a:rPr lang="sk-SK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E08FF824-D41C-974C-A713-2BD582865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17946" y="3693036"/>
                <a:ext cx="348721" cy="418279"/>
              </a:xfrm>
              <a:prstGeom prst="rect">
                <a:avLst/>
              </a:prstGeom>
              <a:blipFill>
                <a:blip r:embed="rId31"/>
                <a:stretch>
                  <a:fillRect r="-350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Box 3">
            <a:extLst>
              <a:ext uri="{FF2B5EF4-FFF2-40B4-BE49-F238E27FC236}">
                <a16:creationId xmlns:a16="http://schemas.microsoft.com/office/drawing/2014/main" id="{07DFE987-257D-775D-AE24-97BC5303D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24" y="285728"/>
            <a:ext cx="800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Báza a dimenzia </a:t>
            </a:r>
            <a:r>
              <a:rPr lang="sk-SK" sz="2400" b="1" i="1" dirty="0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(F)</a:t>
            </a:r>
          </a:p>
        </p:txBody>
      </p:sp>
    </p:spTree>
    <p:extLst>
      <p:ext uri="{BB962C8B-B14F-4D97-AF65-F5344CB8AC3E}">
        <p14:creationId xmlns:p14="http://schemas.microsoft.com/office/powerpoint/2010/main" val="208152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5" grpId="0"/>
      <p:bldP spid="481306" grpId="0"/>
      <p:bldP spid="481312" grpId="0"/>
      <p:bldP spid="481315" grpId="0"/>
      <p:bldP spid="481316" grpId="0"/>
      <p:bldP spid="481317" grpId="0"/>
      <p:bldP spid="481318" grpId="0"/>
      <p:bldP spid="481323" grpId="0"/>
      <p:bldP spid="481324" grpId="0"/>
      <p:bldP spid="481326" grpId="0"/>
      <p:bldP spid="481327" grpId="0"/>
      <p:bldP spid="481328" grpId="0"/>
      <p:bldP spid="481329" grpId="0"/>
      <p:bldP spid="481330" grpId="0"/>
      <p:bldP spid="481331" grpId="0"/>
      <p:bldP spid="3" grpId="0"/>
      <p:bldP spid="4" grpId="0"/>
      <p:bldP spid="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Line 2"/>
          <p:cNvSpPr>
            <a:spLocks noChangeShapeType="1"/>
          </p:cNvSpPr>
          <p:nvPr/>
        </p:nvSpPr>
        <p:spPr bwMode="auto">
          <a:xfrm>
            <a:off x="900113" y="677863"/>
            <a:ext cx="77120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1284" name="Object 2">
                <a:extLst>
                  <a:ext uri="{FF2B5EF4-FFF2-40B4-BE49-F238E27FC236}">
                    <a16:creationId xmlns:a16="http://schemas.microsoft.com/office/drawing/2014/main" id="{61476D7A-B158-45C2-6AFB-6A0072B69AE2}"/>
                  </a:ext>
                </a:extLst>
              </p:cNvPr>
              <p:cNvSpPr txBox="1"/>
              <p:nvPr/>
            </p:nvSpPr>
            <p:spPr bwMode="auto">
              <a:xfrm>
                <a:off x="140749" y="1034497"/>
                <a:ext cx="2559043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ine</m:t>
                      </m:r>
                      <m: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á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rne</m:t>
                      </m:r>
                      <m: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transform</m:t>
                      </m:r>
                      <m: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á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cie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sk-SK" b="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sk-SK" b="0" dirty="0">
                  <a:solidFill>
                    <a:srgbClr val="00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481284" name="Object 2">
                <a:extLst>
                  <a:ext uri="{FF2B5EF4-FFF2-40B4-BE49-F238E27FC236}">
                    <a16:creationId xmlns:a16="http://schemas.microsoft.com/office/drawing/2014/main" id="{61476D7A-B158-45C2-6AFB-6A0072B69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749" y="1034497"/>
                <a:ext cx="2559043" cy="3831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1285" name="Rovná spojovacia šípka 481284">
            <a:extLst>
              <a:ext uri="{FF2B5EF4-FFF2-40B4-BE49-F238E27FC236}">
                <a16:creationId xmlns:a16="http://schemas.microsoft.com/office/drawing/2014/main" id="{635A44EA-37B7-44E2-F044-94F1E04D0A97}"/>
              </a:ext>
            </a:extLst>
          </p:cNvPr>
          <p:cNvCxnSpPr>
            <a:cxnSpLocks/>
          </p:cNvCxnSpPr>
          <p:nvPr/>
        </p:nvCxnSpPr>
        <p:spPr>
          <a:xfrm>
            <a:off x="4786572" y="3857410"/>
            <a:ext cx="720000" cy="0"/>
          </a:xfrm>
          <a:prstGeom prst="straightConnector1">
            <a:avLst/>
          </a:prstGeom>
          <a:ln w="2222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0" name="Rovná spojovacia šípka 481289">
            <a:extLst>
              <a:ext uri="{FF2B5EF4-FFF2-40B4-BE49-F238E27FC236}">
                <a16:creationId xmlns:a16="http://schemas.microsoft.com/office/drawing/2014/main" id="{B0A14749-92E2-7A6A-EE7A-E80243B88479}"/>
              </a:ext>
            </a:extLst>
          </p:cNvPr>
          <p:cNvCxnSpPr>
            <a:cxnSpLocks/>
          </p:cNvCxnSpPr>
          <p:nvPr/>
        </p:nvCxnSpPr>
        <p:spPr>
          <a:xfrm flipV="1">
            <a:off x="4786572" y="3143070"/>
            <a:ext cx="0" cy="720000"/>
          </a:xfrm>
          <a:prstGeom prst="straightConnector1">
            <a:avLst/>
          </a:prstGeom>
          <a:ln w="2222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Rovná spojovacia šípka 1">
            <a:extLst>
              <a:ext uri="{FF2B5EF4-FFF2-40B4-BE49-F238E27FC236}">
                <a16:creationId xmlns:a16="http://schemas.microsoft.com/office/drawing/2014/main" id="{5DD2A348-460F-4185-9257-3B2CB610D648}"/>
              </a:ext>
            </a:extLst>
          </p:cNvPr>
          <p:cNvCxnSpPr>
            <a:cxnSpLocks/>
          </p:cNvCxnSpPr>
          <p:nvPr/>
        </p:nvCxnSpPr>
        <p:spPr>
          <a:xfrm flipV="1">
            <a:off x="4811494" y="3145897"/>
            <a:ext cx="703713" cy="671474"/>
          </a:xfrm>
          <a:prstGeom prst="straightConnector1">
            <a:avLst/>
          </a:prstGeom>
          <a:ln w="2222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C512772F-E49D-70CF-BCB7-F88716861A29}"/>
                  </a:ext>
                </a:extLst>
              </p:cNvPr>
              <p:cNvSpPr txBox="1"/>
              <p:nvPr/>
            </p:nvSpPr>
            <p:spPr bwMode="auto">
              <a:xfrm>
                <a:off x="341781" y="1754223"/>
                <a:ext cx="1855581" cy="85269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sk-SK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C512772F-E49D-70CF-BCB7-F88716861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781" y="1754223"/>
                <a:ext cx="1855581" cy="8526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2">
                <a:extLst>
                  <a:ext uri="{FF2B5EF4-FFF2-40B4-BE49-F238E27FC236}">
                    <a16:creationId xmlns:a16="http://schemas.microsoft.com/office/drawing/2014/main" id="{E12B9BC3-9C55-6538-C35C-6B09308F7340}"/>
                  </a:ext>
                </a:extLst>
              </p:cNvPr>
              <p:cNvSpPr txBox="1"/>
              <p:nvPr/>
            </p:nvSpPr>
            <p:spPr bwMode="auto">
              <a:xfrm>
                <a:off x="5436096" y="3897450"/>
                <a:ext cx="613499" cy="360039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4" name="Object 2">
                <a:extLst>
                  <a:ext uri="{FF2B5EF4-FFF2-40B4-BE49-F238E27FC236}">
                    <a16:creationId xmlns:a16="http://schemas.microsoft.com/office/drawing/2014/main" id="{E12B9BC3-9C55-6538-C35C-6B09308F7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36096" y="3897450"/>
                <a:ext cx="613499" cy="360039"/>
              </a:xfrm>
              <a:prstGeom prst="rect">
                <a:avLst/>
              </a:prstGeom>
              <a:blipFill>
                <a:blip r:embed="rId4"/>
                <a:stretch>
                  <a:fillRect l="-2000" r="-8000" b="-1525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2">
                <a:extLst>
                  <a:ext uri="{FF2B5EF4-FFF2-40B4-BE49-F238E27FC236}">
                    <a16:creationId xmlns:a16="http://schemas.microsoft.com/office/drawing/2014/main" id="{C14F2B01-080F-5CB8-0389-2325A79E8B7F}"/>
                  </a:ext>
                </a:extLst>
              </p:cNvPr>
              <p:cNvSpPr txBox="1"/>
              <p:nvPr/>
            </p:nvSpPr>
            <p:spPr bwMode="auto">
              <a:xfrm>
                <a:off x="4197995" y="2757543"/>
                <a:ext cx="613499" cy="360039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5" name="Object 2">
                <a:extLst>
                  <a:ext uri="{FF2B5EF4-FFF2-40B4-BE49-F238E27FC236}">
                    <a16:creationId xmlns:a16="http://schemas.microsoft.com/office/drawing/2014/main" id="{C14F2B01-080F-5CB8-0389-2325A79E8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97995" y="2757543"/>
                <a:ext cx="613499" cy="360039"/>
              </a:xfrm>
              <a:prstGeom prst="rect">
                <a:avLst/>
              </a:prstGeom>
              <a:blipFill>
                <a:blip r:embed="rId5"/>
                <a:stretch>
                  <a:fillRect l="-2000" r="-8000" b="-1525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2">
                <a:extLst>
                  <a:ext uri="{FF2B5EF4-FFF2-40B4-BE49-F238E27FC236}">
                    <a16:creationId xmlns:a16="http://schemas.microsoft.com/office/drawing/2014/main" id="{009407DE-E602-B3B0-75E2-625C0CD8E1A2}"/>
                  </a:ext>
                </a:extLst>
              </p:cNvPr>
              <p:cNvSpPr txBox="1"/>
              <p:nvPr/>
            </p:nvSpPr>
            <p:spPr bwMode="auto">
              <a:xfrm>
                <a:off x="5485225" y="2738253"/>
                <a:ext cx="613499" cy="360039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6" name="Object 2">
                <a:extLst>
                  <a:ext uri="{FF2B5EF4-FFF2-40B4-BE49-F238E27FC236}">
                    <a16:creationId xmlns:a16="http://schemas.microsoft.com/office/drawing/2014/main" id="{009407DE-E602-B3B0-75E2-625C0CD8E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85225" y="2738253"/>
                <a:ext cx="613499" cy="360039"/>
              </a:xfrm>
              <a:prstGeom prst="rect">
                <a:avLst/>
              </a:prstGeom>
              <a:blipFill>
                <a:blip r:embed="rId6"/>
                <a:stretch>
                  <a:fillRect l="-2000" r="-8000" b="-1525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Box 3">
            <a:extLst>
              <a:ext uri="{FF2B5EF4-FFF2-40B4-BE49-F238E27FC236}">
                <a16:creationId xmlns:a16="http://schemas.microsoft.com/office/drawing/2014/main" id="{34C60A09-D462-881C-31AC-7A78A24DE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24" y="285728"/>
            <a:ext cx="800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Báza a dimenzia </a:t>
            </a:r>
            <a:r>
              <a:rPr lang="sk-SK" sz="2400" b="1" i="1" dirty="0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(F)</a:t>
            </a:r>
          </a:p>
        </p:txBody>
      </p:sp>
    </p:spTree>
    <p:extLst>
      <p:ext uri="{BB962C8B-B14F-4D97-AF65-F5344CB8AC3E}">
        <p14:creationId xmlns:p14="http://schemas.microsoft.com/office/powerpoint/2010/main" val="2051336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2"/>
              <p:cNvSpPr txBox="1"/>
              <p:nvPr/>
            </p:nvSpPr>
            <p:spPr bwMode="auto">
              <a:xfrm>
                <a:off x="900113" y="3493207"/>
                <a:ext cx="2016224" cy="51760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sk-SK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sk-SK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sk-SK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sk-SK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sk-SK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sk-SK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sk-SK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sk-SK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1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0113" y="3493207"/>
                <a:ext cx="2016224" cy="5176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Zaoblený obdĺžnik 15">
            <a:extLst>
              <a:ext uri="{FF2B5EF4-FFF2-40B4-BE49-F238E27FC236}">
                <a16:creationId xmlns:a16="http://schemas.microsoft.com/office/drawing/2014/main" id="{B079EB5C-FA72-CB37-E19E-528300C5F4EE}"/>
              </a:ext>
            </a:extLst>
          </p:cNvPr>
          <p:cNvSpPr/>
          <p:nvPr/>
        </p:nvSpPr>
        <p:spPr>
          <a:xfrm>
            <a:off x="251520" y="910488"/>
            <a:ext cx="8535119" cy="1035013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C203530-A873-DD9D-BB3A-FB71814A3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61" y="1003804"/>
            <a:ext cx="5294759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Skalárny súčin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v 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Euklidovskom priestore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</a:rPr>
              <a:t>V</a:t>
            </a:r>
            <a:r>
              <a:rPr lang="en-US" sz="2000" baseline="-25000" dirty="0" err="1">
                <a:solidFill>
                  <a:schemeClr val="tx1"/>
                </a:solidFill>
                <a:latin typeface="Times New Roman" pitchFamily="18" charset="0"/>
              </a:rPr>
              <a:t>n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(R) 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5720C42E-A62C-143F-D38F-9F446E50F2E6}"/>
                  </a:ext>
                </a:extLst>
              </p:cNvPr>
              <p:cNvSpPr txBox="1"/>
              <p:nvPr/>
            </p:nvSpPr>
            <p:spPr bwMode="auto">
              <a:xfrm>
                <a:off x="323528" y="2420888"/>
                <a:ext cx="2232248" cy="43339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"/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"/>
                          <m:endChr m:val="⟩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sk-SK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5720C42E-A62C-143F-D38F-9F446E50F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2420888"/>
                <a:ext cx="2232248" cy="433390"/>
              </a:xfrm>
              <a:prstGeom prst="rect">
                <a:avLst/>
              </a:prstGeom>
              <a:blipFill>
                <a:blip r:embed="rId3"/>
                <a:stretch>
                  <a:fillRect l="-15027" t="-100000" b="-14647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5">
            <a:extLst>
              <a:ext uri="{FF2B5EF4-FFF2-40B4-BE49-F238E27FC236}">
                <a16:creationId xmlns:a16="http://schemas.microsoft.com/office/drawing/2014/main" id="{D838B69A-39B6-3AFC-E4FC-AC75099D8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6136" y="1413202"/>
            <a:ext cx="2736303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</a:rPr>
              <a:t>matica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 je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</a:rPr>
              <a:t>kovarian</a:t>
            </a:r>
            <a:r>
              <a:rPr lang="sk-SK" sz="2000" dirty="0" err="1">
                <a:solidFill>
                  <a:schemeClr val="tx2"/>
                </a:solidFill>
                <a:latin typeface="Times New Roman" pitchFamily="18" charset="0"/>
              </a:rPr>
              <a:t>čná</a:t>
            </a:r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42FAD8D3-2F26-6216-D395-0B2B42B374ED}"/>
                  </a:ext>
                </a:extLst>
              </p:cNvPr>
              <p:cNvSpPr txBox="1"/>
              <p:nvPr/>
            </p:nvSpPr>
            <p:spPr bwMode="auto">
              <a:xfrm>
                <a:off x="2339752" y="2138684"/>
                <a:ext cx="3883931" cy="98984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sk-SK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sk-SK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sk-SK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sk-SK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sk-SK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sk-SK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sk-SK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42FAD8D3-2F26-6216-D395-0B2B42B37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39752" y="2138684"/>
                <a:ext cx="3883931" cy="9898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DCB92A17-AF5A-E184-BBB2-C03B74E8A174}"/>
                  </a:ext>
                </a:extLst>
              </p:cNvPr>
              <p:cNvSpPr txBox="1"/>
              <p:nvPr/>
            </p:nvSpPr>
            <p:spPr bwMode="auto">
              <a:xfrm>
                <a:off x="5508104" y="1053259"/>
                <a:ext cx="2232248" cy="43339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"/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"/>
                          <m:endChr m:val="⟩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sk-SK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DCB92A17-AF5A-E184-BBB2-C03B74E8A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08104" y="1053259"/>
                <a:ext cx="2232248" cy="433390"/>
              </a:xfrm>
              <a:prstGeom prst="rect">
                <a:avLst/>
              </a:prstGeom>
              <a:blipFill>
                <a:blip r:embed="rId5"/>
                <a:stretch>
                  <a:fillRect l="-15301" t="-100000" b="-14647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6F5DD573-F1E9-3850-A2E4-F73260A5C955}"/>
                  </a:ext>
                </a:extLst>
              </p:cNvPr>
              <p:cNvSpPr txBox="1"/>
              <p:nvPr/>
            </p:nvSpPr>
            <p:spPr bwMode="auto">
              <a:xfrm>
                <a:off x="6046919" y="2190785"/>
                <a:ext cx="2565269" cy="103905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sk-SK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sk-SK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a:rPr lang="sk-SK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k-SK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,...,</m:t>
                        </m:r>
                        <m:sSub>
                          <m:sSubPr>
                            <m:ctrlPr>
                              <a:rPr lang="sk-SK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sk-SK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sk-SK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sk-SK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sk-SK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sk-SK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sk-SK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sk-SK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=</a:t>
                </a:r>
                <a:endParaRPr lang="sk-SK" dirty="0"/>
              </a:p>
            </p:txBody>
          </p:sp>
        </mc:Choice>
        <mc:Fallback xmlns="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6F5DD573-F1E9-3850-A2E4-F73260A5C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46919" y="2190785"/>
                <a:ext cx="2565269" cy="10390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ADEF9185-5063-02C7-A503-8751DCB5C867}"/>
                  </a:ext>
                </a:extLst>
              </p:cNvPr>
              <p:cNvSpPr txBox="1"/>
              <p:nvPr/>
            </p:nvSpPr>
            <p:spPr bwMode="auto">
              <a:xfrm>
                <a:off x="2843808" y="3233234"/>
                <a:ext cx="1417325" cy="98984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sk-SK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sk-SK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ADEF9185-5063-02C7-A503-8751DCB5C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3808" y="3233234"/>
                <a:ext cx="1417325" cy="9898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8EDEA125-53AC-5DBB-6D34-F7A80765C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6493" y="3373816"/>
            <a:ext cx="2543919" cy="57429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4">
                <a:extLst>
                  <a:ext uri="{FF2B5EF4-FFF2-40B4-BE49-F238E27FC236}">
                    <a16:creationId xmlns:a16="http://schemas.microsoft.com/office/drawing/2014/main" id="{4F1E2CBB-3444-8A4F-FA58-7D907AD6E008}"/>
                  </a:ext>
                </a:extLst>
              </p:cNvPr>
              <p:cNvSpPr txBox="1"/>
              <p:nvPr/>
            </p:nvSpPr>
            <p:spPr bwMode="auto">
              <a:xfrm>
                <a:off x="6105500" y="3451961"/>
                <a:ext cx="2543919" cy="460375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"/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d>
                    <m:r>
                      <a:rPr lang="sk-SK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"/>
                        <m:endChr m:val="⟩"/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</m:d>
                    <m:r>
                      <a:rPr lang="sk-SK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sk-SK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sk-SK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sk-SK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sk-SK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+...+</m:t>
                    </m:r>
                    <m:sSub>
                      <m:sSub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sk-SK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sk-SK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sSub>
                      <m:sSub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sk-SK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sk-SK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11" name="Object 4">
                <a:extLst>
                  <a:ext uri="{FF2B5EF4-FFF2-40B4-BE49-F238E27FC236}">
                    <a16:creationId xmlns:a16="http://schemas.microsoft.com/office/drawing/2014/main" id="{4F1E2CBB-3444-8A4F-FA58-7D907AD6E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05500" y="3451961"/>
                <a:ext cx="2543919" cy="460375"/>
              </a:xfrm>
              <a:prstGeom prst="rect">
                <a:avLst/>
              </a:prstGeom>
              <a:blipFill>
                <a:blip r:embed="rId8"/>
                <a:stretch>
                  <a:fillRect l="-11990" t="-84211" b="-11184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Line 2">
            <a:extLst>
              <a:ext uri="{FF2B5EF4-FFF2-40B4-BE49-F238E27FC236}">
                <a16:creationId xmlns:a16="http://schemas.microsoft.com/office/drawing/2014/main" id="{781D17C5-4B6F-9D80-C56C-3C1116FBF58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763725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084721CA-E4E4-676F-ADE0-EA3688E30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264367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Skalárny súčin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04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4" grpId="0"/>
      <p:bldP spid="6" grpId="0"/>
      <p:bldP spid="8" grpId="0"/>
      <p:bldP spid="9" grpId="0"/>
      <p:bldP spid="10" grpId="0" animBg="1"/>
      <p:bldP spid="1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Line 2"/>
          <p:cNvSpPr>
            <a:spLocks noChangeShapeType="1"/>
          </p:cNvSpPr>
          <p:nvPr/>
        </p:nvSpPr>
        <p:spPr bwMode="auto">
          <a:xfrm>
            <a:off x="900113" y="677863"/>
            <a:ext cx="77120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cxnSp>
        <p:nvCxnSpPr>
          <p:cNvPr id="481285" name="Rovná spojovacia šípka 481284">
            <a:extLst>
              <a:ext uri="{FF2B5EF4-FFF2-40B4-BE49-F238E27FC236}">
                <a16:creationId xmlns:a16="http://schemas.microsoft.com/office/drawing/2014/main" id="{635A44EA-37B7-44E2-F044-94F1E04D0A97}"/>
              </a:ext>
            </a:extLst>
          </p:cNvPr>
          <p:cNvCxnSpPr>
            <a:cxnSpLocks/>
          </p:cNvCxnSpPr>
          <p:nvPr/>
        </p:nvCxnSpPr>
        <p:spPr>
          <a:xfrm>
            <a:off x="4786572" y="3857410"/>
            <a:ext cx="720000" cy="0"/>
          </a:xfrm>
          <a:prstGeom prst="straightConnector1">
            <a:avLst/>
          </a:prstGeom>
          <a:ln w="2222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0" name="Rovná spojovacia šípka 481289">
            <a:extLst>
              <a:ext uri="{FF2B5EF4-FFF2-40B4-BE49-F238E27FC236}">
                <a16:creationId xmlns:a16="http://schemas.microsoft.com/office/drawing/2014/main" id="{B0A14749-92E2-7A6A-EE7A-E80243B88479}"/>
              </a:ext>
            </a:extLst>
          </p:cNvPr>
          <p:cNvCxnSpPr>
            <a:cxnSpLocks/>
          </p:cNvCxnSpPr>
          <p:nvPr/>
        </p:nvCxnSpPr>
        <p:spPr>
          <a:xfrm flipV="1">
            <a:off x="4786572" y="3143070"/>
            <a:ext cx="0" cy="720000"/>
          </a:xfrm>
          <a:prstGeom prst="straightConnector1">
            <a:avLst/>
          </a:prstGeom>
          <a:ln w="2222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Rovná spojovacia šípka 1">
            <a:extLst>
              <a:ext uri="{FF2B5EF4-FFF2-40B4-BE49-F238E27FC236}">
                <a16:creationId xmlns:a16="http://schemas.microsoft.com/office/drawing/2014/main" id="{5DD2A348-460F-4185-9257-3B2CB610D648}"/>
              </a:ext>
            </a:extLst>
          </p:cNvPr>
          <p:cNvCxnSpPr>
            <a:cxnSpLocks/>
          </p:cNvCxnSpPr>
          <p:nvPr/>
        </p:nvCxnSpPr>
        <p:spPr>
          <a:xfrm flipV="1">
            <a:off x="4811494" y="3145897"/>
            <a:ext cx="703713" cy="671474"/>
          </a:xfrm>
          <a:prstGeom prst="straightConnector1">
            <a:avLst/>
          </a:prstGeom>
          <a:ln w="2222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ovná spojovacia šípka 5">
            <a:extLst>
              <a:ext uri="{FF2B5EF4-FFF2-40B4-BE49-F238E27FC236}">
                <a16:creationId xmlns:a16="http://schemas.microsoft.com/office/drawing/2014/main" id="{7898DCF6-7386-8DC4-8717-17348424FE8C}"/>
              </a:ext>
            </a:extLst>
          </p:cNvPr>
          <p:cNvCxnSpPr>
            <a:cxnSpLocks/>
          </p:cNvCxnSpPr>
          <p:nvPr/>
        </p:nvCxnSpPr>
        <p:spPr>
          <a:xfrm>
            <a:off x="4788024" y="3861048"/>
            <a:ext cx="720000" cy="0"/>
          </a:xfrm>
          <a:prstGeom prst="straightConnector1">
            <a:avLst/>
          </a:prstGeom>
          <a:ln w="22225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ovacia šípka 7">
            <a:extLst>
              <a:ext uri="{FF2B5EF4-FFF2-40B4-BE49-F238E27FC236}">
                <a16:creationId xmlns:a16="http://schemas.microsoft.com/office/drawing/2014/main" id="{C33E2F4E-DD57-DA25-EF9F-D65120BDDC07}"/>
              </a:ext>
            </a:extLst>
          </p:cNvPr>
          <p:cNvCxnSpPr>
            <a:cxnSpLocks/>
          </p:cNvCxnSpPr>
          <p:nvPr/>
        </p:nvCxnSpPr>
        <p:spPr>
          <a:xfrm flipV="1">
            <a:off x="4788024" y="3146708"/>
            <a:ext cx="0" cy="720000"/>
          </a:xfrm>
          <a:prstGeom prst="straightConnector1">
            <a:avLst/>
          </a:prstGeom>
          <a:ln w="22225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>
            <a:extLst>
              <a:ext uri="{FF2B5EF4-FFF2-40B4-BE49-F238E27FC236}">
                <a16:creationId xmlns:a16="http://schemas.microsoft.com/office/drawing/2014/main" id="{908ADD4F-8373-17FB-9237-301BF3A22B84}"/>
              </a:ext>
            </a:extLst>
          </p:cNvPr>
          <p:cNvCxnSpPr>
            <a:cxnSpLocks/>
          </p:cNvCxnSpPr>
          <p:nvPr/>
        </p:nvCxnSpPr>
        <p:spPr>
          <a:xfrm>
            <a:off x="4788024" y="3146708"/>
            <a:ext cx="720000" cy="0"/>
          </a:xfrm>
          <a:prstGeom prst="straightConnector1">
            <a:avLst/>
          </a:prstGeom>
          <a:ln w="22225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ovacia šípka 9">
            <a:extLst>
              <a:ext uri="{FF2B5EF4-FFF2-40B4-BE49-F238E27FC236}">
                <a16:creationId xmlns:a16="http://schemas.microsoft.com/office/drawing/2014/main" id="{C1B6B350-2C4C-51F0-ED8E-2DB1C74103AD}"/>
              </a:ext>
            </a:extLst>
          </p:cNvPr>
          <p:cNvCxnSpPr>
            <a:cxnSpLocks/>
          </p:cNvCxnSpPr>
          <p:nvPr/>
        </p:nvCxnSpPr>
        <p:spPr>
          <a:xfrm flipV="1">
            <a:off x="5508024" y="3146708"/>
            <a:ext cx="0" cy="720000"/>
          </a:xfrm>
          <a:prstGeom prst="straightConnector1">
            <a:avLst/>
          </a:prstGeom>
          <a:ln w="22225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C512772F-E49D-70CF-BCB7-F88716861A29}"/>
                  </a:ext>
                </a:extLst>
              </p:cNvPr>
              <p:cNvSpPr txBox="1"/>
              <p:nvPr/>
            </p:nvSpPr>
            <p:spPr bwMode="auto">
              <a:xfrm>
                <a:off x="341781" y="1754223"/>
                <a:ext cx="2286003" cy="85269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sk-SK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C512772F-E49D-70CF-BCB7-F88716861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781" y="1754223"/>
                <a:ext cx="2286003" cy="8526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AE25ADEF-E648-048D-C19F-B850C71CD2EC}"/>
                  </a:ext>
                </a:extLst>
              </p:cNvPr>
              <p:cNvSpPr txBox="1"/>
              <p:nvPr/>
            </p:nvSpPr>
            <p:spPr bwMode="auto">
              <a:xfrm>
                <a:off x="346676" y="2792329"/>
                <a:ext cx="2569140" cy="85269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𝐃</m:t>
                    </m:r>
                    <m:r>
                      <a:rPr lang="sk-SK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AE25ADEF-E648-048D-C19F-B850C71CD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6676" y="2792329"/>
                <a:ext cx="2569140" cy="8526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DD8D2892-82E2-1B51-F167-C51BF510A3D3}"/>
                  </a:ext>
                </a:extLst>
              </p:cNvPr>
              <p:cNvSpPr txBox="1"/>
              <p:nvPr/>
            </p:nvSpPr>
            <p:spPr bwMode="auto">
              <a:xfrm>
                <a:off x="140749" y="1034497"/>
                <a:ext cx="2559043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ine</m:t>
                      </m:r>
                      <m: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á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rne</m:t>
                      </m:r>
                      <m: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transform</m:t>
                      </m:r>
                      <m: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á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cie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sk-SK" b="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sk-SK" b="0" dirty="0">
                  <a:solidFill>
                    <a:srgbClr val="00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DD8D2892-82E2-1B51-F167-C51BF510A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749" y="1034497"/>
                <a:ext cx="2559043" cy="3831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97703345-D99A-84E3-D501-D32F415B2E17}"/>
                  </a:ext>
                </a:extLst>
              </p:cNvPr>
              <p:cNvSpPr txBox="1"/>
              <p:nvPr/>
            </p:nvSpPr>
            <p:spPr bwMode="auto">
              <a:xfrm>
                <a:off x="5436096" y="3897450"/>
                <a:ext cx="613499" cy="360039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97703345-D99A-84E3-D501-D32F415B2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36096" y="3897450"/>
                <a:ext cx="613499" cy="360039"/>
              </a:xfrm>
              <a:prstGeom prst="rect">
                <a:avLst/>
              </a:prstGeom>
              <a:blipFill>
                <a:blip r:embed="rId5"/>
                <a:stretch>
                  <a:fillRect l="-2000" r="-8000" b="-1525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2">
                <a:extLst>
                  <a:ext uri="{FF2B5EF4-FFF2-40B4-BE49-F238E27FC236}">
                    <a16:creationId xmlns:a16="http://schemas.microsoft.com/office/drawing/2014/main" id="{56D0CC41-10E2-904F-FBFA-377DAC3577DF}"/>
                  </a:ext>
                </a:extLst>
              </p:cNvPr>
              <p:cNvSpPr txBox="1"/>
              <p:nvPr/>
            </p:nvSpPr>
            <p:spPr bwMode="auto">
              <a:xfrm>
                <a:off x="4197995" y="2757543"/>
                <a:ext cx="613499" cy="360039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4" name="Object 2">
                <a:extLst>
                  <a:ext uri="{FF2B5EF4-FFF2-40B4-BE49-F238E27FC236}">
                    <a16:creationId xmlns:a16="http://schemas.microsoft.com/office/drawing/2014/main" id="{56D0CC41-10E2-904F-FBFA-377DAC357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97995" y="2757543"/>
                <a:ext cx="613499" cy="360039"/>
              </a:xfrm>
              <a:prstGeom prst="rect">
                <a:avLst/>
              </a:prstGeom>
              <a:blipFill>
                <a:blip r:embed="rId6"/>
                <a:stretch>
                  <a:fillRect l="-2000" r="-8000" b="-1525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2">
                <a:extLst>
                  <a:ext uri="{FF2B5EF4-FFF2-40B4-BE49-F238E27FC236}">
                    <a16:creationId xmlns:a16="http://schemas.microsoft.com/office/drawing/2014/main" id="{2685FEDD-DBE8-75B0-6CA7-D5DB5FD1CB6B}"/>
                  </a:ext>
                </a:extLst>
              </p:cNvPr>
              <p:cNvSpPr txBox="1"/>
              <p:nvPr/>
            </p:nvSpPr>
            <p:spPr bwMode="auto">
              <a:xfrm>
                <a:off x="5485225" y="2738253"/>
                <a:ext cx="613499" cy="360039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5" name="Object 2">
                <a:extLst>
                  <a:ext uri="{FF2B5EF4-FFF2-40B4-BE49-F238E27FC236}">
                    <a16:creationId xmlns:a16="http://schemas.microsoft.com/office/drawing/2014/main" id="{2685FEDD-DBE8-75B0-6CA7-D5DB5FD1C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85225" y="2738253"/>
                <a:ext cx="613499" cy="360039"/>
              </a:xfrm>
              <a:prstGeom prst="rect">
                <a:avLst/>
              </a:prstGeom>
              <a:blipFill>
                <a:blip r:embed="rId7"/>
                <a:stretch>
                  <a:fillRect l="-2000" r="-8000" b="-1525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Box 3">
            <a:extLst>
              <a:ext uri="{FF2B5EF4-FFF2-40B4-BE49-F238E27FC236}">
                <a16:creationId xmlns:a16="http://schemas.microsoft.com/office/drawing/2014/main" id="{E70FA624-C038-12DC-EE54-E113192D7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24" y="285728"/>
            <a:ext cx="800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Báza a dimenzia </a:t>
            </a:r>
            <a:r>
              <a:rPr lang="sk-SK" sz="2400" b="1" i="1" dirty="0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(F)</a:t>
            </a:r>
          </a:p>
        </p:txBody>
      </p:sp>
    </p:spTree>
    <p:extLst>
      <p:ext uri="{BB962C8B-B14F-4D97-AF65-F5344CB8AC3E}">
        <p14:creationId xmlns:p14="http://schemas.microsoft.com/office/powerpoint/2010/main" val="3023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Line 2"/>
          <p:cNvSpPr>
            <a:spLocks noChangeShapeType="1"/>
          </p:cNvSpPr>
          <p:nvPr/>
        </p:nvSpPr>
        <p:spPr bwMode="auto">
          <a:xfrm>
            <a:off x="900113" y="677863"/>
            <a:ext cx="77120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cxnSp>
        <p:nvCxnSpPr>
          <p:cNvPr id="481285" name="Rovná spojovacia šípka 481284">
            <a:extLst>
              <a:ext uri="{FF2B5EF4-FFF2-40B4-BE49-F238E27FC236}">
                <a16:creationId xmlns:a16="http://schemas.microsoft.com/office/drawing/2014/main" id="{635A44EA-37B7-44E2-F044-94F1E04D0A97}"/>
              </a:ext>
            </a:extLst>
          </p:cNvPr>
          <p:cNvCxnSpPr>
            <a:cxnSpLocks/>
          </p:cNvCxnSpPr>
          <p:nvPr/>
        </p:nvCxnSpPr>
        <p:spPr>
          <a:xfrm>
            <a:off x="4786572" y="3857410"/>
            <a:ext cx="720000" cy="0"/>
          </a:xfrm>
          <a:prstGeom prst="straightConnector1">
            <a:avLst/>
          </a:prstGeom>
          <a:ln w="2222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0" name="Rovná spojovacia šípka 481289">
            <a:extLst>
              <a:ext uri="{FF2B5EF4-FFF2-40B4-BE49-F238E27FC236}">
                <a16:creationId xmlns:a16="http://schemas.microsoft.com/office/drawing/2014/main" id="{B0A14749-92E2-7A6A-EE7A-E80243B88479}"/>
              </a:ext>
            </a:extLst>
          </p:cNvPr>
          <p:cNvCxnSpPr>
            <a:cxnSpLocks/>
          </p:cNvCxnSpPr>
          <p:nvPr/>
        </p:nvCxnSpPr>
        <p:spPr>
          <a:xfrm flipV="1">
            <a:off x="4786572" y="3143070"/>
            <a:ext cx="0" cy="720000"/>
          </a:xfrm>
          <a:prstGeom prst="straightConnector1">
            <a:avLst/>
          </a:prstGeom>
          <a:ln w="2222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Rovná spojovacia šípka 1">
            <a:extLst>
              <a:ext uri="{FF2B5EF4-FFF2-40B4-BE49-F238E27FC236}">
                <a16:creationId xmlns:a16="http://schemas.microsoft.com/office/drawing/2014/main" id="{5DD2A348-460F-4185-9257-3B2CB610D648}"/>
              </a:ext>
            </a:extLst>
          </p:cNvPr>
          <p:cNvCxnSpPr>
            <a:cxnSpLocks/>
          </p:cNvCxnSpPr>
          <p:nvPr/>
        </p:nvCxnSpPr>
        <p:spPr>
          <a:xfrm flipV="1">
            <a:off x="4811494" y="3145897"/>
            <a:ext cx="703713" cy="671474"/>
          </a:xfrm>
          <a:prstGeom prst="straightConnector1">
            <a:avLst/>
          </a:prstGeom>
          <a:ln w="2222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ovná spojovacia šípka 5">
            <a:extLst>
              <a:ext uri="{FF2B5EF4-FFF2-40B4-BE49-F238E27FC236}">
                <a16:creationId xmlns:a16="http://schemas.microsoft.com/office/drawing/2014/main" id="{7898DCF6-7386-8DC4-8717-17348424FE8C}"/>
              </a:ext>
            </a:extLst>
          </p:cNvPr>
          <p:cNvCxnSpPr>
            <a:cxnSpLocks/>
          </p:cNvCxnSpPr>
          <p:nvPr/>
        </p:nvCxnSpPr>
        <p:spPr>
          <a:xfrm>
            <a:off x="4788024" y="3861048"/>
            <a:ext cx="720000" cy="0"/>
          </a:xfrm>
          <a:prstGeom prst="straightConnector1">
            <a:avLst/>
          </a:prstGeom>
          <a:ln w="22225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ovacia šípka 7">
            <a:extLst>
              <a:ext uri="{FF2B5EF4-FFF2-40B4-BE49-F238E27FC236}">
                <a16:creationId xmlns:a16="http://schemas.microsoft.com/office/drawing/2014/main" id="{C33E2F4E-DD57-DA25-EF9F-D65120BDDC07}"/>
              </a:ext>
            </a:extLst>
          </p:cNvPr>
          <p:cNvCxnSpPr>
            <a:cxnSpLocks/>
          </p:cNvCxnSpPr>
          <p:nvPr/>
        </p:nvCxnSpPr>
        <p:spPr>
          <a:xfrm flipV="1">
            <a:off x="4788024" y="3146708"/>
            <a:ext cx="0" cy="720000"/>
          </a:xfrm>
          <a:prstGeom prst="straightConnector1">
            <a:avLst/>
          </a:prstGeom>
          <a:ln w="22225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>
            <a:extLst>
              <a:ext uri="{FF2B5EF4-FFF2-40B4-BE49-F238E27FC236}">
                <a16:creationId xmlns:a16="http://schemas.microsoft.com/office/drawing/2014/main" id="{908ADD4F-8373-17FB-9237-301BF3A22B84}"/>
              </a:ext>
            </a:extLst>
          </p:cNvPr>
          <p:cNvCxnSpPr>
            <a:cxnSpLocks/>
          </p:cNvCxnSpPr>
          <p:nvPr/>
        </p:nvCxnSpPr>
        <p:spPr>
          <a:xfrm>
            <a:off x="4788024" y="3146708"/>
            <a:ext cx="720000" cy="0"/>
          </a:xfrm>
          <a:prstGeom prst="straightConnector1">
            <a:avLst/>
          </a:prstGeom>
          <a:ln w="22225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ovacia šípka 9">
            <a:extLst>
              <a:ext uri="{FF2B5EF4-FFF2-40B4-BE49-F238E27FC236}">
                <a16:creationId xmlns:a16="http://schemas.microsoft.com/office/drawing/2014/main" id="{C1B6B350-2C4C-51F0-ED8E-2DB1C74103AD}"/>
              </a:ext>
            </a:extLst>
          </p:cNvPr>
          <p:cNvCxnSpPr>
            <a:cxnSpLocks/>
          </p:cNvCxnSpPr>
          <p:nvPr/>
        </p:nvCxnSpPr>
        <p:spPr>
          <a:xfrm flipV="1">
            <a:off x="5508024" y="3146708"/>
            <a:ext cx="0" cy="720000"/>
          </a:xfrm>
          <a:prstGeom prst="straightConnector1">
            <a:avLst/>
          </a:prstGeom>
          <a:ln w="22225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C512772F-E49D-70CF-BCB7-F88716861A29}"/>
                  </a:ext>
                </a:extLst>
              </p:cNvPr>
              <p:cNvSpPr txBox="1"/>
              <p:nvPr/>
            </p:nvSpPr>
            <p:spPr bwMode="auto">
              <a:xfrm>
                <a:off x="341781" y="1754223"/>
                <a:ext cx="1855581" cy="85269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sk-SK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C512772F-E49D-70CF-BCB7-F88716861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781" y="1754223"/>
                <a:ext cx="1855581" cy="8526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AE25ADEF-E648-048D-C19F-B850C71CD2EC}"/>
                  </a:ext>
                </a:extLst>
              </p:cNvPr>
              <p:cNvSpPr txBox="1"/>
              <p:nvPr/>
            </p:nvSpPr>
            <p:spPr bwMode="auto">
              <a:xfrm>
                <a:off x="341780" y="2780928"/>
                <a:ext cx="3438129" cy="85269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𝐃</m:t>
                    </m:r>
                    <m:r>
                      <a:rPr lang="sk-SK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sk-SK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k-SK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AE25ADEF-E648-048D-C19F-B850C71CD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780" y="2780928"/>
                <a:ext cx="3438129" cy="8526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2">
                <a:extLst>
                  <a:ext uri="{FF2B5EF4-FFF2-40B4-BE49-F238E27FC236}">
                    <a16:creationId xmlns:a16="http://schemas.microsoft.com/office/drawing/2014/main" id="{7BC3342B-DA0C-3463-428B-988263D488D7}"/>
                  </a:ext>
                </a:extLst>
              </p:cNvPr>
              <p:cNvSpPr txBox="1"/>
              <p:nvPr/>
            </p:nvSpPr>
            <p:spPr bwMode="auto">
              <a:xfrm>
                <a:off x="140749" y="1034497"/>
                <a:ext cx="2559043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ine</m:t>
                      </m:r>
                      <m: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á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rne</m:t>
                      </m:r>
                      <m: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transform</m:t>
                      </m:r>
                      <m: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á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cie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sk-SK" b="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sk-SK" b="0" dirty="0">
                  <a:solidFill>
                    <a:srgbClr val="00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16" name="Object 2">
                <a:extLst>
                  <a:ext uri="{FF2B5EF4-FFF2-40B4-BE49-F238E27FC236}">
                    <a16:creationId xmlns:a16="http://schemas.microsoft.com/office/drawing/2014/main" id="{7BC3342B-DA0C-3463-428B-988263D48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749" y="1034497"/>
                <a:ext cx="2559043" cy="3831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2">
                <a:extLst>
                  <a:ext uri="{FF2B5EF4-FFF2-40B4-BE49-F238E27FC236}">
                    <a16:creationId xmlns:a16="http://schemas.microsoft.com/office/drawing/2014/main" id="{586B5499-7374-144B-06A0-DFDB5B15C036}"/>
                  </a:ext>
                </a:extLst>
              </p:cNvPr>
              <p:cNvSpPr txBox="1"/>
              <p:nvPr/>
            </p:nvSpPr>
            <p:spPr bwMode="auto">
              <a:xfrm>
                <a:off x="5436096" y="3897450"/>
                <a:ext cx="613499" cy="360039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0" name="Object 2">
                <a:extLst>
                  <a:ext uri="{FF2B5EF4-FFF2-40B4-BE49-F238E27FC236}">
                    <a16:creationId xmlns:a16="http://schemas.microsoft.com/office/drawing/2014/main" id="{586B5499-7374-144B-06A0-DFDB5B15C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36096" y="3897450"/>
                <a:ext cx="613499" cy="360039"/>
              </a:xfrm>
              <a:prstGeom prst="rect">
                <a:avLst/>
              </a:prstGeom>
              <a:blipFill>
                <a:blip r:embed="rId5"/>
                <a:stretch>
                  <a:fillRect l="-2000" r="-8000" b="-1525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2">
                <a:extLst>
                  <a:ext uri="{FF2B5EF4-FFF2-40B4-BE49-F238E27FC236}">
                    <a16:creationId xmlns:a16="http://schemas.microsoft.com/office/drawing/2014/main" id="{0F7802F8-626E-D100-15A4-7AF342D8F5BC}"/>
                  </a:ext>
                </a:extLst>
              </p:cNvPr>
              <p:cNvSpPr txBox="1"/>
              <p:nvPr/>
            </p:nvSpPr>
            <p:spPr bwMode="auto">
              <a:xfrm>
                <a:off x="4197995" y="2757543"/>
                <a:ext cx="613499" cy="360039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1" name="Object 2">
                <a:extLst>
                  <a:ext uri="{FF2B5EF4-FFF2-40B4-BE49-F238E27FC236}">
                    <a16:creationId xmlns:a16="http://schemas.microsoft.com/office/drawing/2014/main" id="{0F7802F8-626E-D100-15A4-7AF342D8F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97995" y="2757543"/>
                <a:ext cx="613499" cy="360039"/>
              </a:xfrm>
              <a:prstGeom prst="rect">
                <a:avLst/>
              </a:prstGeom>
              <a:blipFill>
                <a:blip r:embed="rId6"/>
                <a:stretch>
                  <a:fillRect l="-2000" r="-8000" b="-1525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2">
                <a:extLst>
                  <a:ext uri="{FF2B5EF4-FFF2-40B4-BE49-F238E27FC236}">
                    <a16:creationId xmlns:a16="http://schemas.microsoft.com/office/drawing/2014/main" id="{2D7B055A-BCA5-CDEB-438F-34648B43468D}"/>
                  </a:ext>
                </a:extLst>
              </p:cNvPr>
              <p:cNvSpPr txBox="1"/>
              <p:nvPr/>
            </p:nvSpPr>
            <p:spPr bwMode="auto">
              <a:xfrm>
                <a:off x="5485225" y="2738253"/>
                <a:ext cx="613499" cy="360039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2" name="Object 2">
                <a:extLst>
                  <a:ext uri="{FF2B5EF4-FFF2-40B4-BE49-F238E27FC236}">
                    <a16:creationId xmlns:a16="http://schemas.microsoft.com/office/drawing/2014/main" id="{2D7B055A-BCA5-CDEB-438F-34648B434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85225" y="2738253"/>
                <a:ext cx="613499" cy="360039"/>
              </a:xfrm>
              <a:prstGeom prst="rect">
                <a:avLst/>
              </a:prstGeom>
              <a:blipFill>
                <a:blip r:embed="rId7"/>
                <a:stretch>
                  <a:fillRect l="-2000" r="-8000" b="-1525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Box 3">
            <a:extLst>
              <a:ext uri="{FF2B5EF4-FFF2-40B4-BE49-F238E27FC236}">
                <a16:creationId xmlns:a16="http://schemas.microsoft.com/office/drawing/2014/main" id="{5E861466-5F3C-B644-2F12-7C0A1E16C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24" y="285728"/>
            <a:ext cx="800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1.3 Báza a dimenzia </a:t>
            </a:r>
            <a:r>
              <a:rPr lang="sk-SK" sz="2400" b="1" i="1" dirty="0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(F)</a:t>
            </a:r>
          </a:p>
        </p:txBody>
      </p:sp>
    </p:spTree>
    <p:extLst>
      <p:ext uri="{BB962C8B-B14F-4D97-AF65-F5344CB8AC3E}">
        <p14:creationId xmlns:p14="http://schemas.microsoft.com/office/powerpoint/2010/main" val="41961691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Line 2"/>
          <p:cNvSpPr>
            <a:spLocks noChangeShapeType="1"/>
          </p:cNvSpPr>
          <p:nvPr/>
        </p:nvSpPr>
        <p:spPr bwMode="auto">
          <a:xfrm>
            <a:off x="900113" y="677863"/>
            <a:ext cx="77120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cxnSp>
        <p:nvCxnSpPr>
          <p:cNvPr id="481285" name="Rovná spojovacia šípka 481284">
            <a:extLst>
              <a:ext uri="{FF2B5EF4-FFF2-40B4-BE49-F238E27FC236}">
                <a16:creationId xmlns:a16="http://schemas.microsoft.com/office/drawing/2014/main" id="{635A44EA-37B7-44E2-F044-94F1E04D0A97}"/>
              </a:ext>
            </a:extLst>
          </p:cNvPr>
          <p:cNvCxnSpPr>
            <a:cxnSpLocks/>
          </p:cNvCxnSpPr>
          <p:nvPr/>
        </p:nvCxnSpPr>
        <p:spPr>
          <a:xfrm>
            <a:off x="4786572" y="3857410"/>
            <a:ext cx="720000" cy="0"/>
          </a:xfrm>
          <a:prstGeom prst="straightConnector1">
            <a:avLst/>
          </a:prstGeom>
          <a:ln w="2222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0" name="Rovná spojovacia šípka 481289">
            <a:extLst>
              <a:ext uri="{FF2B5EF4-FFF2-40B4-BE49-F238E27FC236}">
                <a16:creationId xmlns:a16="http://schemas.microsoft.com/office/drawing/2014/main" id="{B0A14749-92E2-7A6A-EE7A-E80243B88479}"/>
              </a:ext>
            </a:extLst>
          </p:cNvPr>
          <p:cNvCxnSpPr>
            <a:cxnSpLocks/>
          </p:cNvCxnSpPr>
          <p:nvPr/>
        </p:nvCxnSpPr>
        <p:spPr>
          <a:xfrm flipV="1">
            <a:off x="4786572" y="3143070"/>
            <a:ext cx="0" cy="720000"/>
          </a:xfrm>
          <a:prstGeom prst="straightConnector1">
            <a:avLst/>
          </a:prstGeom>
          <a:ln w="2222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Rovná spojovacia šípka 1">
            <a:extLst>
              <a:ext uri="{FF2B5EF4-FFF2-40B4-BE49-F238E27FC236}">
                <a16:creationId xmlns:a16="http://schemas.microsoft.com/office/drawing/2014/main" id="{5DD2A348-460F-4185-9257-3B2CB610D648}"/>
              </a:ext>
            </a:extLst>
          </p:cNvPr>
          <p:cNvCxnSpPr>
            <a:cxnSpLocks/>
          </p:cNvCxnSpPr>
          <p:nvPr/>
        </p:nvCxnSpPr>
        <p:spPr>
          <a:xfrm flipV="1">
            <a:off x="4811494" y="3145897"/>
            <a:ext cx="703713" cy="671474"/>
          </a:xfrm>
          <a:prstGeom prst="straightConnector1">
            <a:avLst/>
          </a:prstGeom>
          <a:ln w="2222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ovná spojovacia šípka 5">
            <a:extLst>
              <a:ext uri="{FF2B5EF4-FFF2-40B4-BE49-F238E27FC236}">
                <a16:creationId xmlns:a16="http://schemas.microsoft.com/office/drawing/2014/main" id="{7898DCF6-7386-8DC4-8717-17348424FE8C}"/>
              </a:ext>
            </a:extLst>
          </p:cNvPr>
          <p:cNvCxnSpPr>
            <a:cxnSpLocks/>
          </p:cNvCxnSpPr>
          <p:nvPr/>
        </p:nvCxnSpPr>
        <p:spPr>
          <a:xfrm>
            <a:off x="4788024" y="3861048"/>
            <a:ext cx="720000" cy="0"/>
          </a:xfrm>
          <a:prstGeom prst="straightConnector1">
            <a:avLst/>
          </a:prstGeom>
          <a:ln w="22225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ovacia šípka 7">
            <a:extLst>
              <a:ext uri="{FF2B5EF4-FFF2-40B4-BE49-F238E27FC236}">
                <a16:creationId xmlns:a16="http://schemas.microsoft.com/office/drawing/2014/main" id="{C33E2F4E-DD57-DA25-EF9F-D65120BDDC07}"/>
              </a:ext>
            </a:extLst>
          </p:cNvPr>
          <p:cNvCxnSpPr>
            <a:cxnSpLocks/>
          </p:cNvCxnSpPr>
          <p:nvPr/>
        </p:nvCxnSpPr>
        <p:spPr>
          <a:xfrm flipV="1">
            <a:off x="4788024" y="3146708"/>
            <a:ext cx="0" cy="720000"/>
          </a:xfrm>
          <a:prstGeom prst="straightConnector1">
            <a:avLst/>
          </a:prstGeom>
          <a:ln w="22225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>
            <a:extLst>
              <a:ext uri="{FF2B5EF4-FFF2-40B4-BE49-F238E27FC236}">
                <a16:creationId xmlns:a16="http://schemas.microsoft.com/office/drawing/2014/main" id="{908ADD4F-8373-17FB-9237-301BF3A22B84}"/>
              </a:ext>
            </a:extLst>
          </p:cNvPr>
          <p:cNvCxnSpPr>
            <a:cxnSpLocks/>
          </p:cNvCxnSpPr>
          <p:nvPr/>
        </p:nvCxnSpPr>
        <p:spPr>
          <a:xfrm>
            <a:off x="4788024" y="3146708"/>
            <a:ext cx="720000" cy="0"/>
          </a:xfrm>
          <a:prstGeom prst="straightConnector1">
            <a:avLst/>
          </a:prstGeom>
          <a:ln w="22225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ovacia šípka 9">
            <a:extLst>
              <a:ext uri="{FF2B5EF4-FFF2-40B4-BE49-F238E27FC236}">
                <a16:creationId xmlns:a16="http://schemas.microsoft.com/office/drawing/2014/main" id="{C1B6B350-2C4C-51F0-ED8E-2DB1C74103AD}"/>
              </a:ext>
            </a:extLst>
          </p:cNvPr>
          <p:cNvCxnSpPr>
            <a:cxnSpLocks/>
          </p:cNvCxnSpPr>
          <p:nvPr/>
        </p:nvCxnSpPr>
        <p:spPr>
          <a:xfrm flipV="1">
            <a:off x="5508024" y="3146708"/>
            <a:ext cx="0" cy="720000"/>
          </a:xfrm>
          <a:prstGeom prst="straightConnector1">
            <a:avLst/>
          </a:prstGeom>
          <a:ln w="22225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C512772F-E49D-70CF-BCB7-F88716861A29}"/>
                  </a:ext>
                </a:extLst>
              </p:cNvPr>
              <p:cNvSpPr txBox="1"/>
              <p:nvPr/>
            </p:nvSpPr>
            <p:spPr bwMode="auto">
              <a:xfrm>
                <a:off x="341781" y="1754223"/>
                <a:ext cx="1855581" cy="85269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sk-SK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C512772F-E49D-70CF-BCB7-F88716861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781" y="1754223"/>
                <a:ext cx="1855581" cy="8526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AE25ADEF-E648-048D-C19F-B850C71CD2EC}"/>
                  </a:ext>
                </a:extLst>
              </p:cNvPr>
              <p:cNvSpPr txBox="1"/>
              <p:nvPr/>
            </p:nvSpPr>
            <p:spPr bwMode="auto">
              <a:xfrm>
                <a:off x="341780" y="2780928"/>
                <a:ext cx="3438129" cy="85269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𝐃</m:t>
                    </m:r>
                    <m:r>
                      <a:rPr lang="sk-SK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sk-SK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k-SK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AE25ADEF-E648-048D-C19F-B850C71CD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780" y="2780928"/>
                <a:ext cx="3438129" cy="8526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Rovná spojovacia šípka 2">
            <a:extLst>
              <a:ext uri="{FF2B5EF4-FFF2-40B4-BE49-F238E27FC236}">
                <a16:creationId xmlns:a16="http://schemas.microsoft.com/office/drawing/2014/main" id="{8BF7C49D-D3CC-68CE-6BCC-65EB23A97ADA}"/>
              </a:ext>
            </a:extLst>
          </p:cNvPr>
          <p:cNvCxnSpPr>
            <a:cxnSpLocks/>
          </p:cNvCxnSpPr>
          <p:nvPr/>
        </p:nvCxnSpPr>
        <p:spPr>
          <a:xfrm flipV="1">
            <a:off x="4788346" y="2428984"/>
            <a:ext cx="0" cy="1440000"/>
          </a:xfrm>
          <a:prstGeom prst="straightConnector1">
            <a:avLst/>
          </a:prstGeom>
          <a:ln w="22225">
            <a:solidFill>
              <a:srgbClr val="92D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Rovná spojovacia šípka 3">
            <a:extLst>
              <a:ext uri="{FF2B5EF4-FFF2-40B4-BE49-F238E27FC236}">
                <a16:creationId xmlns:a16="http://schemas.microsoft.com/office/drawing/2014/main" id="{45787B02-BAB3-ECF0-7BFE-4F693CE9C71A}"/>
              </a:ext>
            </a:extLst>
          </p:cNvPr>
          <p:cNvCxnSpPr>
            <a:cxnSpLocks/>
          </p:cNvCxnSpPr>
          <p:nvPr/>
        </p:nvCxnSpPr>
        <p:spPr>
          <a:xfrm>
            <a:off x="4788024" y="2424111"/>
            <a:ext cx="1440000" cy="0"/>
          </a:xfrm>
          <a:prstGeom prst="straightConnector1">
            <a:avLst/>
          </a:prstGeom>
          <a:ln w="22225">
            <a:solidFill>
              <a:srgbClr val="92D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ovná spojovacia šípka 4">
            <a:extLst>
              <a:ext uri="{FF2B5EF4-FFF2-40B4-BE49-F238E27FC236}">
                <a16:creationId xmlns:a16="http://schemas.microsoft.com/office/drawing/2014/main" id="{64D01BCF-2219-50D0-FABD-7C5647216012}"/>
              </a:ext>
            </a:extLst>
          </p:cNvPr>
          <p:cNvCxnSpPr>
            <a:cxnSpLocks/>
          </p:cNvCxnSpPr>
          <p:nvPr/>
        </p:nvCxnSpPr>
        <p:spPr>
          <a:xfrm flipV="1">
            <a:off x="6236535" y="2420888"/>
            <a:ext cx="0" cy="1440000"/>
          </a:xfrm>
          <a:prstGeom prst="straightConnector1">
            <a:avLst/>
          </a:prstGeom>
          <a:ln w="22225">
            <a:solidFill>
              <a:srgbClr val="92D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ovacia šípka 6">
            <a:extLst>
              <a:ext uri="{FF2B5EF4-FFF2-40B4-BE49-F238E27FC236}">
                <a16:creationId xmlns:a16="http://schemas.microsoft.com/office/drawing/2014/main" id="{949C353E-62DA-79D5-F79C-B85618D4B032}"/>
              </a:ext>
            </a:extLst>
          </p:cNvPr>
          <p:cNvCxnSpPr>
            <a:cxnSpLocks/>
          </p:cNvCxnSpPr>
          <p:nvPr/>
        </p:nvCxnSpPr>
        <p:spPr>
          <a:xfrm>
            <a:off x="4788024" y="3855261"/>
            <a:ext cx="1440000" cy="0"/>
          </a:xfrm>
          <a:prstGeom prst="straightConnector1">
            <a:avLst/>
          </a:prstGeom>
          <a:ln w="22225">
            <a:solidFill>
              <a:srgbClr val="92D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8154DC23-BB32-914C-A65E-79E2B905CC65}"/>
                  </a:ext>
                </a:extLst>
              </p:cNvPr>
              <p:cNvSpPr txBox="1"/>
              <p:nvPr/>
            </p:nvSpPr>
            <p:spPr bwMode="auto">
              <a:xfrm>
                <a:off x="6280387" y="3817371"/>
                <a:ext cx="613499" cy="360039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8154DC23-BB32-914C-A65E-79E2B905C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80387" y="3817371"/>
                <a:ext cx="613499" cy="360039"/>
              </a:xfrm>
              <a:prstGeom prst="rect">
                <a:avLst/>
              </a:prstGeom>
              <a:blipFill>
                <a:blip r:embed="rId4"/>
                <a:stretch>
                  <a:fillRect l="-1980" r="-6931" b="-1525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2">
                <a:extLst>
                  <a:ext uri="{FF2B5EF4-FFF2-40B4-BE49-F238E27FC236}">
                    <a16:creationId xmlns:a16="http://schemas.microsoft.com/office/drawing/2014/main" id="{B8FB9720-9F77-8E71-A72C-C8318894667C}"/>
                  </a:ext>
                </a:extLst>
              </p:cNvPr>
              <p:cNvSpPr txBox="1"/>
              <p:nvPr/>
            </p:nvSpPr>
            <p:spPr bwMode="auto">
              <a:xfrm>
                <a:off x="4235632" y="2025835"/>
                <a:ext cx="613499" cy="360039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4" name="Object 2">
                <a:extLst>
                  <a:ext uri="{FF2B5EF4-FFF2-40B4-BE49-F238E27FC236}">
                    <a16:creationId xmlns:a16="http://schemas.microsoft.com/office/drawing/2014/main" id="{B8FB9720-9F77-8E71-A72C-C83188946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35632" y="2025835"/>
                <a:ext cx="613499" cy="360039"/>
              </a:xfrm>
              <a:prstGeom prst="rect">
                <a:avLst/>
              </a:prstGeom>
              <a:blipFill>
                <a:blip r:embed="rId5"/>
                <a:stretch>
                  <a:fillRect l="-2000" r="-8000" b="-1525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2">
                <a:extLst>
                  <a:ext uri="{FF2B5EF4-FFF2-40B4-BE49-F238E27FC236}">
                    <a16:creationId xmlns:a16="http://schemas.microsoft.com/office/drawing/2014/main" id="{6A2CAAEB-8D64-976A-77AF-617E8FC51212}"/>
                  </a:ext>
                </a:extLst>
              </p:cNvPr>
              <p:cNvSpPr txBox="1"/>
              <p:nvPr/>
            </p:nvSpPr>
            <p:spPr bwMode="auto">
              <a:xfrm>
                <a:off x="6211273" y="2025834"/>
                <a:ext cx="613499" cy="360039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5" name="Object 2">
                <a:extLst>
                  <a:ext uri="{FF2B5EF4-FFF2-40B4-BE49-F238E27FC236}">
                    <a16:creationId xmlns:a16="http://schemas.microsoft.com/office/drawing/2014/main" id="{6A2CAAEB-8D64-976A-77AF-617E8FC51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11273" y="2025834"/>
                <a:ext cx="613499" cy="360039"/>
              </a:xfrm>
              <a:prstGeom prst="rect">
                <a:avLst/>
              </a:prstGeom>
              <a:blipFill>
                <a:blip r:embed="rId6"/>
                <a:stretch>
                  <a:fillRect l="-1980" r="-6931" b="-1525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2">
                <a:extLst>
                  <a:ext uri="{FF2B5EF4-FFF2-40B4-BE49-F238E27FC236}">
                    <a16:creationId xmlns:a16="http://schemas.microsoft.com/office/drawing/2014/main" id="{7BC3342B-DA0C-3463-428B-988263D488D7}"/>
                  </a:ext>
                </a:extLst>
              </p:cNvPr>
              <p:cNvSpPr txBox="1"/>
              <p:nvPr/>
            </p:nvSpPr>
            <p:spPr bwMode="auto">
              <a:xfrm>
                <a:off x="140749" y="1034497"/>
                <a:ext cx="2559043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ine</m:t>
                      </m:r>
                      <m: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á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rne</m:t>
                      </m:r>
                      <m: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transform</m:t>
                      </m:r>
                      <m: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á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cie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sk-SK" b="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sk-SK" b="0" dirty="0">
                  <a:solidFill>
                    <a:srgbClr val="00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16" name="Object 2">
                <a:extLst>
                  <a:ext uri="{FF2B5EF4-FFF2-40B4-BE49-F238E27FC236}">
                    <a16:creationId xmlns:a16="http://schemas.microsoft.com/office/drawing/2014/main" id="{7BC3342B-DA0C-3463-428B-988263D48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749" y="1034497"/>
                <a:ext cx="2559043" cy="3831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 Box 3">
            <a:extLst>
              <a:ext uri="{FF2B5EF4-FFF2-40B4-BE49-F238E27FC236}">
                <a16:creationId xmlns:a16="http://schemas.microsoft.com/office/drawing/2014/main" id="{8FD9CCF3-DD14-E016-10A7-C93BED347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24" y="285728"/>
            <a:ext cx="800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1.3 Báza a dimenzia </a:t>
            </a:r>
            <a:r>
              <a:rPr lang="sk-SK" sz="2400" b="1" i="1" dirty="0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(F)</a:t>
            </a:r>
          </a:p>
        </p:txBody>
      </p:sp>
    </p:spTree>
    <p:extLst>
      <p:ext uri="{BB962C8B-B14F-4D97-AF65-F5344CB8AC3E}">
        <p14:creationId xmlns:p14="http://schemas.microsoft.com/office/powerpoint/2010/main" val="31836619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Line 2"/>
          <p:cNvSpPr>
            <a:spLocks noChangeShapeType="1"/>
          </p:cNvSpPr>
          <p:nvPr/>
        </p:nvSpPr>
        <p:spPr bwMode="auto">
          <a:xfrm>
            <a:off x="900113" y="677863"/>
            <a:ext cx="77120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cxnSp>
        <p:nvCxnSpPr>
          <p:cNvPr id="481285" name="Rovná spojovacia šípka 481284">
            <a:extLst>
              <a:ext uri="{FF2B5EF4-FFF2-40B4-BE49-F238E27FC236}">
                <a16:creationId xmlns:a16="http://schemas.microsoft.com/office/drawing/2014/main" id="{635A44EA-37B7-44E2-F044-94F1E04D0A97}"/>
              </a:ext>
            </a:extLst>
          </p:cNvPr>
          <p:cNvCxnSpPr>
            <a:cxnSpLocks/>
          </p:cNvCxnSpPr>
          <p:nvPr/>
        </p:nvCxnSpPr>
        <p:spPr>
          <a:xfrm>
            <a:off x="6168689" y="3857410"/>
            <a:ext cx="720000" cy="0"/>
          </a:xfrm>
          <a:prstGeom prst="straightConnector1">
            <a:avLst/>
          </a:prstGeom>
          <a:ln w="2222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0" name="Rovná spojovacia šípka 481289">
            <a:extLst>
              <a:ext uri="{FF2B5EF4-FFF2-40B4-BE49-F238E27FC236}">
                <a16:creationId xmlns:a16="http://schemas.microsoft.com/office/drawing/2014/main" id="{B0A14749-92E2-7A6A-EE7A-E80243B88479}"/>
              </a:ext>
            </a:extLst>
          </p:cNvPr>
          <p:cNvCxnSpPr>
            <a:cxnSpLocks/>
          </p:cNvCxnSpPr>
          <p:nvPr/>
        </p:nvCxnSpPr>
        <p:spPr>
          <a:xfrm flipV="1">
            <a:off x="6168689" y="3143070"/>
            <a:ext cx="0" cy="720000"/>
          </a:xfrm>
          <a:prstGeom prst="straightConnector1">
            <a:avLst/>
          </a:prstGeom>
          <a:ln w="2222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Rovná spojovacia šípka 1">
            <a:extLst>
              <a:ext uri="{FF2B5EF4-FFF2-40B4-BE49-F238E27FC236}">
                <a16:creationId xmlns:a16="http://schemas.microsoft.com/office/drawing/2014/main" id="{5DD2A348-460F-4185-9257-3B2CB610D648}"/>
              </a:ext>
            </a:extLst>
          </p:cNvPr>
          <p:cNvCxnSpPr>
            <a:cxnSpLocks/>
          </p:cNvCxnSpPr>
          <p:nvPr/>
        </p:nvCxnSpPr>
        <p:spPr>
          <a:xfrm flipV="1">
            <a:off x="6193611" y="3145897"/>
            <a:ext cx="703713" cy="671474"/>
          </a:xfrm>
          <a:prstGeom prst="straightConnector1">
            <a:avLst/>
          </a:prstGeom>
          <a:ln w="2222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ovná spojovacia šípka 5">
            <a:extLst>
              <a:ext uri="{FF2B5EF4-FFF2-40B4-BE49-F238E27FC236}">
                <a16:creationId xmlns:a16="http://schemas.microsoft.com/office/drawing/2014/main" id="{7898DCF6-7386-8DC4-8717-17348424FE8C}"/>
              </a:ext>
            </a:extLst>
          </p:cNvPr>
          <p:cNvCxnSpPr>
            <a:cxnSpLocks/>
          </p:cNvCxnSpPr>
          <p:nvPr/>
        </p:nvCxnSpPr>
        <p:spPr>
          <a:xfrm>
            <a:off x="6170141" y="3861048"/>
            <a:ext cx="720000" cy="0"/>
          </a:xfrm>
          <a:prstGeom prst="straightConnector1">
            <a:avLst/>
          </a:prstGeom>
          <a:ln w="22225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ovacia šípka 7">
            <a:extLst>
              <a:ext uri="{FF2B5EF4-FFF2-40B4-BE49-F238E27FC236}">
                <a16:creationId xmlns:a16="http://schemas.microsoft.com/office/drawing/2014/main" id="{C33E2F4E-DD57-DA25-EF9F-D65120BDDC07}"/>
              </a:ext>
            </a:extLst>
          </p:cNvPr>
          <p:cNvCxnSpPr>
            <a:cxnSpLocks/>
          </p:cNvCxnSpPr>
          <p:nvPr/>
        </p:nvCxnSpPr>
        <p:spPr>
          <a:xfrm flipV="1">
            <a:off x="6170141" y="3146708"/>
            <a:ext cx="0" cy="720000"/>
          </a:xfrm>
          <a:prstGeom prst="straightConnector1">
            <a:avLst/>
          </a:prstGeom>
          <a:ln w="22225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>
            <a:extLst>
              <a:ext uri="{FF2B5EF4-FFF2-40B4-BE49-F238E27FC236}">
                <a16:creationId xmlns:a16="http://schemas.microsoft.com/office/drawing/2014/main" id="{908ADD4F-8373-17FB-9237-301BF3A22B84}"/>
              </a:ext>
            </a:extLst>
          </p:cNvPr>
          <p:cNvCxnSpPr>
            <a:cxnSpLocks/>
          </p:cNvCxnSpPr>
          <p:nvPr/>
        </p:nvCxnSpPr>
        <p:spPr>
          <a:xfrm>
            <a:off x="6170141" y="3146708"/>
            <a:ext cx="720000" cy="0"/>
          </a:xfrm>
          <a:prstGeom prst="straightConnector1">
            <a:avLst/>
          </a:prstGeom>
          <a:ln w="22225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ovacia šípka 9">
            <a:extLst>
              <a:ext uri="{FF2B5EF4-FFF2-40B4-BE49-F238E27FC236}">
                <a16:creationId xmlns:a16="http://schemas.microsoft.com/office/drawing/2014/main" id="{C1B6B350-2C4C-51F0-ED8E-2DB1C74103AD}"/>
              </a:ext>
            </a:extLst>
          </p:cNvPr>
          <p:cNvCxnSpPr>
            <a:cxnSpLocks/>
          </p:cNvCxnSpPr>
          <p:nvPr/>
        </p:nvCxnSpPr>
        <p:spPr>
          <a:xfrm flipV="1">
            <a:off x="6890141" y="3146708"/>
            <a:ext cx="0" cy="720000"/>
          </a:xfrm>
          <a:prstGeom prst="straightConnector1">
            <a:avLst/>
          </a:prstGeom>
          <a:ln w="22225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C512772F-E49D-70CF-BCB7-F88716861A29}"/>
                  </a:ext>
                </a:extLst>
              </p:cNvPr>
              <p:cNvSpPr txBox="1"/>
              <p:nvPr/>
            </p:nvSpPr>
            <p:spPr bwMode="auto">
              <a:xfrm>
                <a:off x="341781" y="1754223"/>
                <a:ext cx="1855581" cy="85269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sk-SK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C512772F-E49D-70CF-BCB7-F88716861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781" y="1754223"/>
                <a:ext cx="1855581" cy="8526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AE25ADEF-E648-048D-C19F-B850C71CD2EC}"/>
                  </a:ext>
                </a:extLst>
              </p:cNvPr>
              <p:cNvSpPr txBox="1"/>
              <p:nvPr/>
            </p:nvSpPr>
            <p:spPr bwMode="auto">
              <a:xfrm>
                <a:off x="346676" y="2792329"/>
                <a:ext cx="2569140" cy="85269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𝐃</m:t>
                    </m:r>
                    <m:r>
                      <a:rPr lang="sk-SK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AE25ADEF-E648-048D-C19F-B850C71CD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6676" y="2792329"/>
                <a:ext cx="2569140" cy="8526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DD8D2892-82E2-1B51-F167-C51BF510A3D3}"/>
                  </a:ext>
                </a:extLst>
              </p:cNvPr>
              <p:cNvSpPr txBox="1"/>
              <p:nvPr/>
            </p:nvSpPr>
            <p:spPr bwMode="auto">
              <a:xfrm>
                <a:off x="140749" y="1034497"/>
                <a:ext cx="2559043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ine</m:t>
                      </m:r>
                      <m: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á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rne</m:t>
                      </m:r>
                      <m: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transform</m:t>
                      </m:r>
                      <m: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á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cie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sk-SK" b="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sk-SK" b="0" dirty="0">
                  <a:solidFill>
                    <a:srgbClr val="00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DD8D2892-82E2-1B51-F167-C51BF510A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749" y="1034497"/>
                <a:ext cx="2559043" cy="3831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6D1F73AF-BA64-80DA-E15F-AA5C5046BDE7}"/>
                  </a:ext>
                </a:extLst>
              </p:cNvPr>
              <p:cNvSpPr txBox="1"/>
              <p:nvPr/>
            </p:nvSpPr>
            <p:spPr bwMode="auto">
              <a:xfrm>
                <a:off x="6789692" y="3897450"/>
                <a:ext cx="613499" cy="360039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6D1F73AF-BA64-80DA-E15F-AA5C5046B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89692" y="3897450"/>
                <a:ext cx="613499" cy="360039"/>
              </a:xfrm>
              <a:prstGeom prst="rect">
                <a:avLst/>
              </a:prstGeom>
              <a:blipFill>
                <a:blip r:embed="rId5"/>
                <a:stretch>
                  <a:fillRect l="-2000" r="-8000" b="-1525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2">
                <a:extLst>
                  <a:ext uri="{FF2B5EF4-FFF2-40B4-BE49-F238E27FC236}">
                    <a16:creationId xmlns:a16="http://schemas.microsoft.com/office/drawing/2014/main" id="{388147C9-4B27-0B16-2646-A9AB4BDB4495}"/>
                  </a:ext>
                </a:extLst>
              </p:cNvPr>
              <p:cNvSpPr txBox="1"/>
              <p:nvPr/>
            </p:nvSpPr>
            <p:spPr bwMode="auto">
              <a:xfrm>
                <a:off x="5551591" y="2757543"/>
                <a:ext cx="613499" cy="360039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4" name="Object 2">
                <a:extLst>
                  <a:ext uri="{FF2B5EF4-FFF2-40B4-BE49-F238E27FC236}">
                    <a16:creationId xmlns:a16="http://schemas.microsoft.com/office/drawing/2014/main" id="{388147C9-4B27-0B16-2646-A9AB4BDB4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51591" y="2757543"/>
                <a:ext cx="613499" cy="360039"/>
              </a:xfrm>
              <a:prstGeom prst="rect">
                <a:avLst/>
              </a:prstGeom>
              <a:blipFill>
                <a:blip r:embed="rId6"/>
                <a:stretch>
                  <a:fillRect l="-2000" r="-8000" b="-1525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2">
                <a:extLst>
                  <a:ext uri="{FF2B5EF4-FFF2-40B4-BE49-F238E27FC236}">
                    <a16:creationId xmlns:a16="http://schemas.microsoft.com/office/drawing/2014/main" id="{335F2BAF-E5CA-0D59-20AA-797EFB60E2C3}"/>
                  </a:ext>
                </a:extLst>
              </p:cNvPr>
              <p:cNvSpPr txBox="1"/>
              <p:nvPr/>
            </p:nvSpPr>
            <p:spPr bwMode="auto">
              <a:xfrm>
                <a:off x="6838821" y="2738253"/>
                <a:ext cx="613499" cy="360039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5" name="Object 2">
                <a:extLst>
                  <a:ext uri="{FF2B5EF4-FFF2-40B4-BE49-F238E27FC236}">
                    <a16:creationId xmlns:a16="http://schemas.microsoft.com/office/drawing/2014/main" id="{335F2BAF-E5CA-0D59-20AA-797EFB60E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8821" y="2738253"/>
                <a:ext cx="613499" cy="360039"/>
              </a:xfrm>
              <a:prstGeom prst="rect">
                <a:avLst/>
              </a:prstGeom>
              <a:blipFill>
                <a:blip r:embed="rId7"/>
                <a:stretch>
                  <a:fillRect l="-2000" r="-8000" b="-1525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Box 3">
            <a:extLst>
              <a:ext uri="{FF2B5EF4-FFF2-40B4-BE49-F238E27FC236}">
                <a16:creationId xmlns:a16="http://schemas.microsoft.com/office/drawing/2014/main" id="{C7FA03C6-6C4F-4167-9687-AD4C6C667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24" y="285728"/>
            <a:ext cx="800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Báza a dimenzia </a:t>
            </a:r>
            <a:r>
              <a:rPr lang="sk-SK" sz="2400" b="1" i="1" dirty="0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(F)</a:t>
            </a:r>
          </a:p>
        </p:txBody>
      </p:sp>
    </p:spTree>
    <p:extLst>
      <p:ext uri="{BB962C8B-B14F-4D97-AF65-F5344CB8AC3E}">
        <p14:creationId xmlns:p14="http://schemas.microsoft.com/office/powerpoint/2010/main" val="81402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Line 2"/>
          <p:cNvSpPr>
            <a:spLocks noChangeShapeType="1"/>
          </p:cNvSpPr>
          <p:nvPr/>
        </p:nvSpPr>
        <p:spPr bwMode="auto">
          <a:xfrm>
            <a:off x="900113" y="677863"/>
            <a:ext cx="77120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C512772F-E49D-70CF-BCB7-F88716861A29}"/>
                  </a:ext>
                </a:extLst>
              </p:cNvPr>
              <p:cNvSpPr txBox="1"/>
              <p:nvPr/>
            </p:nvSpPr>
            <p:spPr bwMode="auto">
              <a:xfrm>
                <a:off x="341781" y="1754223"/>
                <a:ext cx="1855581" cy="85269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sk-SK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C512772F-E49D-70CF-BCB7-F88716861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781" y="1754223"/>
                <a:ext cx="1855581" cy="8526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AE25ADEF-E648-048D-C19F-B850C71CD2EC}"/>
                  </a:ext>
                </a:extLst>
              </p:cNvPr>
              <p:cNvSpPr txBox="1"/>
              <p:nvPr/>
            </p:nvSpPr>
            <p:spPr bwMode="auto">
              <a:xfrm>
                <a:off x="341780" y="2780928"/>
                <a:ext cx="3654156" cy="85269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𝐃</m:t>
                    </m:r>
                    <m:r>
                      <a:rPr lang="sk-SK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sk-SK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k-SK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sk-SK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sk-SK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sk-SK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AE25ADEF-E648-048D-C19F-B850C71CD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780" y="2780928"/>
                <a:ext cx="3654156" cy="8526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2">
                <a:extLst>
                  <a:ext uri="{FF2B5EF4-FFF2-40B4-BE49-F238E27FC236}">
                    <a16:creationId xmlns:a16="http://schemas.microsoft.com/office/drawing/2014/main" id="{7BC3342B-DA0C-3463-428B-988263D488D7}"/>
                  </a:ext>
                </a:extLst>
              </p:cNvPr>
              <p:cNvSpPr txBox="1"/>
              <p:nvPr/>
            </p:nvSpPr>
            <p:spPr bwMode="auto">
              <a:xfrm>
                <a:off x="140749" y="1034497"/>
                <a:ext cx="2559043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ine</m:t>
                      </m:r>
                      <m: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á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rne</m:t>
                      </m:r>
                      <m: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transform</m:t>
                      </m:r>
                      <m: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á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cie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sk-SK" b="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sk-SK" b="0" dirty="0">
                  <a:solidFill>
                    <a:srgbClr val="00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16" name="Object 2">
                <a:extLst>
                  <a:ext uri="{FF2B5EF4-FFF2-40B4-BE49-F238E27FC236}">
                    <a16:creationId xmlns:a16="http://schemas.microsoft.com/office/drawing/2014/main" id="{7BC3342B-DA0C-3463-428B-988263D48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749" y="1034497"/>
                <a:ext cx="2559043" cy="3831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Rovná spojovacia šípka 2">
            <a:extLst>
              <a:ext uri="{FF2B5EF4-FFF2-40B4-BE49-F238E27FC236}">
                <a16:creationId xmlns:a16="http://schemas.microsoft.com/office/drawing/2014/main" id="{2E90E80B-B827-BFA6-24A6-596E5034DB2E}"/>
              </a:ext>
            </a:extLst>
          </p:cNvPr>
          <p:cNvCxnSpPr>
            <a:cxnSpLocks/>
          </p:cNvCxnSpPr>
          <p:nvPr/>
        </p:nvCxnSpPr>
        <p:spPr>
          <a:xfrm>
            <a:off x="6168689" y="3857410"/>
            <a:ext cx="720000" cy="0"/>
          </a:xfrm>
          <a:prstGeom prst="straightConnector1">
            <a:avLst/>
          </a:prstGeom>
          <a:ln w="2222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Rovná spojovacia šípka 3">
            <a:extLst>
              <a:ext uri="{FF2B5EF4-FFF2-40B4-BE49-F238E27FC236}">
                <a16:creationId xmlns:a16="http://schemas.microsoft.com/office/drawing/2014/main" id="{E04049DA-1447-20C4-F7E1-387674C51D7C}"/>
              </a:ext>
            </a:extLst>
          </p:cNvPr>
          <p:cNvCxnSpPr>
            <a:cxnSpLocks/>
          </p:cNvCxnSpPr>
          <p:nvPr/>
        </p:nvCxnSpPr>
        <p:spPr>
          <a:xfrm flipV="1">
            <a:off x="6168689" y="3143070"/>
            <a:ext cx="0" cy="720000"/>
          </a:xfrm>
          <a:prstGeom prst="straightConnector1">
            <a:avLst/>
          </a:prstGeom>
          <a:ln w="2222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ovná spojovacia šípka 4">
            <a:extLst>
              <a:ext uri="{FF2B5EF4-FFF2-40B4-BE49-F238E27FC236}">
                <a16:creationId xmlns:a16="http://schemas.microsoft.com/office/drawing/2014/main" id="{9FD70C32-706E-A10A-CB49-6134A2DE335A}"/>
              </a:ext>
            </a:extLst>
          </p:cNvPr>
          <p:cNvCxnSpPr>
            <a:cxnSpLocks/>
          </p:cNvCxnSpPr>
          <p:nvPr/>
        </p:nvCxnSpPr>
        <p:spPr>
          <a:xfrm flipV="1">
            <a:off x="6193611" y="3145897"/>
            <a:ext cx="703713" cy="671474"/>
          </a:xfrm>
          <a:prstGeom prst="straightConnector1">
            <a:avLst/>
          </a:prstGeom>
          <a:ln w="2222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ovacia šípka 6">
            <a:extLst>
              <a:ext uri="{FF2B5EF4-FFF2-40B4-BE49-F238E27FC236}">
                <a16:creationId xmlns:a16="http://schemas.microsoft.com/office/drawing/2014/main" id="{528D454F-ED85-9ADE-26C1-7BBE8CE60C5E}"/>
              </a:ext>
            </a:extLst>
          </p:cNvPr>
          <p:cNvCxnSpPr>
            <a:cxnSpLocks/>
          </p:cNvCxnSpPr>
          <p:nvPr/>
        </p:nvCxnSpPr>
        <p:spPr>
          <a:xfrm>
            <a:off x="6170141" y="3861048"/>
            <a:ext cx="720000" cy="0"/>
          </a:xfrm>
          <a:prstGeom prst="straightConnector1">
            <a:avLst/>
          </a:prstGeom>
          <a:ln w="22225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ovacia šípka 10">
            <a:extLst>
              <a:ext uri="{FF2B5EF4-FFF2-40B4-BE49-F238E27FC236}">
                <a16:creationId xmlns:a16="http://schemas.microsoft.com/office/drawing/2014/main" id="{F317E151-D5E1-C1BF-6D38-E56B552959FD}"/>
              </a:ext>
            </a:extLst>
          </p:cNvPr>
          <p:cNvCxnSpPr>
            <a:cxnSpLocks/>
          </p:cNvCxnSpPr>
          <p:nvPr/>
        </p:nvCxnSpPr>
        <p:spPr>
          <a:xfrm flipV="1">
            <a:off x="6170141" y="3146708"/>
            <a:ext cx="0" cy="720000"/>
          </a:xfrm>
          <a:prstGeom prst="straightConnector1">
            <a:avLst/>
          </a:prstGeom>
          <a:ln w="22225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ovacia šípka 13">
            <a:extLst>
              <a:ext uri="{FF2B5EF4-FFF2-40B4-BE49-F238E27FC236}">
                <a16:creationId xmlns:a16="http://schemas.microsoft.com/office/drawing/2014/main" id="{BDD04881-34ED-17FC-6DD0-1DE816ACC7F0}"/>
              </a:ext>
            </a:extLst>
          </p:cNvPr>
          <p:cNvCxnSpPr>
            <a:cxnSpLocks/>
          </p:cNvCxnSpPr>
          <p:nvPr/>
        </p:nvCxnSpPr>
        <p:spPr>
          <a:xfrm>
            <a:off x="6170141" y="3146708"/>
            <a:ext cx="720000" cy="0"/>
          </a:xfrm>
          <a:prstGeom prst="straightConnector1">
            <a:avLst/>
          </a:prstGeom>
          <a:ln w="22225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ovacia šípka 14">
            <a:extLst>
              <a:ext uri="{FF2B5EF4-FFF2-40B4-BE49-F238E27FC236}">
                <a16:creationId xmlns:a16="http://schemas.microsoft.com/office/drawing/2014/main" id="{FC10C474-ECA1-19D0-AB8F-92A43D36C02C}"/>
              </a:ext>
            </a:extLst>
          </p:cNvPr>
          <p:cNvCxnSpPr>
            <a:cxnSpLocks/>
          </p:cNvCxnSpPr>
          <p:nvPr/>
        </p:nvCxnSpPr>
        <p:spPr>
          <a:xfrm flipV="1">
            <a:off x="6890141" y="3146708"/>
            <a:ext cx="0" cy="720000"/>
          </a:xfrm>
          <a:prstGeom prst="straightConnector1">
            <a:avLst/>
          </a:prstGeom>
          <a:ln w="22225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bject 2">
                <a:extLst>
                  <a:ext uri="{FF2B5EF4-FFF2-40B4-BE49-F238E27FC236}">
                    <a16:creationId xmlns:a16="http://schemas.microsoft.com/office/drawing/2014/main" id="{4025FD55-9130-4BF2-B1BA-CCFBE45B890C}"/>
                  </a:ext>
                </a:extLst>
              </p:cNvPr>
              <p:cNvSpPr txBox="1"/>
              <p:nvPr/>
            </p:nvSpPr>
            <p:spPr bwMode="auto">
              <a:xfrm>
                <a:off x="6789692" y="3897450"/>
                <a:ext cx="613499" cy="360039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6" name="Object 2">
                <a:extLst>
                  <a:ext uri="{FF2B5EF4-FFF2-40B4-BE49-F238E27FC236}">
                    <a16:creationId xmlns:a16="http://schemas.microsoft.com/office/drawing/2014/main" id="{4025FD55-9130-4BF2-B1BA-CCFBE45B8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89692" y="3897450"/>
                <a:ext cx="613499" cy="360039"/>
              </a:xfrm>
              <a:prstGeom prst="rect">
                <a:avLst/>
              </a:prstGeom>
              <a:blipFill>
                <a:blip r:embed="rId5"/>
                <a:stretch>
                  <a:fillRect l="-2000" r="-8000" b="-1525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bject 2">
                <a:extLst>
                  <a:ext uri="{FF2B5EF4-FFF2-40B4-BE49-F238E27FC236}">
                    <a16:creationId xmlns:a16="http://schemas.microsoft.com/office/drawing/2014/main" id="{7442D555-2121-3FB2-369A-B8B09E3D8AE4}"/>
                  </a:ext>
                </a:extLst>
              </p:cNvPr>
              <p:cNvSpPr txBox="1"/>
              <p:nvPr/>
            </p:nvSpPr>
            <p:spPr bwMode="auto">
              <a:xfrm>
                <a:off x="5551591" y="2757543"/>
                <a:ext cx="613499" cy="360039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7" name="Object 2">
                <a:extLst>
                  <a:ext uri="{FF2B5EF4-FFF2-40B4-BE49-F238E27FC236}">
                    <a16:creationId xmlns:a16="http://schemas.microsoft.com/office/drawing/2014/main" id="{7442D555-2121-3FB2-369A-B8B09E3D8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51591" y="2757543"/>
                <a:ext cx="613499" cy="360039"/>
              </a:xfrm>
              <a:prstGeom prst="rect">
                <a:avLst/>
              </a:prstGeom>
              <a:blipFill>
                <a:blip r:embed="rId6"/>
                <a:stretch>
                  <a:fillRect l="-2000" r="-8000" b="-1525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bject 2">
                <a:extLst>
                  <a:ext uri="{FF2B5EF4-FFF2-40B4-BE49-F238E27FC236}">
                    <a16:creationId xmlns:a16="http://schemas.microsoft.com/office/drawing/2014/main" id="{8DFF1214-DBF9-9B82-FF17-5F002752A526}"/>
                  </a:ext>
                </a:extLst>
              </p:cNvPr>
              <p:cNvSpPr txBox="1"/>
              <p:nvPr/>
            </p:nvSpPr>
            <p:spPr bwMode="auto">
              <a:xfrm>
                <a:off x="6838821" y="2738253"/>
                <a:ext cx="613499" cy="360039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8" name="Object 2">
                <a:extLst>
                  <a:ext uri="{FF2B5EF4-FFF2-40B4-BE49-F238E27FC236}">
                    <a16:creationId xmlns:a16="http://schemas.microsoft.com/office/drawing/2014/main" id="{8DFF1214-DBF9-9B82-FF17-5F002752A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8821" y="2738253"/>
                <a:ext cx="613499" cy="360039"/>
              </a:xfrm>
              <a:prstGeom prst="rect">
                <a:avLst/>
              </a:prstGeom>
              <a:blipFill>
                <a:blip r:embed="rId7"/>
                <a:stretch>
                  <a:fillRect l="-2000" r="-8000" b="-1525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Box 3">
            <a:extLst>
              <a:ext uri="{FF2B5EF4-FFF2-40B4-BE49-F238E27FC236}">
                <a16:creationId xmlns:a16="http://schemas.microsoft.com/office/drawing/2014/main" id="{3E9538DB-2C71-CFE7-F3AA-25C631805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24" y="285728"/>
            <a:ext cx="800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Báza a dimenzia </a:t>
            </a:r>
            <a:r>
              <a:rPr lang="sk-SK" sz="2400" b="1" i="1" dirty="0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(F)</a:t>
            </a:r>
          </a:p>
        </p:txBody>
      </p:sp>
    </p:spTree>
    <p:extLst>
      <p:ext uri="{BB962C8B-B14F-4D97-AF65-F5344CB8AC3E}">
        <p14:creationId xmlns:p14="http://schemas.microsoft.com/office/powerpoint/2010/main" val="6122722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Line 2"/>
          <p:cNvSpPr>
            <a:spLocks noChangeShapeType="1"/>
          </p:cNvSpPr>
          <p:nvPr/>
        </p:nvSpPr>
        <p:spPr bwMode="auto">
          <a:xfrm>
            <a:off x="900113" y="677863"/>
            <a:ext cx="77120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C512772F-E49D-70CF-BCB7-F88716861A29}"/>
                  </a:ext>
                </a:extLst>
              </p:cNvPr>
              <p:cNvSpPr txBox="1"/>
              <p:nvPr/>
            </p:nvSpPr>
            <p:spPr bwMode="auto">
              <a:xfrm>
                <a:off x="341781" y="1754223"/>
                <a:ext cx="1855581" cy="85269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sk-SK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C512772F-E49D-70CF-BCB7-F88716861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781" y="1754223"/>
                <a:ext cx="1855581" cy="8526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AE25ADEF-E648-048D-C19F-B850C71CD2EC}"/>
                  </a:ext>
                </a:extLst>
              </p:cNvPr>
              <p:cNvSpPr txBox="1"/>
              <p:nvPr/>
            </p:nvSpPr>
            <p:spPr bwMode="auto">
              <a:xfrm>
                <a:off x="341780" y="2780928"/>
                <a:ext cx="3654156" cy="85269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𝐃</m:t>
                    </m:r>
                    <m:r>
                      <a:rPr lang="sk-SK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sk-SK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k-SK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sk-SK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sk-SK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sk-SK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AE25ADEF-E648-048D-C19F-B850C71CD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780" y="2780928"/>
                <a:ext cx="3654156" cy="8526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2">
                <a:extLst>
                  <a:ext uri="{FF2B5EF4-FFF2-40B4-BE49-F238E27FC236}">
                    <a16:creationId xmlns:a16="http://schemas.microsoft.com/office/drawing/2014/main" id="{7BC3342B-DA0C-3463-428B-988263D488D7}"/>
                  </a:ext>
                </a:extLst>
              </p:cNvPr>
              <p:cNvSpPr txBox="1"/>
              <p:nvPr/>
            </p:nvSpPr>
            <p:spPr bwMode="auto">
              <a:xfrm>
                <a:off x="140749" y="1034497"/>
                <a:ext cx="2559043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ine</m:t>
                      </m:r>
                      <m: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á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rne</m:t>
                      </m:r>
                      <m: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transform</m:t>
                      </m:r>
                      <m: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á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cie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sk-SK" b="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sk-SK" b="0" dirty="0">
                  <a:solidFill>
                    <a:srgbClr val="00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16" name="Object 2">
                <a:extLst>
                  <a:ext uri="{FF2B5EF4-FFF2-40B4-BE49-F238E27FC236}">
                    <a16:creationId xmlns:a16="http://schemas.microsoft.com/office/drawing/2014/main" id="{7BC3342B-DA0C-3463-428B-988263D48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749" y="1034497"/>
                <a:ext cx="2559043" cy="3831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Rovná spojovacia šípka 2">
            <a:extLst>
              <a:ext uri="{FF2B5EF4-FFF2-40B4-BE49-F238E27FC236}">
                <a16:creationId xmlns:a16="http://schemas.microsoft.com/office/drawing/2014/main" id="{2E90E80B-B827-BFA6-24A6-596E5034DB2E}"/>
              </a:ext>
            </a:extLst>
          </p:cNvPr>
          <p:cNvCxnSpPr>
            <a:cxnSpLocks/>
          </p:cNvCxnSpPr>
          <p:nvPr/>
        </p:nvCxnSpPr>
        <p:spPr>
          <a:xfrm>
            <a:off x="6168689" y="3857410"/>
            <a:ext cx="720000" cy="0"/>
          </a:xfrm>
          <a:prstGeom prst="straightConnector1">
            <a:avLst/>
          </a:prstGeom>
          <a:ln w="2222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Rovná spojovacia šípka 3">
            <a:extLst>
              <a:ext uri="{FF2B5EF4-FFF2-40B4-BE49-F238E27FC236}">
                <a16:creationId xmlns:a16="http://schemas.microsoft.com/office/drawing/2014/main" id="{E04049DA-1447-20C4-F7E1-387674C51D7C}"/>
              </a:ext>
            </a:extLst>
          </p:cNvPr>
          <p:cNvCxnSpPr>
            <a:cxnSpLocks/>
          </p:cNvCxnSpPr>
          <p:nvPr/>
        </p:nvCxnSpPr>
        <p:spPr>
          <a:xfrm flipV="1">
            <a:off x="6168689" y="3143070"/>
            <a:ext cx="0" cy="720000"/>
          </a:xfrm>
          <a:prstGeom prst="straightConnector1">
            <a:avLst/>
          </a:prstGeom>
          <a:ln w="2222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ovná spojovacia šípka 4">
            <a:extLst>
              <a:ext uri="{FF2B5EF4-FFF2-40B4-BE49-F238E27FC236}">
                <a16:creationId xmlns:a16="http://schemas.microsoft.com/office/drawing/2014/main" id="{9FD70C32-706E-A10A-CB49-6134A2DE335A}"/>
              </a:ext>
            </a:extLst>
          </p:cNvPr>
          <p:cNvCxnSpPr>
            <a:cxnSpLocks/>
          </p:cNvCxnSpPr>
          <p:nvPr/>
        </p:nvCxnSpPr>
        <p:spPr>
          <a:xfrm flipV="1">
            <a:off x="6193611" y="3145897"/>
            <a:ext cx="703713" cy="671474"/>
          </a:xfrm>
          <a:prstGeom prst="straightConnector1">
            <a:avLst/>
          </a:prstGeom>
          <a:ln w="2222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ovacia šípka 6">
            <a:extLst>
              <a:ext uri="{FF2B5EF4-FFF2-40B4-BE49-F238E27FC236}">
                <a16:creationId xmlns:a16="http://schemas.microsoft.com/office/drawing/2014/main" id="{528D454F-ED85-9ADE-26C1-7BBE8CE60C5E}"/>
              </a:ext>
            </a:extLst>
          </p:cNvPr>
          <p:cNvCxnSpPr>
            <a:cxnSpLocks/>
          </p:cNvCxnSpPr>
          <p:nvPr/>
        </p:nvCxnSpPr>
        <p:spPr>
          <a:xfrm>
            <a:off x="6170141" y="3861048"/>
            <a:ext cx="720000" cy="0"/>
          </a:xfrm>
          <a:prstGeom prst="straightConnector1">
            <a:avLst/>
          </a:prstGeom>
          <a:ln w="22225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ovacia šípka 10">
            <a:extLst>
              <a:ext uri="{FF2B5EF4-FFF2-40B4-BE49-F238E27FC236}">
                <a16:creationId xmlns:a16="http://schemas.microsoft.com/office/drawing/2014/main" id="{F317E151-D5E1-C1BF-6D38-E56B552959FD}"/>
              </a:ext>
            </a:extLst>
          </p:cNvPr>
          <p:cNvCxnSpPr>
            <a:cxnSpLocks/>
          </p:cNvCxnSpPr>
          <p:nvPr/>
        </p:nvCxnSpPr>
        <p:spPr>
          <a:xfrm flipV="1">
            <a:off x="6170141" y="3146708"/>
            <a:ext cx="0" cy="720000"/>
          </a:xfrm>
          <a:prstGeom prst="straightConnector1">
            <a:avLst/>
          </a:prstGeom>
          <a:ln w="22225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ovacia šípka 13">
            <a:extLst>
              <a:ext uri="{FF2B5EF4-FFF2-40B4-BE49-F238E27FC236}">
                <a16:creationId xmlns:a16="http://schemas.microsoft.com/office/drawing/2014/main" id="{BDD04881-34ED-17FC-6DD0-1DE816ACC7F0}"/>
              </a:ext>
            </a:extLst>
          </p:cNvPr>
          <p:cNvCxnSpPr>
            <a:cxnSpLocks/>
          </p:cNvCxnSpPr>
          <p:nvPr/>
        </p:nvCxnSpPr>
        <p:spPr>
          <a:xfrm>
            <a:off x="6170141" y="3146708"/>
            <a:ext cx="720000" cy="0"/>
          </a:xfrm>
          <a:prstGeom prst="straightConnector1">
            <a:avLst/>
          </a:prstGeom>
          <a:ln w="22225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ovacia šípka 14">
            <a:extLst>
              <a:ext uri="{FF2B5EF4-FFF2-40B4-BE49-F238E27FC236}">
                <a16:creationId xmlns:a16="http://schemas.microsoft.com/office/drawing/2014/main" id="{FC10C474-ECA1-19D0-AB8F-92A43D36C02C}"/>
              </a:ext>
            </a:extLst>
          </p:cNvPr>
          <p:cNvCxnSpPr>
            <a:cxnSpLocks/>
          </p:cNvCxnSpPr>
          <p:nvPr/>
        </p:nvCxnSpPr>
        <p:spPr>
          <a:xfrm flipV="1">
            <a:off x="6890141" y="3146708"/>
            <a:ext cx="0" cy="720000"/>
          </a:xfrm>
          <a:prstGeom prst="straightConnector1">
            <a:avLst/>
          </a:prstGeom>
          <a:ln w="22225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ovacia šípka 7">
            <a:extLst>
              <a:ext uri="{FF2B5EF4-FFF2-40B4-BE49-F238E27FC236}">
                <a16:creationId xmlns:a16="http://schemas.microsoft.com/office/drawing/2014/main" id="{718E4C3F-F0A6-F35E-CF34-A5D5E16220D5}"/>
              </a:ext>
            </a:extLst>
          </p:cNvPr>
          <p:cNvCxnSpPr>
            <a:cxnSpLocks/>
          </p:cNvCxnSpPr>
          <p:nvPr/>
        </p:nvCxnSpPr>
        <p:spPr>
          <a:xfrm rot="2700000" flipV="1">
            <a:off x="6910388" y="2129283"/>
            <a:ext cx="0" cy="2016000"/>
          </a:xfrm>
          <a:prstGeom prst="straightConnector1">
            <a:avLst/>
          </a:prstGeom>
          <a:ln w="22225">
            <a:solidFill>
              <a:srgbClr val="92D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2">
                <a:extLst>
                  <a:ext uri="{FF2B5EF4-FFF2-40B4-BE49-F238E27FC236}">
                    <a16:creationId xmlns:a16="http://schemas.microsoft.com/office/drawing/2014/main" id="{CA33CBFD-1A3E-BC7A-1C4A-D4D0E8BD4B5C}"/>
                  </a:ext>
                </a:extLst>
              </p:cNvPr>
              <p:cNvSpPr txBox="1"/>
              <p:nvPr/>
            </p:nvSpPr>
            <p:spPr bwMode="auto">
              <a:xfrm>
                <a:off x="6372200" y="870383"/>
                <a:ext cx="613499" cy="360039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0" name="Object 2">
                <a:extLst>
                  <a:ext uri="{FF2B5EF4-FFF2-40B4-BE49-F238E27FC236}">
                    <a16:creationId xmlns:a16="http://schemas.microsoft.com/office/drawing/2014/main" id="{CA33CBFD-1A3E-BC7A-1C4A-D4D0E8BD4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72200" y="870383"/>
                <a:ext cx="613499" cy="360039"/>
              </a:xfrm>
              <a:prstGeom prst="rect">
                <a:avLst/>
              </a:prstGeom>
              <a:blipFill>
                <a:blip r:embed="rId5"/>
                <a:stretch>
                  <a:fillRect l="-1980" r="-6931" b="-1355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2">
                <a:extLst>
                  <a:ext uri="{FF2B5EF4-FFF2-40B4-BE49-F238E27FC236}">
                    <a16:creationId xmlns:a16="http://schemas.microsoft.com/office/drawing/2014/main" id="{91F69B58-FA6A-B2EF-90D9-B942DFD399D6}"/>
                  </a:ext>
                </a:extLst>
              </p:cNvPr>
              <p:cNvSpPr txBox="1"/>
              <p:nvPr/>
            </p:nvSpPr>
            <p:spPr bwMode="auto">
              <a:xfrm>
                <a:off x="3995204" y="2100482"/>
                <a:ext cx="795983" cy="360039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7" name="Object 2">
                <a:extLst>
                  <a:ext uri="{FF2B5EF4-FFF2-40B4-BE49-F238E27FC236}">
                    <a16:creationId xmlns:a16="http://schemas.microsoft.com/office/drawing/2014/main" id="{91F69B58-FA6A-B2EF-90D9-B942DFD39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95204" y="2100482"/>
                <a:ext cx="795983" cy="360039"/>
              </a:xfrm>
              <a:prstGeom prst="rect">
                <a:avLst/>
              </a:prstGeom>
              <a:blipFill>
                <a:blip r:embed="rId6"/>
                <a:stretch>
                  <a:fillRect l="-1527" r="-3053" b="-1355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C0E8489A-6861-99E2-A897-48B87CEC924B}"/>
                  </a:ext>
                </a:extLst>
              </p:cNvPr>
              <p:cNvSpPr txBox="1"/>
              <p:nvPr/>
            </p:nvSpPr>
            <p:spPr bwMode="auto">
              <a:xfrm>
                <a:off x="7573064" y="2355407"/>
                <a:ext cx="613499" cy="360039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C0E8489A-6861-99E2-A897-48B87CEC9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73064" y="2355407"/>
                <a:ext cx="613499" cy="360039"/>
              </a:xfrm>
              <a:prstGeom prst="rect">
                <a:avLst/>
              </a:prstGeom>
              <a:blipFill>
                <a:blip r:embed="rId7"/>
                <a:stretch>
                  <a:fillRect l="-1980" r="-6931" b="-1525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Rovná spojovacia šípka 18">
            <a:extLst>
              <a:ext uri="{FF2B5EF4-FFF2-40B4-BE49-F238E27FC236}">
                <a16:creationId xmlns:a16="http://schemas.microsoft.com/office/drawing/2014/main" id="{67C50324-1ED0-ABB6-1E93-6CB884BA6760}"/>
              </a:ext>
            </a:extLst>
          </p:cNvPr>
          <p:cNvCxnSpPr>
            <a:cxnSpLocks/>
          </p:cNvCxnSpPr>
          <p:nvPr/>
        </p:nvCxnSpPr>
        <p:spPr>
          <a:xfrm rot="7980000" flipV="1">
            <a:off x="5471795" y="2175629"/>
            <a:ext cx="0" cy="2016000"/>
          </a:xfrm>
          <a:prstGeom prst="straightConnector1">
            <a:avLst/>
          </a:prstGeom>
          <a:ln w="22225">
            <a:solidFill>
              <a:srgbClr val="92D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ovná spojovacia šípka 22">
            <a:extLst>
              <a:ext uri="{FF2B5EF4-FFF2-40B4-BE49-F238E27FC236}">
                <a16:creationId xmlns:a16="http://schemas.microsoft.com/office/drawing/2014/main" id="{718E5726-F09D-557A-6B79-FA7AB0F8E67E}"/>
              </a:ext>
            </a:extLst>
          </p:cNvPr>
          <p:cNvCxnSpPr>
            <a:cxnSpLocks/>
          </p:cNvCxnSpPr>
          <p:nvPr/>
        </p:nvCxnSpPr>
        <p:spPr>
          <a:xfrm rot="7980000" flipV="1">
            <a:off x="6899640" y="694905"/>
            <a:ext cx="0" cy="2016000"/>
          </a:xfrm>
          <a:prstGeom prst="straightConnector1">
            <a:avLst/>
          </a:prstGeom>
          <a:ln w="22225">
            <a:solidFill>
              <a:srgbClr val="92D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ovná spojovacia šípka 23">
            <a:extLst>
              <a:ext uri="{FF2B5EF4-FFF2-40B4-BE49-F238E27FC236}">
                <a16:creationId xmlns:a16="http://schemas.microsoft.com/office/drawing/2014/main" id="{FB1BEE89-80C3-5880-1ED9-976FBF5E97EC}"/>
              </a:ext>
            </a:extLst>
          </p:cNvPr>
          <p:cNvCxnSpPr>
            <a:cxnSpLocks/>
          </p:cNvCxnSpPr>
          <p:nvPr/>
        </p:nvCxnSpPr>
        <p:spPr>
          <a:xfrm rot="2700000" flipV="1">
            <a:off x="5449199" y="746420"/>
            <a:ext cx="0" cy="2016000"/>
          </a:xfrm>
          <a:prstGeom prst="straightConnector1">
            <a:avLst/>
          </a:prstGeom>
          <a:ln w="22225">
            <a:solidFill>
              <a:srgbClr val="92D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Voľný tvar: obrazec 30">
            <a:extLst>
              <a:ext uri="{FF2B5EF4-FFF2-40B4-BE49-F238E27FC236}">
                <a16:creationId xmlns:a16="http://schemas.microsoft.com/office/drawing/2014/main" id="{0204D435-31DB-32A1-F7D3-1B2B7E9A8828}"/>
              </a:ext>
            </a:extLst>
          </p:cNvPr>
          <p:cNvSpPr/>
          <p:nvPr/>
        </p:nvSpPr>
        <p:spPr>
          <a:xfrm rot="6093711" flipH="1">
            <a:off x="6634998" y="2998841"/>
            <a:ext cx="1318972" cy="423484"/>
          </a:xfrm>
          <a:custGeom>
            <a:avLst/>
            <a:gdLst>
              <a:gd name="connsiteX0" fmla="*/ 0 w 1319514"/>
              <a:gd name="connsiteY0" fmla="*/ 636608 h 636608"/>
              <a:gd name="connsiteX1" fmla="*/ 549798 w 1319514"/>
              <a:gd name="connsiteY1" fmla="*/ 115747 h 636608"/>
              <a:gd name="connsiteX2" fmla="*/ 1319514 w 1319514"/>
              <a:gd name="connsiteY2" fmla="*/ 0 h 636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514" h="636608">
                <a:moveTo>
                  <a:pt x="0" y="636608"/>
                </a:moveTo>
                <a:cubicBezTo>
                  <a:pt x="164939" y="429228"/>
                  <a:pt x="329879" y="221848"/>
                  <a:pt x="549798" y="115747"/>
                </a:cubicBezTo>
                <a:cubicBezTo>
                  <a:pt x="769717" y="9646"/>
                  <a:pt x="1044615" y="4823"/>
                  <a:pt x="1319514" y="0"/>
                </a:cubicBezTo>
              </a:path>
            </a:pathLst>
          </a:custGeom>
          <a:noFill/>
          <a:ln w="12700">
            <a:solidFill>
              <a:srgbClr val="FFCC00"/>
            </a:solidFill>
            <a:headEnd type="non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81281" name="Voľný tvar: obrazec 481280">
            <a:extLst>
              <a:ext uri="{FF2B5EF4-FFF2-40B4-BE49-F238E27FC236}">
                <a16:creationId xmlns:a16="http://schemas.microsoft.com/office/drawing/2014/main" id="{7B8C814E-E6DD-D752-0321-A572AEC3A5CE}"/>
              </a:ext>
            </a:extLst>
          </p:cNvPr>
          <p:cNvSpPr/>
          <p:nvPr/>
        </p:nvSpPr>
        <p:spPr>
          <a:xfrm>
            <a:off x="6186668" y="1128532"/>
            <a:ext cx="682907" cy="1921397"/>
          </a:xfrm>
          <a:custGeom>
            <a:avLst/>
            <a:gdLst>
              <a:gd name="connsiteX0" fmla="*/ 682907 w 682907"/>
              <a:gd name="connsiteY0" fmla="*/ 1921397 h 1921397"/>
              <a:gd name="connsiteX1" fmla="*/ 410902 w 682907"/>
              <a:gd name="connsiteY1" fmla="*/ 648182 h 1921397"/>
              <a:gd name="connsiteX2" fmla="*/ 0 w 682907"/>
              <a:gd name="connsiteY2" fmla="*/ 0 h 1921397"/>
              <a:gd name="connsiteX3" fmla="*/ 0 w 682907"/>
              <a:gd name="connsiteY3" fmla="*/ 0 h 1921397"/>
              <a:gd name="connsiteX4" fmla="*/ 0 w 682907"/>
              <a:gd name="connsiteY4" fmla="*/ 0 h 192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907" h="1921397">
                <a:moveTo>
                  <a:pt x="682907" y="1921397"/>
                </a:moveTo>
                <a:cubicBezTo>
                  <a:pt x="603813" y="1444906"/>
                  <a:pt x="524720" y="968415"/>
                  <a:pt x="410902" y="648182"/>
                </a:cubicBezTo>
                <a:cubicBezTo>
                  <a:pt x="297084" y="327949"/>
                  <a:pt x="0" y="0"/>
                  <a:pt x="0" y="0"/>
                </a:cubicBez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FFCC0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81286" name="Voľný tvar: obrazec 481285">
            <a:extLst>
              <a:ext uri="{FF2B5EF4-FFF2-40B4-BE49-F238E27FC236}">
                <a16:creationId xmlns:a16="http://schemas.microsoft.com/office/drawing/2014/main" id="{09DA5810-E95E-EFC6-CC36-FBF4D3DF574F}"/>
              </a:ext>
            </a:extLst>
          </p:cNvPr>
          <p:cNvSpPr/>
          <p:nvPr/>
        </p:nvSpPr>
        <p:spPr>
          <a:xfrm rot="11426607">
            <a:off x="4892714" y="2504799"/>
            <a:ext cx="1296505" cy="456641"/>
          </a:xfrm>
          <a:custGeom>
            <a:avLst/>
            <a:gdLst>
              <a:gd name="connsiteX0" fmla="*/ 2164465 w 2164465"/>
              <a:gd name="connsiteY0" fmla="*/ 1354238 h 1814534"/>
              <a:gd name="connsiteX1" fmla="*/ 734992 w 2164465"/>
              <a:gd name="connsiteY1" fmla="*/ 1736203 h 1814534"/>
              <a:gd name="connsiteX2" fmla="*/ 0 w 2164465"/>
              <a:gd name="connsiteY2" fmla="*/ 0 h 18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4465" h="1814534">
                <a:moveTo>
                  <a:pt x="2164465" y="1354238"/>
                </a:moveTo>
                <a:cubicBezTo>
                  <a:pt x="1630100" y="1658073"/>
                  <a:pt x="1095736" y="1961909"/>
                  <a:pt x="734992" y="1736203"/>
                </a:cubicBezTo>
                <a:cubicBezTo>
                  <a:pt x="374248" y="1510497"/>
                  <a:pt x="187124" y="755248"/>
                  <a:pt x="0" y="0"/>
                </a:cubicBezTo>
              </a:path>
            </a:pathLst>
          </a:custGeom>
          <a:noFill/>
          <a:ln w="12700">
            <a:solidFill>
              <a:srgbClr val="FFCC00"/>
            </a:solidFill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5A62E2DD-17B8-E852-A2B9-50775E517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24" y="285728"/>
            <a:ext cx="800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Báza a dimenzia </a:t>
            </a:r>
            <a:r>
              <a:rPr lang="sk-SK" sz="2400" b="1" i="1" dirty="0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(F)</a:t>
            </a:r>
          </a:p>
        </p:txBody>
      </p:sp>
    </p:spTree>
    <p:extLst>
      <p:ext uri="{BB962C8B-B14F-4D97-AF65-F5344CB8AC3E}">
        <p14:creationId xmlns:p14="http://schemas.microsoft.com/office/powerpoint/2010/main" val="26945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81281" grpId="0" animBg="1"/>
      <p:bldP spid="48128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Line 2"/>
          <p:cNvSpPr>
            <a:spLocks noChangeShapeType="1"/>
          </p:cNvSpPr>
          <p:nvPr/>
        </p:nvSpPr>
        <p:spPr bwMode="auto">
          <a:xfrm>
            <a:off x="900113" y="677863"/>
            <a:ext cx="77120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cxnSp>
        <p:nvCxnSpPr>
          <p:cNvPr id="481285" name="Rovná spojovacia šípka 481284">
            <a:extLst>
              <a:ext uri="{FF2B5EF4-FFF2-40B4-BE49-F238E27FC236}">
                <a16:creationId xmlns:a16="http://schemas.microsoft.com/office/drawing/2014/main" id="{635A44EA-37B7-44E2-F044-94F1E04D0A97}"/>
              </a:ext>
            </a:extLst>
          </p:cNvPr>
          <p:cNvCxnSpPr>
            <a:cxnSpLocks/>
          </p:cNvCxnSpPr>
          <p:nvPr/>
        </p:nvCxnSpPr>
        <p:spPr>
          <a:xfrm>
            <a:off x="6168689" y="3857410"/>
            <a:ext cx="720000" cy="0"/>
          </a:xfrm>
          <a:prstGeom prst="straightConnector1">
            <a:avLst/>
          </a:prstGeom>
          <a:ln w="2222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290" name="Rovná spojovacia šípka 481289">
            <a:extLst>
              <a:ext uri="{FF2B5EF4-FFF2-40B4-BE49-F238E27FC236}">
                <a16:creationId xmlns:a16="http://schemas.microsoft.com/office/drawing/2014/main" id="{B0A14749-92E2-7A6A-EE7A-E80243B88479}"/>
              </a:ext>
            </a:extLst>
          </p:cNvPr>
          <p:cNvCxnSpPr>
            <a:cxnSpLocks/>
          </p:cNvCxnSpPr>
          <p:nvPr/>
        </p:nvCxnSpPr>
        <p:spPr>
          <a:xfrm flipV="1">
            <a:off x="6168689" y="3143070"/>
            <a:ext cx="0" cy="720000"/>
          </a:xfrm>
          <a:prstGeom prst="straightConnector1">
            <a:avLst/>
          </a:prstGeom>
          <a:ln w="2222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Rovná spojovacia šípka 1">
            <a:extLst>
              <a:ext uri="{FF2B5EF4-FFF2-40B4-BE49-F238E27FC236}">
                <a16:creationId xmlns:a16="http://schemas.microsoft.com/office/drawing/2014/main" id="{5DD2A348-460F-4185-9257-3B2CB610D648}"/>
              </a:ext>
            </a:extLst>
          </p:cNvPr>
          <p:cNvCxnSpPr>
            <a:cxnSpLocks/>
          </p:cNvCxnSpPr>
          <p:nvPr/>
        </p:nvCxnSpPr>
        <p:spPr>
          <a:xfrm flipV="1">
            <a:off x="6193611" y="3145897"/>
            <a:ext cx="703713" cy="671474"/>
          </a:xfrm>
          <a:prstGeom prst="straightConnector1">
            <a:avLst/>
          </a:prstGeom>
          <a:ln w="2222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ovná spojovacia šípka 5">
            <a:extLst>
              <a:ext uri="{FF2B5EF4-FFF2-40B4-BE49-F238E27FC236}">
                <a16:creationId xmlns:a16="http://schemas.microsoft.com/office/drawing/2014/main" id="{7898DCF6-7386-8DC4-8717-17348424FE8C}"/>
              </a:ext>
            </a:extLst>
          </p:cNvPr>
          <p:cNvCxnSpPr>
            <a:cxnSpLocks/>
          </p:cNvCxnSpPr>
          <p:nvPr/>
        </p:nvCxnSpPr>
        <p:spPr>
          <a:xfrm>
            <a:off x="6170141" y="3861048"/>
            <a:ext cx="720000" cy="0"/>
          </a:xfrm>
          <a:prstGeom prst="straightConnector1">
            <a:avLst/>
          </a:prstGeom>
          <a:ln w="22225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ovacia šípka 7">
            <a:extLst>
              <a:ext uri="{FF2B5EF4-FFF2-40B4-BE49-F238E27FC236}">
                <a16:creationId xmlns:a16="http://schemas.microsoft.com/office/drawing/2014/main" id="{C33E2F4E-DD57-DA25-EF9F-D65120BDDC07}"/>
              </a:ext>
            </a:extLst>
          </p:cNvPr>
          <p:cNvCxnSpPr>
            <a:cxnSpLocks/>
          </p:cNvCxnSpPr>
          <p:nvPr/>
        </p:nvCxnSpPr>
        <p:spPr>
          <a:xfrm flipV="1">
            <a:off x="6170141" y="3146708"/>
            <a:ext cx="0" cy="720000"/>
          </a:xfrm>
          <a:prstGeom prst="straightConnector1">
            <a:avLst/>
          </a:prstGeom>
          <a:ln w="22225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>
            <a:extLst>
              <a:ext uri="{FF2B5EF4-FFF2-40B4-BE49-F238E27FC236}">
                <a16:creationId xmlns:a16="http://schemas.microsoft.com/office/drawing/2014/main" id="{908ADD4F-8373-17FB-9237-301BF3A22B84}"/>
              </a:ext>
            </a:extLst>
          </p:cNvPr>
          <p:cNvCxnSpPr>
            <a:cxnSpLocks/>
          </p:cNvCxnSpPr>
          <p:nvPr/>
        </p:nvCxnSpPr>
        <p:spPr>
          <a:xfrm>
            <a:off x="6170141" y="3146708"/>
            <a:ext cx="720000" cy="0"/>
          </a:xfrm>
          <a:prstGeom prst="straightConnector1">
            <a:avLst/>
          </a:prstGeom>
          <a:ln w="22225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ovacia šípka 9">
            <a:extLst>
              <a:ext uri="{FF2B5EF4-FFF2-40B4-BE49-F238E27FC236}">
                <a16:creationId xmlns:a16="http://schemas.microsoft.com/office/drawing/2014/main" id="{C1B6B350-2C4C-51F0-ED8E-2DB1C74103AD}"/>
              </a:ext>
            </a:extLst>
          </p:cNvPr>
          <p:cNvCxnSpPr>
            <a:cxnSpLocks/>
          </p:cNvCxnSpPr>
          <p:nvPr/>
        </p:nvCxnSpPr>
        <p:spPr>
          <a:xfrm flipV="1">
            <a:off x="6890141" y="3146708"/>
            <a:ext cx="0" cy="720000"/>
          </a:xfrm>
          <a:prstGeom prst="straightConnector1">
            <a:avLst/>
          </a:prstGeom>
          <a:ln w="22225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C512772F-E49D-70CF-BCB7-F88716861A29}"/>
                  </a:ext>
                </a:extLst>
              </p:cNvPr>
              <p:cNvSpPr txBox="1"/>
              <p:nvPr/>
            </p:nvSpPr>
            <p:spPr bwMode="auto">
              <a:xfrm>
                <a:off x="341781" y="1754223"/>
                <a:ext cx="1855581" cy="85269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sk-SK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C512772F-E49D-70CF-BCB7-F88716861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781" y="1754223"/>
                <a:ext cx="1855581" cy="8526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AE25ADEF-E648-048D-C19F-B850C71CD2EC}"/>
                  </a:ext>
                </a:extLst>
              </p:cNvPr>
              <p:cNvSpPr txBox="1"/>
              <p:nvPr/>
            </p:nvSpPr>
            <p:spPr bwMode="auto">
              <a:xfrm>
                <a:off x="346676" y="2792329"/>
                <a:ext cx="2569140" cy="85269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𝐃</m:t>
                    </m:r>
                    <m:r>
                      <a:rPr lang="sk-SK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AE25ADEF-E648-048D-C19F-B850C71CD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6676" y="2792329"/>
                <a:ext cx="2569140" cy="8526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2">
                <a:extLst>
                  <a:ext uri="{FF2B5EF4-FFF2-40B4-BE49-F238E27FC236}">
                    <a16:creationId xmlns:a16="http://schemas.microsoft.com/office/drawing/2014/main" id="{25BFABA0-A61D-8B96-8762-B522B152AE7C}"/>
                  </a:ext>
                </a:extLst>
              </p:cNvPr>
              <p:cNvSpPr txBox="1"/>
              <p:nvPr/>
            </p:nvSpPr>
            <p:spPr bwMode="auto">
              <a:xfrm>
                <a:off x="6818213" y="3897450"/>
                <a:ext cx="613499" cy="360039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" name="Object 2">
                <a:extLst>
                  <a:ext uri="{FF2B5EF4-FFF2-40B4-BE49-F238E27FC236}">
                    <a16:creationId xmlns:a16="http://schemas.microsoft.com/office/drawing/2014/main" id="{25BFABA0-A61D-8B96-8762-B522B152A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18213" y="3897450"/>
                <a:ext cx="613499" cy="360039"/>
              </a:xfrm>
              <a:prstGeom prst="rect">
                <a:avLst/>
              </a:prstGeom>
              <a:blipFill>
                <a:blip r:embed="rId4"/>
                <a:stretch>
                  <a:fillRect l="-1980" r="-6931" b="-1525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35934D6D-3487-03E6-5255-1C5D2F7FB43B}"/>
                  </a:ext>
                </a:extLst>
              </p:cNvPr>
              <p:cNvSpPr txBox="1"/>
              <p:nvPr/>
            </p:nvSpPr>
            <p:spPr bwMode="auto">
              <a:xfrm>
                <a:off x="5580112" y="2757543"/>
                <a:ext cx="613499" cy="360039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35934D6D-3487-03E6-5255-1C5D2F7FB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0112" y="2757543"/>
                <a:ext cx="613499" cy="360039"/>
              </a:xfrm>
              <a:prstGeom prst="rect">
                <a:avLst/>
              </a:prstGeom>
              <a:blipFill>
                <a:blip r:embed="rId5"/>
                <a:stretch>
                  <a:fillRect l="-1980" r="-6931" b="-1525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CD7A836B-97BF-4D3F-14D6-53694F644EAE}"/>
                  </a:ext>
                </a:extLst>
              </p:cNvPr>
              <p:cNvSpPr txBox="1"/>
              <p:nvPr/>
            </p:nvSpPr>
            <p:spPr bwMode="auto">
              <a:xfrm>
                <a:off x="6867342" y="2738253"/>
                <a:ext cx="613499" cy="360039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CD7A836B-97BF-4D3F-14D6-53694F644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67342" y="2738253"/>
                <a:ext cx="613499" cy="360039"/>
              </a:xfrm>
              <a:prstGeom prst="rect">
                <a:avLst/>
              </a:prstGeom>
              <a:blipFill>
                <a:blip r:embed="rId6"/>
                <a:stretch>
                  <a:fillRect l="-2000" r="-8000" b="-1525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DD8D2892-82E2-1B51-F167-C51BF510A3D3}"/>
                  </a:ext>
                </a:extLst>
              </p:cNvPr>
              <p:cNvSpPr txBox="1"/>
              <p:nvPr/>
            </p:nvSpPr>
            <p:spPr bwMode="auto">
              <a:xfrm>
                <a:off x="140749" y="1034497"/>
                <a:ext cx="2559043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ine</m:t>
                      </m:r>
                      <m: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á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rne</m:t>
                      </m:r>
                      <m: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transform</m:t>
                      </m:r>
                      <m: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á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cie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sk-SK" b="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sk-SK" b="0" dirty="0">
                  <a:solidFill>
                    <a:srgbClr val="00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DD8D2892-82E2-1B51-F167-C51BF510A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749" y="1034497"/>
                <a:ext cx="2559043" cy="3831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Box 3">
            <a:extLst>
              <a:ext uri="{FF2B5EF4-FFF2-40B4-BE49-F238E27FC236}">
                <a16:creationId xmlns:a16="http://schemas.microsoft.com/office/drawing/2014/main" id="{83892C6E-0B8D-88B4-0EAB-28833BCE9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24" y="285728"/>
            <a:ext cx="800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Báza a dimenzia </a:t>
            </a:r>
            <a:r>
              <a:rPr lang="sk-SK" sz="2400" b="1" i="1" dirty="0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(F)</a:t>
            </a:r>
          </a:p>
        </p:txBody>
      </p:sp>
    </p:spTree>
    <p:extLst>
      <p:ext uri="{BB962C8B-B14F-4D97-AF65-F5344CB8AC3E}">
        <p14:creationId xmlns:p14="http://schemas.microsoft.com/office/powerpoint/2010/main" val="150216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Line 2"/>
          <p:cNvSpPr>
            <a:spLocks noChangeShapeType="1"/>
          </p:cNvSpPr>
          <p:nvPr/>
        </p:nvSpPr>
        <p:spPr bwMode="auto">
          <a:xfrm>
            <a:off x="900113" y="677863"/>
            <a:ext cx="77120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C512772F-E49D-70CF-BCB7-F88716861A29}"/>
                  </a:ext>
                </a:extLst>
              </p:cNvPr>
              <p:cNvSpPr txBox="1"/>
              <p:nvPr/>
            </p:nvSpPr>
            <p:spPr bwMode="auto">
              <a:xfrm>
                <a:off x="341781" y="1754223"/>
                <a:ext cx="1855581" cy="85269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sk-SK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C512772F-E49D-70CF-BCB7-F88716861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781" y="1754223"/>
                <a:ext cx="1855581" cy="8526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AE25ADEF-E648-048D-C19F-B850C71CD2EC}"/>
                  </a:ext>
                </a:extLst>
              </p:cNvPr>
              <p:cNvSpPr txBox="1"/>
              <p:nvPr/>
            </p:nvSpPr>
            <p:spPr bwMode="auto">
              <a:xfrm>
                <a:off x="341779" y="2780928"/>
                <a:ext cx="3798171" cy="85269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𝐃</m:t>
                    </m:r>
                    <m:r>
                      <a:rPr lang="sk-SK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sk-SK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k-SK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sk-SK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sk-SK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sk-SK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sk-SK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sk-SK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AE25ADEF-E648-048D-C19F-B850C71CD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779" y="2780928"/>
                <a:ext cx="3798171" cy="8526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2">
                <a:extLst>
                  <a:ext uri="{FF2B5EF4-FFF2-40B4-BE49-F238E27FC236}">
                    <a16:creationId xmlns:a16="http://schemas.microsoft.com/office/drawing/2014/main" id="{7BC3342B-DA0C-3463-428B-988263D488D7}"/>
                  </a:ext>
                </a:extLst>
              </p:cNvPr>
              <p:cNvSpPr txBox="1"/>
              <p:nvPr/>
            </p:nvSpPr>
            <p:spPr bwMode="auto">
              <a:xfrm>
                <a:off x="140749" y="1034497"/>
                <a:ext cx="2559043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ine</m:t>
                      </m:r>
                      <m: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á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rne</m:t>
                      </m:r>
                      <m: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transform</m:t>
                      </m:r>
                      <m: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á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cie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sk-SK" b="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sk-SK" b="0" dirty="0">
                  <a:solidFill>
                    <a:srgbClr val="00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16" name="Object 2">
                <a:extLst>
                  <a:ext uri="{FF2B5EF4-FFF2-40B4-BE49-F238E27FC236}">
                    <a16:creationId xmlns:a16="http://schemas.microsoft.com/office/drawing/2014/main" id="{7BC3342B-DA0C-3463-428B-988263D48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749" y="1034497"/>
                <a:ext cx="2559043" cy="3831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Rovná spojovacia šípka 2">
            <a:extLst>
              <a:ext uri="{FF2B5EF4-FFF2-40B4-BE49-F238E27FC236}">
                <a16:creationId xmlns:a16="http://schemas.microsoft.com/office/drawing/2014/main" id="{2E90E80B-B827-BFA6-24A6-596E5034DB2E}"/>
              </a:ext>
            </a:extLst>
          </p:cNvPr>
          <p:cNvCxnSpPr>
            <a:cxnSpLocks/>
          </p:cNvCxnSpPr>
          <p:nvPr/>
        </p:nvCxnSpPr>
        <p:spPr>
          <a:xfrm>
            <a:off x="6168689" y="3857410"/>
            <a:ext cx="720000" cy="0"/>
          </a:xfrm>
          <a:prstGeom prst="straightConnector1">
            <a:avLst/>
          </a:prstGeom>
          <a:ln w="2222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Rovná spojovacia šípka 3">
            <a:extLst>
              <a:ext uri="{FF2B5EF4-FFF2-40B4-BE49-F238E27FC236}">
                <a16:creationId xmlns:a16="http://schemas.microsoft.com/office/drawing/2014/main" id="{E04049DA-1447-20C4-F7E1-387674C51D7C}"/>
              </a:ext>
            </a:extLst>
          </p:cNvPr>
          <p:cNvCxnSpPr>
            <a:cxnSpLocks/>
          </p:cNvCxnSpPr>
          <p:nvPr/>
        </p:nvCxnSpPr>
        <p:spPr>
          <a:xfrm flipV="1">
            <a:off x="6168689" y="3143070"/>
            <a:ext cx="0" cy="720000"/>
          </a:xfrm>
          <a:prstGeom prst="straightConnector1">
            <a:avLst/>
          </a:prstGeom>
          <a:ln w="2222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ovná spojovacia šípka 4">
            <a:extLst>
              <a:ext uri="{FF2B5EF4-FFF2-40B4-BE49-F238E27FC236}">
                <a16:creationId xmlns:a16="http://schemas.microsoft.com/office/drawing/2014/main" id="{9FD70C32-706E-A10A-CB49-6134A2DE335A}"/>
              </a:ext>
            </a:extLst>
          </p:cNvPr>
          <p:cNvCxnSpPr>
            <a:cxnSpLocks/>
          </p:cNvCxnSpPr>
          <p:nvPr/>
        </p:nvCxnSpPr>
        <p:spPr>
          <a:xfrm flipV="1">
            <a:off x="6193611" y="3145897"/>
            <a:ext cx="703713" cy="671474"/>
          </a:xfrm>
          <a:prstGeom prst="straightConnector1">
            <a:avLst/>
          </a:prstGeom>
          <a:ln w="2222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ovacia šípka 6">
            <a:extLst>
              <a:ext uri="{FF2B5EF4-FFF2-40B4-BE49-F238E27FC236}">
                <a16:creationId xmlns:a16="http://schemas.microsoft.com/office/drawing/2014/main" id="{528D454F-ED85-9ADE-26C1-7BBE8CE60C5E}"/>
              </a:ext>
            </a:extLst>
          </p:cNvPr>
          <p:cNvCxnSpPr>
            <a:cxnSpLocks/>
          </p:cNvCxnSpPr>
          <p:nvPr/>
        </p:nvCxnSpPr>
        <p:spPr>
          <a:xfrm>
            <a:off x="6170141" y="3861048"/>
            <a:ext cx="720000" cy="0"/>
          </a:xfrm>
          <a:prstGeom prst="straightConnector1">
            <a:avLst/>
          </a:prstGeom>
          <a:ln w="22225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ovacia šípka 10">
            <a:extLst>
              <a:ext uri="{FF2B5EF4-FFF2-40B4-BE49-F238E27FC236}">
                <a16:creationId xmlns:a16="http://schemas.microsoft.com/office/drawing/2014/main" id="{F317E151-D5E1-C1BF-6D38-E56B552959FD}"/>
              </a:ext>
            </a:extLst>
          </p:cNvPr>
          <p:cNvCxnSpPr>
            <a:cxnSpLocks/>
          </p:cNvCxnSpPr>
          <p:nvPr/>
        </p:nvCxnSpPr>
        <p:spPr>
          <a:xfrm flipV="1">
            <a:off x="6170141" y="3146708"/>
            <a:ext cx="0" cy="720000"/>
          </a:xfrm>
          <a:prstGeom prst="straightConnector1">
            <a:avLst/>
          </a:prstGeom>
          <a:ln w="22225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ovacia šípka 13">
            <a:extLst>
              <a:ext uri="{FF2B5EF4-FFF2-40B4-BE49-F238E27FC236}">
                <a16:creationId xmlns:a16="http://schemas.microsoft.com/office/drawing/2014/main" id="{BDD04881-34ED-17FC-6DD0-1DE816ACC7F0}"/>
              </a:ext>
            </a:extLst>
          </p:cNvPr>
          <p:cNvCxnSpPr>
            <a:cxnSpLocks/>
          </p:cNvCxnSpPr>
          <p:nvPr/>
        </p:nvCxnSpPr>
        <p:spPr>
          <a:xfrm>
            <a:off x="6170141" y="3146708"/>
            <a:ext cx="720000" cy="0"/>
          </a:xfrm>
          <a:prstGeom prst="straightConnector1">
            <a:avLst/>
          </a:prstGeom>
          <a:ln w="22225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ovacia šípka 14">
            <a:extLst>
              <a:ext uri="{FF2B5EF4-FFF2-40B4-BE49-F238E27FC236}">
                <a16:creationId xmlns:a16="http://schemas.microsoft.com/office/drawing/2014/main" id="{FC10C474-ECA1-19D0-AB8F-92A43D36C02C}"/>
              </a:ext>
            </a:extLst>
          </p:cNvPr>
          <p:cNvCxnSpPr>
            <a:cxnSpLocks/>
          </p:cNvCxnSpPr>
          <p:nvPr/>
        </p:nvCxnSpPr>
        <p:spPr>
          <a:xfrm flipV="1">
            <a:off x="6890141" y="3146708"/>
            <a:ext cx="0" cy="720000"/>
          </a:xfrm>
          <a:prstGeom prst="straightConnector1">
            <a:avLst/>
          </a:prstGeom>
          <a:ln w="22225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bject 2">
                <a:extLst>
                  <a:ext uri="{FF2B5EF4-FFF2-40B4-BE49-F238E27FC236}">
                    <a16:creationId xmlns:a16="http://schemas.microsoft.com/office/drawing/2014/main" id="{4025FD55-9130-4BF2-B1BA-CCFBE45B890C}"/>
                  </a:ext>
                </a:extLst>
              </p:cNvPr>
              <p:cNvSpPr txBox="1"/>
              <p:nvPr/>
            </p:nvSpPr>
            <p:spPr bwMode="auto">
              <a:xfrm>
                <a:off x="6789692" y="3897450"/>
                <a:ext cx="613499" cy="360039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6" name="Object 2">
                <a:extLst>
                  <a:ext uri="{FF2B5EF4-FFF2-40B4-BE49-F238E27FC236}">
                    <a16:creationId xmlns:a16="http://schemas.microsoft.com/office/drawing/2014/main" id="{4025FD55-9130-4BF2-B1BA-CCFBE45B8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89692" y="3897450"/>
                <a:ext cx="613499" cy="360039"/>
              </a:xfrm>
              <a:prstGeom prst="rect">
                <a:avLst/>
              </a:prstGeom>
              <a:blipFill>
                <a:blip r:embed="rId5"/>
                <a:stretch>
                  <a:fillRect l="-2000" r="-8000" b="-1525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bject 2">
                <a:extLst>
                  <a:ext uri="{FF2B5EF4-FFF2-40B4-BE49-F238E27FC236}">
                    <a16:creationId xmlns:a16="http://schemas.microsoft.com/office/drawing/2014/main" id="{7442D555-2121-3FB2-369A-B8B09E3D8AE4}"/>
                  </a:ext>
                </a:extLst>
              </p:cNvPr>
              <p:cNvSpPr txBox="1"/>
              <p:nvPr/>
            </p:nvSpPr>
            <p:spPr bwMode="auto">
              <a:xfrm>
                <a:off x="5551591" y="2757543"/>
                <a:ext cx="613499" cy="360039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7" name="Object 2">
                <a:extLst>
                  <a:ext uri="{FF2B5EF4-FFF2-40B4-BE49-F238E27FC236}">
                    <a16:creationId xmlns:a16="http://schemas.microsoft.com/office/drawing/2014/main" id="{7442D555-2121-3FB2-369A-B8B09E3D8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51591" y="2757543"/>
                <a:ext cx="613499" cy="360039"/>
              </a:xfrm>
              <a:prstGeom prst="rect">
                <a:avLst/>
              </a:prstGeom>
              <a:blipFill>
                <a:blip r:embed="rId6"/>
                <a:stretch>
                  <a:fillRect l="-2000" r="-8000" b="-1525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bject 2">
                <a:extLst>
                  <a:ext uri="{FF2B5EF4-FFF2-40B4-BE49-F238E27FC236}">
                    <a16:creationId xmlns:a16="http://schemas.microsoft.com/office/drawing/2014/main" id="{8DFF1214-DBF9-9B82-FF17-5F002752A526}"/>
                  </a:ext>
                </a:extLst>
              </p:cNvPr>
              <p:cNvSpPr txBox="1"/>
              <p:nvPr/>
            </p:nvSpPr>
            <p:spPr bwMode="auto">
              <a:xfrm>
                <a:off x="6838821" y="2738253"/>
                <a:ext cx="613499" cy="360039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8" name="Object 2">
                <a:extLst>
                  <a:ext uri="{FF2B5EF4-FFF2-40B4-BE49-F238E27FC236}">
                    <a16:creationId xmlns:a16="http://schemas.microsoft.com/office/drawing/2014/main" id="{8DFF1214-DBF9-9B82-FF17-5F002752A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8821" y="2738253"/>
                <a:ext cx="613499" cy="360039"/>
              </a:xfrm>
              <a:prstGeom prst="rect">
                <a:avLst/>
              </a:prstGeom>
              <a:blipFill>
                <a:blip r:embed="rId7"/>
                <a:stretch>
                  <a:fillRect l="-2000" r="-8000" b="-1525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Box 3">
            <a:extLst>
              <a:ext uri="{FF2B5EF4-FFF2-40B4-BE49-F238E27FC236}">
                <a16:creationId xmlns:a16="http://schemas.microsoft.com/office/drawing/2014/main" id="{4C8334B6-CC7F-0B55-8365-5F8EB9DA9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24" y="285728"/>
            <a:ext cx="800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Báza a dimenzia </a:t>
            </a:r>
            <a:r>
              <a:rPr lang="sk-SK" sz="2400" b="1" i="1" dirty="0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(F)</a:t>
            </a:r>
          </a:p>
        </p:txBody>
      </p:sp>
    </p:spTree>
    <p:extLst>
      <p:ext uri="{BB962C8B-B14F-4D97-AF65-F5344CB8AC3E}">
        <p14:creationId xmlns:p14="http://schemas.microsoft.com/office/powerpoint/2010/main" val="2742158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Line 2"/>
          <p:cNvSpPr>
            <a:spLocks noChangeShapeType="1"/>
          </p:cNvSpPr>
          <p:nvPr/>
        </p:nvSpPr>
        <p:spPr bwMode="auto">
          <a:xfrm>
            <a:off x="900113" y="677863"/>
            <a:ext cx="77120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C512772F-E49D-70CF-BCB7-F88716861A29}"/>
                  </a:ext>
                </a:extLst>
              </p:cNvPr>
              <p:cNvSpPr txBox="1"/>
              <p:nvPr/>
            </p:nvSpPr>
            <p:spPr bwMode="auto">
              <a:xfrm>
                <a:off x="341781" y="1754223"/>
                <a:ext cx="1855581" cy="85269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sk-SK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C512772F-E49D-70CF-BCB7-F88716861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781" y="1754223"/>
                <a:ext cx="1855581" cy="8526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AE25ADEF-E648-048D-C19F-B850C71CD2EC}"/>
                  </a:ext>
                </a:extLst>
              </p:cNvPr>
              <p:cNvSpPr txBox="1"/>
              <p:nvPr/>
            </p:nvSpPr>
            <p:spPr bwMode="auto">
              <a:xfrm>
                <a:off x="341779" y="2780928"/>
                <a:ext cx="3840355" cy="85269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𝐃</m:t>
                    </m:r>
                    <m:r>
                      <a:rPr lang="sk-SK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sk-SK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k-SK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sk-SK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sk-SK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sk-SK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sk-SK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sk-SK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AE25ADEF-E648-048D-C19F-B850C71CD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779" y="2780928"/>
                <a:ext cx="3840355" cy="8526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2">
                <a:extLst>
                  <a:ext uri="{FF2B5EF4-FFF2-40B4-BE49-F238E27FC236}">
                    <a16:creationId xmlns:a16="http://schemas.microsoft.com/office/drawing/2014/main" id="{7BC3342B-DA0C-3463-428B-988263D488D7}"/>
                  </a:ext>
                </a:extLst>
              </p:cNvPr>
              <p:cNvSpPr txBox="1"/>
              <p:nvPr/>
            </p:nvSpPr>
            <p:spPr bwMode="auto">
              <a:xfrm>
                <a:off x="140749" y="1034497"/>
                <a:ext cx="2559043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ine</m:t>
                      </m:r>
                      <m: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á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rne</m:t>
                      </m:r>
                      <m: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transform</m:t>
                      </m:r>
                      <m: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á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cie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sk-SK" b="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sk-SK" b="0" dirty="0">
                  <a:solidFill>
                    <a:srgbClr val="00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16" name="Object 2">
                <a:extLst>
                  <a:ext uri="{FF2B5EF4-FFF2-40B4-BE49-F238E27FC236}">
                    <a16:creationId xmlns:a16="http://schemas.microsoft.com/office/drawing/2014/main" id="{7BC3342B-DA0C-3463-428B-988263D48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749" y="1034497"/>
                <a:ext cx="2559043" cy="3831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Rovná spojovacia šípka 2">
            <a:extLst>
              <a:ext uri="{FF2B5EF4-FFF2-40B4-BE49-F238E27FC236}">
                <a16:creationId xmlns:a16="http://schemas.microsoft.com/office/drawing/2014/main" id="{2E90E80B-B827-BFA6-24A6-596E5034DB2E}"/>
              </a:ext>
            </a:extLst>
          </p:cNvPr>
          <p:cNvCxnSpPr>
            <a:cxnSpLocks/>
          </p:cNvCxnSpPr>
          <p:nvPr/>
        </p:nvCxnSpPr>
        <p:spPr>
          <a:xfrm>
            <a:off x="6168689" y="3857410"/>
            <a:ext cx="720000" cy="0"/>
          </a:xfrm>
          <a:prstGeom prst="straightConnector1">
            <a:avLst/>
          </a:prstGeom>
          <a:ln w="2222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Rovná spojovacia šípka 3">
            <a:extLst>
              <a:ext uri="{FF2B5EF4-FFF2-40B4-BE49-F238E27FC236}">
                <a16:creationId xmlns:a16="http://schemas.microsoft.com/office/drawing/2014/main" id="{E04049DA-1447-20C4-F7E1-387674C51D7C}"/>
              </a:ext>
            </a:extLst>
          </p:cNvPr>
          <p:cNvCxnSpPr>
            <a:cxnSpLocks/>
          </p:cNvCxnSpPr>
          <p:nvPr/>
        </p:nvCxnSpPr>
        <p:spPr>
          <a:xfrm flipV="1">
            <a:off x="6168689" y="3143070"/>
            <a:ext cx="0" cy="720000"/>
          </a:xfrm>
          <a:prstGeom prst="straightConnector1">
            <a:avLst/>
          </a:prstGeom>
          <a:ln w="2222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ovná spojovacia šípka 4">
            <a:extLst>
              <a:ext uri="{FF2B5EF4-FFF2-40B4-BE49-F238E27FC236}">
                <a16:creationId xmlns:a16="http://schemas.microsoft.com/office/drawing/2014/main" id="{9FD70C32-706E-A10A-CB49-6134A2DE335A}"/>
              </a:ext>
            </a:extLst>
          </p:cNvPr>
          <p:cNvCxnSpPr>
            <a:cxnSpLocks/>
          </p:cNvCxnSpPr>
          <p:nvPr/>
        </p:nvCxnSpPr>
        <p:spPr>
          <a:xfrm flipV="1">
            <a:off x="6193611" y="3145897"/>
            <a:ext cx="703713" cy="671474"/>
          </a:xfrm>
          <a:prstGeom prst="straightConnector1">
            <a:avLst/>
          </a:prstGeom>
          <a:ln w="2222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ovacia šípka 6">
            <a:extLst>
              <a:ext uri="{FF2B5EF4-FFF2-40B4-BE49-F238E27FC236}">
                <a16:creationId xmlns:a16="http://schemas.microsoft.com/office/drawing/2014/main" id="{528D454F-ED85-9ADE-26C1-7BBE8CE60C5E}"/>
              </a:ext>
            </a:extLst>
          </p:cNvPr>
          <p:cNvCxnSpPr>
            <a:cxnSpLocks/>
          </p:cNvCxnSpPr>
          <p:nvPr/>
        </p:nvCxnSpPr>
        <p:spPr>
          <a:xfrm>
            <a:off x="6170141" y="3861048"/>
            <a:ext cx="720000" cy="0"/>
          </a:xfrm>
          <a:prstGeom prst="straightConnector1">
            <a:avLst/>
          </a:prstGeom>
          <a:ln w="22225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ovacia šípka 10">
            <a:extLst>
              <a:ext uri="{FF2B5EF4-FFF2-40B4-BE49-F238E27FC236}">
                <a16:creationId xmlns:a16="http://schemas.microsoft.com/office/drawing/2014/main" id="{F317E151-D5E1-C1BF-6D38-E56B552959FD}"/>
              </a:ext>
            </a:extLst>
          </p:cNvPr>
          <p:cNvCxnSpPr>
            <a:cxnSpLocks/>
          </p:cNvCxnSpPr>
          <p:nvPr/>
        </p:nvCxnSpPr>
        <p:spPr>
          <a:xfrm flipV="1">
            <a:off x="6170141" y="3146708"/>
            <a:ext cx="0" cy="720000"/>
          </a:xfrm>
          <a:prstGeom prst="straightConnector1">
            <a:avLst/>
          </a:prstGeom>
          <a:ln w="22225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ovacia šípka 13">
            <a:extLst>
              <a:ext uri="{FF2B5EF4-FFF2-40B4-BE49-F238E27FC236}">
                <a16:creationId xmlns:a16="http://schemas.microsoft.com/office/drawing/2014/main" id="{BDD04881-34ED-17FC-6DD0-1DE816ACC7F0}"/>
              </a:ext>
            </a:extLst>
          </p:cNvPr>
          <p:cNvCxnSpPr>
            <a:cxnSpLocks/>
          </p:cNvCxnSpPr>
          <p:nvPr/>
        </p:nvCxnSpPr>
        <p:spPr>
          <a:xfrm>
            <a:off x="6170141" y="3146708"/>
            <a:ext cx="720000" cy="0"/>
          </a:xfrm>
          <a:prstGeom prst="straightConnector1">
            <a:avLst/>
          </a:prstGeom>
          <a:ln w="22225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ovacia šípka 14">
            <a:extLst>
              <a:ext uri="{FF2B5EF4-FFF2-40B4-BE49-F238E27FC236}">
                <a16:creationId xmlns:a16="http://schemas.microsoft.com/office/drawing/2014/main" id="{FC10C474-ECA1-19D0-AB8F-92A43D36C02C}"/>
              </a:ext>
            </a:extLst>
          </p:cNvPr>
          <p:cNvCxnSpPr>
            <a:cxnSpLocks/>
          </p:cNvCxnSpPr>
          <p:nvPr/>
        </p:nvCxnSpPr>
        <p:spPr>
          <a:xfrm flipV="1">
            <a:off x="6890141" y="3146708"/>
            <a:ext cx="0" cy="720000"/>
          </a:xfrm>
          <a:prstGeom prst="straightConnector1">
            <a:avLst/>
          </a:prstGeom>
          <a:ln w="22225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ovacia šípka 7">
            <a:extLst>
              <a:ext uri="{FF2B5EF4-FFF2-40B4-BE49-F238E27FC236}">
                <a16:creationId xmlns:a16="http://schemas.microsoft.com/office/drawing/2014/main" id="{718E4C3F-F0A6-F35E-CF34-A5D5E16220D5}"/>
              </a:ext>
            </a:extLst>
          </p:cNvPr>
          <p:cNvCxnSpPr>
            <a:cxnSpLocks/>
          </p:cNvCxnSpPr>
          <p:nvPr/>
        </p:nvCxnSpPr>
        <p:spPr>
          <a:xfrm rot="5400000" flipV="1">
            <a:off x="6509575" y="3497410"/>
            <a:ext cx="0" cy="720000"/>
          </a:xfrm>
          <a:prstGeom prst="straightConnector1">
            <a:avLst/>
          </a:prstGeom>
          <a:ln w="22225">
            <a:solidFill>
              <a:srgbClr val="92D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2">
                <a:extLst>
                  <a:ext uri="{FF2B5EF4-FFF2-40B4-BE49-F238E27FC236}">
                    <a16:creationId xmlns:a16="http://schemas.microsoft.com/office/drawing/2014/main" id="{CA33CBFD-1A3E-BC7A-1C4A-D4D0E8BD4B5C}"/>
                  </a:ext>
                </a:extLst>
              </p:cNvPr>
              <p:cNvSpPr txBox="1"/>
              <p:nvPr/>
            </p:nvSpPr>
            <p:spPr bwMode="auto">
              <a:xfrm>
                <a:off x="6905939" y="3526726"/>
                <a:ext cx="613499" cy="360039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0" name="Object 2">
                <a:extLst>
                  <a:ext uri="{FF2B5EF4-FFF2-40B4-BE49-F238E27FC236}">
                    <a16:creationId xmlns:a16="http://schemas.microsoft.com/office/drawing/2014/main" id="{CA33CBFD-1A3E-BC7A-1C4A-D4D0E8BD4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05939" y="3526726"/>
                <a:ext cx="613499" cy="360039"/>
              </a:xfrm>
              <a:prstGeom prst="rect">
                <a:avLst/>
              </a:prstGeom>
              <a:blipFill>
                <a:blip r:embed="rId5"/>
                <a:stretch>
                  <a:fillRect l="-1980" r="-6931" b="-1355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2">
                <a:extLst>
                  <a:ext uri="{FF2B5EF4-FFF2-40B4-BE49-F238E27FC236}">
                    <a16:creationId xmlns:a16="http://schemas.microsoft.com/office/drawing/2014/main" id="{91F69B58-FA6A-B2EF-90D9-B942DFD399D6}"/>
                  </a:ext>
                </a:extLst>
              </p:cNvPr>
              <p:cNvSpPr txBox="1"/>
              <p:nvPr/>
            </p:nvSpPr>
            <p:spPr bwMode="auto">
              <a:xfrm>
                <a:off x="6225966" y="4545581"/>
                <a:ext cx="795983" cy="360039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−1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7" name="Object 2">
                <a:extLst>
                  <a:ext uri="{FF2B5EF4-FFF2-40B4-BE49-F238E27FC236}">
                    <a16:creationId xmlns:a16="http://schemas.microsoft.com/office/drawing/2014/main" id="{91F69B58-FA6A-B2EF-90D9-B942DFD39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25966" y="4545581"/>
                <a:ext cx="795983" cy="360039"/>
              </a:xfrm>
              <a:prstGeom prst="rect">
                <a:avLst/>
              </a:prstGeom>
              <a:blipFill>
                <a:blip r:embed="rId6"/>
                <a:stretch>
                  <a:fillRect l="-1527" r="-6870" b="-1355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C0E8489A-6861-99E2-A897-48B87CEC924B}"/>
                  </a:ext>
                </a:extLst>
              </p:cNvPr>
              <p:cNvSpPr txBox="1"/>
              <p:nvPr/>
            </p:nvSpPr>
            <p:spPr bwMode="auto">
              <a:xfrm>
                <a:off x="7456541" y="4513014"/>
                <a:ext cx="876669" cy="360039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C0E8489A-6861-99E2-A897-48B87CEC9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56541" y="4513014"/>
                <a:ext cx="876669" cy="360039"/>
              </a:xfrm>
              <a:prstGeom prst="rect">
                <a:avLst/>
              </a:prstGeom>
              <a:blipFill>
                <a:blip r:embed="rId7"/>
                <a:stretch>
                  <a:fillRect l="-1389" b="-1525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Rovná spojovacia šípka 18">
            <a:extLst>
              <a:ext uri="{FF2B5EF4-FFF2-40B4-BE49-F238E27FC236}">
                <a16:creationId xmlns:a16="http://schemas.microsoft.com/office/drawing/2014/main" id="{67C50324-1ED0-ABB6-1E93-6CB884BA6760}"/>
              </a:ext>
            </a:extLst>
          </p:cNvPr>
          <p:cNvCxnSpPr>
            <a:cxnSpLocks/>
          </p:cNvCxnSpPr>
          <p:nvPr/>
        </p:nvCxnSpPr>
        <p:spPr>
          <a:xfrm>
            <a:off x="6160541" y="3877449"/>
            <a:ext cx="648000" cy="684000"/>
          </a:xfrm>
          <a:prstGeom prst="straightConnector1">
            <a:avLst/>
          </a:prstGeom>
          <a:ln w="22225">
            <a:solidFill>
              <a:srgbClr val="92D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281" name="Voľný tvar: obrazec 481280">
            <a:extLst>
              <a:ext uri="{FF2B5EF4-FFF2-40B4-BE49-F238E27FC236}">
                <a16:creationId xmlns:a16="http://schemas.microsoft.com/office/drawing/2014/main" id="{7B8C814E-E6DD-D752-0321-A572AEC3A5CE}"/>
              </a:ext>
            </a:extLst>
          </p:cNvPr>
          <p:cNvSpPr/>
          <p:nvPr/>
        </p:nvSpPr>
        <p:spPr>
          <a:xfrm rot="10800000" flipH="1" flipV="1">
            <a:off x="6908730" y="3159782"/>
            <a:ext cx="684529" cy="1353723"/>
          </a:xfrm>
          <a:custGeom>
            <a:avLst/>
            <a:gdLst>
              <a:gd name="connsiteX0" fmla="*/ 682907 w 682907"/>
              <a:gd name="connsiteY0" fmla="*/ 1921397 h 1921397"/>
              <a:gd name="connsiteX1" fmla="*/ 410902 w 682907"/>
              <a:gd name="connsiteY1" fmla="*/ 648182 h 1921397"/>
              <a:gd name="connsiteX2" fmla="*/ 0 w 682907"/>
              <a:gd name="connsiteY2" fmla="*/ 0 h 1921397"/>
              <a:gd name="connsiteX3" fmla="*/ 0 w 682907"/>
              <a:gd name="connsiteY3" fmla="*/ 0 h 1921397"/>
              <a:gd name="connsiteX4" fmla="*/ 0 w 682907"/>
              <a:gd name="connsiteY4" fmla="*/ 0 h 192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907" h="1921397">
                <a:moveTo>
                  <a:pt x="682907" y="1921397"/>
                </a:moveTo>
                <a:cubicBezTo>
                  <a:pt x="603813" y="1444906"/>
                  <a:pt x="524720" y="968415"/>
                  <a:pt x="410902" y="648182"/>
                </a:cubicBezTo>
                <a:cubicBezTo>
                  <a:pt x="297084" y="327949"/>
                  <a:pt x="0" y="0"/>
                  <a:pt x="0" y="0"/>
                </a:cubicBez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FFCC00"/>
            </a:solidFill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81286" name="Voľný tvar: obrazec 481285">
            <a:extLst>
              <a:ext uri="{FF2B5EF4-FFF2-40B4-BE49-F238E27FC236}">
                <a16:creationId xmlns:a16="http://schemas.microsoft.com/office/drawing/2014/main" id="{09DA5810-E95E-EFC6-CC36-FBF4D3DF574F}"/>
              </a:ext>
            </a:extLst>
          </p:cNvPr>
          <p:cNvSpPr/>
          <p:nvPr/>
        </p:nvSpPr>
        <p:spPr>
          <a:xfrm rot="2561525">
            <a:off x="5628663" y="3552238"/>
            <a:ext cx="1348881" cy="847927"/>
          </a:xfrm>
          <a:custGeom>
            <a:avLst/>
            <a:gdLst>
              <a:gd name="connsiteX0" fmla="*/ 2164465 w 2164465"/>
              <a:gd name="connsiteY0" fmla="*/ 1354238 h 1814534"/>
              <a:gd name="connsiteX1" fmla="*/ 734992 w 2164465"/>
              <a:gd name="connsiteY1" fmla="*/ 1736203 h 1814534"/>
              <a:gd name="connsiteX2" fmla="*/ 0 w 2164465"/>
              <a:gd name="connsiteY2" fmla="*/ 0 h 18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4465" h="1814534">
                <a:moveTo>
                  <a:pt x="2164465" y="1354238"/>
                </a:moveTo>
                <a:cubicBezTo>
                  <a:pt x="1630100" y="1658073"/>
                  <a:pt x="1095736" y="1961909"/>
                  <a:pt x="734992" y="1736203"/>
                </a:cubicBezTo>
                <a:cubicBezTo>
                  <a:pt x="374248" y="1510497"/>
                  <a:pt x="187124" y="755248"/>
                  <a:pt x="0" y="0"/>
                </a:cubicBezTo>
              </a:path>
            </a:pathLst>
          </a:custGeom>
          <a:noFill/>
          <a:ln w="12700">
            <a:solidFill>
              <a:srgbClr val="FFCC00"/>
            </a:solidFill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22" name="Rovná spojovacia šípka 21">
            <a:extLst>
              <a:ext uri="{FF2B5EF4-FFF2-40B4-BE49-F238E27FC236}">
                <a16:creationId xmlns:a16="http://schemas.microsoft.com/office/drawing/2014/main" id="{B1495549-81D6-F669-B4DC-7ECD0093949B}"/>
              </a:ext>
            </a:extLst>
          </p:cNvPr>
          <p:cNvCxnSpPr>
            <a:cxnSpLocks/>
          </p:cNvCxnSpPr>
          <p:nvPr/>
        </p:nvCxnSpPr>
        <p:spPr>
          <a:xfrm>
            <a:off x="6888689" y="3859027"/>
            <a:ext cx="648000" cy="684000"/>
          </a:xfrm>
          <a:prstGeom prst="straightConnector1">
            <a:avLst/>
          </a:prstGeom>
          <a:ln w="22225">
            <a:solidFill>
              <a:srgbClr val="92D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ovná spojovacia šípka 24">
            <a:extLst>
              <a:ext uri="{FF2B5EF4-FFF2-40B4-BE49-F238E27FC236}">
                <a16:creationId xmlns:a16="http://schemas.microsoft.com/office/drawing/2014/main" id="{1A1485A8-8642-76D2-F7C1-12E9DB7EDDC7}"/>
              </a:ext>
            </a:extLst>
          </p:cNvPr>
          <p:cNvCxnSpPr>
            <a:cxnSpLocks/>
          </p:cNvCxnSpPr>
          <p:nvPr/>
        </p:nvCxnSpPr>
        <p:spPr>
          <a:xfrm rot="5400000" flipV="1">
            <a:off x="7168541" y="4177482"/>
            <a:ext cx="0" cy="720000"/>
          </a:xfrm>
          <a:prstGeom prst="straightConnector1">
            <a:avLst/>
          </a:prstGeom>
          <a:ln w="22225">
            <a:solidFill>
              <a:srgbClr val="92D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3">
            <a:extLst>
              <a:ext uri="{FF2B5EF4-FFF2-40B4-BE49-F238E27FC236}">
                <a16:creationId xmlns:a16="http://schemas.microsoft.com/office/drawing/2014/main" id="{365FAFEC-14DD-EDBF-C887-197BDEBCD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24" y="285728"/>
            <a:ext cx="800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Báza a dimenzia </a:t>
            </a:r>
            <a:r>
              <a:rPr lang="sk-SK" sz="2400" b="1" i="1" dirty="0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(F)</a:t>
            </a:r>
          </a:p>
        </p:txBody>
      </p:sp>
    </p:spTree>
    <p:extLst>
      <p:ext uri="{BB962C8B-B14F-4D97-AF65-F5344CB8AC3E}">
        <p14:creationId xmlns:p14="http://schemas.microsoft.com/office/powerpoint/2010/main" val="1472826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1" grpId="0" animBg="1"/>
      <p:bldP spid="48128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15">
            <a:extLst>
              <a:ext uri="{FF2B5EF4-FFF2-40B4-BE49-F238E27FC236}">
                <a16:creationId xmlns:a16="http://schemas.microsoft.com/office/drawing/2014/main" id="{23DAD018-ED9C-AD78-4DE6-42D401089520}"/>
              </a:ext>
            </a:extLst>
          </p:cNvPr>
          <p:cNvSpPr/>
          <p:nvPr/>
        </p:nvSpPr>
        <p:spPr>
          <a:xfrm>
            <a:off x="240869" y="836712"/>
            <a:ext cx="2242899" cy="1080120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81282" name="Line 2"/>
          <p:cNvSpPr>
            <a:spLocks noChangeShapeType="1"/>
          </p:cNvSpPr>
          <p:nvPr/>
        </p:nvSpPr>
        <p:spPr bwMode="auto">
          <a:xfrm>
            <a:off x="900113" y="677863"/>
            <a:ext cx="77120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481283" name="Text Box 3"/>
          <p:cNvSpPr txBox="1">
            <a:spLocks noChangeArrowheads="1"/>
          </p:cNvSpPr>
          <p:nvPr/>
        </p:nvSpPr>
        <p:spPr bwMode="auto">
          <a:xfrm>
            <a:off x="857224" y="285728"/>
            <a:ext cx="800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Transformácia 3D objektov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1280" name="Object 5">
                <a:extLst>
                  <a:ext uri="{FF2B5EF4-FFF2-40B4-BE49-F238E27FC236}">
                    <a16:creationId xmlns:a16="http://schemas.microsoft.com/office/drawing/2014/main" id="{B3AB96B8-28F9-AF58-1BAD-7C15FFC512A5}"/>
                  </a:ext>
                </a:extLst>
              </p:cNvPr>
              <p:cNvSpPr txBox="1"/>
              <p:nvPr/>
            </p:nvSpPr>
            <p:spPr bwMode="auto">
              <a:xfrm>
                <a:off x="558777" y="1378495"/>
                <a:ext cx="1204911" cy="43204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81280" name="Object 5">
                <a:extLst>
                  <a:ext uri="{FF2B5EF4-FFF2-40B4-BE49-F238E27FC236}">
                    <a16:creationId xmlns:a16="http://schemas.microsoft.com/office/drawing/2014/main" id="{B3AB96B8-28F9-AF58-1BAD-7C15FFC51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777" y="1378495"/>
                <a:ext cx="1204911" cy="4320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284" name="Object 2">
                <a:extLst>
                  <a:ext uri="{FF2B5EF4-FFF2-40B4-BE49-F238E27FC236}">
                    <a16:creationId xmlns:a16="http://schemas.microsoft.com/office/drawing/2014/main" id="{74F57236-9072-B6DE-6CC6-47D09244FE8F}"/>
                  </a:ext>
                </a:extLst>
              </p:cNvPr>
              <p:cNvSpPr txBox="1"/>
              <p:nvPr/>
            </p:nvSpPr>
            <p:spPr bwMode="auto">
              <a:xfrm>
                <a:off x="323528" y="980728"/>
                <a:ext cx="2016224" cy="327641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ransform</m:t>
                      </m:r>
                      <m:r>
                        <a:rPr lang="sk-SK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á</m:t>
                      </m:r>
                      <m:r>
                        <m:rPr>
                          <m:sty m:val="p"/>
                        </m:rPr>
                        <a:rPr lang="sk-SK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cia</m:t>
                      </m:r>
                      <m:r>
                        <a:rPr lang="sk-SK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k-SK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objektu</m:t>
                      </m:r>
                    </m:oMath>
                  </m:oMathPara>
                </a14:m>
                <a:endParaRPr lang="sk-SK" sz="1400" b="0" i="0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1284" name="Object 2">
                <a:extLst>
                  <a:ext uri="{FF2B5EF4-FFF2-40B4-BE49-F238E27FC236}">
                    <a16:creationId xmlns:a16="http://schemas.microsoft.com/office/drawing/2014/main" id="{74F57236-9072-B6DE-6CC6-47D09244F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980728"/>
                <a:ext cx="2016224" cy="327641"/>
              </a:xfrm>
              <a:prstGeom prst="rect">
                <a:avLst/>
              </a:prstGeom>
              <a:blipFill>
                <a:blip r:embed="rId3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32BC5846-5AEC-1836-E274-55EBC5591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66427" y="1569143"/>
            <a:ext cx="6369329" cy="510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5">
                <a:extLst>
                  <a:ext uri="{FF2B5EF4-FFF2-40B4-BE49-F238E27FC236}">
                    <a16:creationId xmlns:a16="http://schemas.microsoft.com/office/drawing/2014/main" id="{1CB7DF6B-61BC-B193-5A25-9878EF4FAFC5}"/>
                  </a:ext>
                </a:extLst>
              </p:cNvPr>
              <p:cNvSpPr txBox="1"/>
              <p:nvPr/>
            </p:nvSpPr>
            <p:spPr bwMode="auto">
              <a:xfrm>
                <a:off x="4674335" y="3903226"/>
                <a:ext cx="373128" cy="43204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𝐔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Object 5">
                <a:extLst>
                  <a:ext uri="{FF2B5EF4-FFF2-40B4-BE49-F238E27FC236}">
                    <a16:creationId xmlns:a16="http://schemas.microsoft.com/office/drawing/2014/main" id="{1CB7DF6B-61BC-B193-5A25-9878EF4FA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4335" y="3903226"/>
                <a:ext cx="373128" cy="4320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030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2"/>
              <p:cNvSpPr txBox="1"/>
              <p:nvPr/>
            </p:nvSpPr>
            <p:spPr bwMode="auto">
              <a:xfrm>
                <a:off x="900113" y="3493207"/>
                <a:ext cx="2016224" cy="51760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sk-SK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sk-SK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sk-SK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sk-SK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sk-SK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sk-SK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sk-SK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sk-SK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1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0113" y="3493207"/>
                <a:ext cx="2016224" cy="5176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Zaoblený obdĺžnik 15">
            <a:extLst>
              <a:ext uri="{FF2B5EF4-FFF2-40B4-BE49-F238E27FC236}">
                <a16:creationId xmlns:a16="http://schemas.microsoft.com/office/drawing/2014/main" id="{B079EB5C-FA72-CB37-E19E-528300C5F4EE}"/>
              </a:ext>
            </a:extLst>
          </p:cNvPr>
          <p:cNvSpPr/>
          <p:nvPr/>
        </p:nvSpPr>
        <p:spPr>
          <a:xfrm>
            <a:off x="251520" y="910488"/>
            <a:ext cx="8535119" cy="1035013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C203530-A873-DD9D-BB3A-FB71814A3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61" y="1003804"/>
            <a:ext cx="5294759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Skalárny súčin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v 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Euklidovskom priestore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</a:rPr>
              <a:t>V</a:t>
            </a:r>
            <a:r>
              <a:rPr lang="en-US" sz="2000" baseline="-25000" dirty="0" err="1">
                <a:solidFill>
                  <a:schemeClr val="tx1"/>
                </a:solidFill>
                <a:latin typeface="Times New Roman" pitchFamily="18" charset="0"/>
              </a:rPr>
              <a:t>n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(R) 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5720C42E-A62C-143F-D38F-9F446E50F2E6}"/>
                  </a:ext>
                </a:extLst>
              </p:cNvPr>
              <p:cNvSpPr txBox="1"/>
              <p:nvPr/>
            </p:nvSpPr>
            <p:spPr bwMode="auto">
              <a:xfrm>
                <a:off x="323528" y="2420888"/>
                <a:ext cx="2232248" cy="43339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"/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"/>
                          <m:endChr m:val="⟩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sk-SK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5720C42E-A62C-143F-D38F-9F446E50F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2420888"/>
                <a:ext cx="2232248" cy="433390"/>
              </a:xfrm>
              <a:prstGeom prst="rect">
                <a:avLst/>
              </a:prstGeom>
              <a:blipFill>
                <a:blip r:embed="rId3"/>
                <a:stretch>
                  <a:fillRect l="-15027" t="-100000" b="-14647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5">
            <a:extLst>
              <a:ext uri="{FF2B5EF4-FFF2-40B4-BE49-F238E27FC236}">
                <a16:creationId xmlns:a16="http://schemas.microsoft.com/office/drawing/2014/main" id="{D838B69A-39B6-3AFC-E4FC-AC75099D8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6136" y="1413202"/>
            <a:ext cx="2736303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</a:rPr>
              <a:t>matica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 je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</a:rPr>
              <a:t>kovarian</a:t>
            </a:r>
            <a:r>
              <a:rPr lang="sk-SK" sz="2000" dirty="0" err="1">
                <a:solidFill>
                  <a:schemeClr val="tx2"/>
                </a:solidFill>
                <a:latin typeface="Times New Roman" pitchFamily="18" charset="0"/>
              </a:rPr>
              <a:t>čná</a:t>
            </a:r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42FAD8D3-2F26-6216-D395-0B2B42B374ED}"/>
                  </a:ext>
                </a:extLst>
              </p:cNvPr>
              <p:cNvSpPr txBox="1"/>
              <p:nvPr/>
            </p:nvSpPr>
            <p:spPr bwMode="auto">
              <a:xfrm>
                <a:off x="2339752" y="2138684"/>
                <a:ext cx="3883931" cy="98984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sk-SK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sk-SK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sk-SK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sk-SK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sk-SK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sk-SK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sk-SK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42FAD8D3-2F26-6216-D395-0B2B42B37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39752" y="2138684"/>
                <a:ext cx="3883931" cy="9898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DCB92A17-AF5A-E184-BBB2-C03B74E8A174}"/>
                  </a:ext>
                </a:extLst>
              </p:cNvPr>
              <p:cNvSpPr txBox="1"/>
              <p:nvPr/>
            </p:nvSpPr>
            <p:spPr bwMode="auto">
              <a:xfrm>
                <a:off x="5508104" y="1053259"/>
                <a:ext cx="2232248" cy="43339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"/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"/>
                          <m:endChr m:val="⟩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sk-SK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DCB92A17-AF5A-E184-BBB2-C03B74E8A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08104" y="1053259"/>
                <a:ext cx="2232248" cy="433390"/>
              </a:xfrm>
              <a:prstGeom prst="rect">
                <a:avLst/>
              </a:prstGeom>
              <a:blipFill>
                <a:blip r:embed="rId5"/>
                <a:stretch>
                  <a:fillRect l="-15301" t="-100000" b="-14647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6F5DD573-F1E9-3850-A2E4-F73260A5C955}"/>
                  </a:ext>
                </a:extLst>
              </p:cNvPr>
              <p:cNvSpPr txBox="1"/>
              <p:nvPr/>
            </p:nvSpPr>
            <p:spPr bwMode="auto">
              <a:xfrm>
                <a:off x="6046919" y="2190785"/>
                <a:ext cx="2565269" cy="103905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sk-SK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sk-SK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a:rPr lang="sk-SK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k-SK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,...,</m:t>
                        </m:r>
                        <m:sSub>
                          <m:sSubPr>
                            <m:ctrlPr>
                              <a:rPr lang="sk-SK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sk-SK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sk-SK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sk-SK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sk-SK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sk-SK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sk-SK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sk-SK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=</a:t>
                </a:r>
                <a:endParaRPr lang="sk-SK" dirty="0"/>
              </a:p>
            </p:txBody>
          </p:sp>
        </mc:Choice>
        <mc:Fallback xmlns="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6F5DD573-F1E9-3850-A2E4-F73260A5C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46919" y="2190785"/>
                <a:ext cx="2565269" cy="10390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ADEF9185-5063-02C7-A503-8751DCB5C867}"/>
                  </a:ext>
                </a:extLst>
              </p:cNvPr>
              <p:cNvSpPr txBox="1"/>
              <p:nvPr/>
            </p:nvSpPr>
            <p:spPr bwMode="auto">
              <a:xfrm>
                <a:off x="2843808" y="3233234"/>
                <a:ext cx="1417325" cy="98984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sk-SK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sk-SK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ADEF9185-5063-02C7-A503-8751DCB5C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3808" y="3233234"/>
                <a:ext cx="1417325" cy="9898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8EDEA125-53AC-5DBB-6D34-F7A80765C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6493" y="3373816"/>
            <a:ext cx="2543919" cy="57429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4">
                <a:extLst>
                  <a:ext uri="{FF2B5EF4-FFF2-40B4-BE49-F238E27FC236}">
                    <a16:creationId xmlns:a16="http://schemas.microsoft.com/office/drawing/2014/main" id="{4F1E2CBB-3444-8A4F-FA58-7D907AD6E008}"/>
                  </a:ext>
                </a:extLst>
              </p:cNvPr>
              <p:cNvSpPr txBox="1"/>
              <p:nvPr/>
            </p:nvSpPr>
            <p:spPr bwMode="auto">
              <a:xfrm>
                <a:off x="6105500" y="3451961"/>
                <a:ext cx="2543919" cy="460375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"/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d>
                    <m:r>
                      <a:rPr lang="sk-SK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"/>
                        <m:endChr m:val="⟩"/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</m:d>
                    <m:r>
                      <a:rPr lang="sk-SK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sk-SK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sk-SK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sk-SK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sk-SK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+...+</m:t>
                    </m:r>
                    <m:sSub>
                      <m:sSub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sk-SK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sk-SK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sSub>
                      <m:sSub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sk-SK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sk-SK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11" name="Object 4">
                <a:extLst>
                  <a:ext uri="{FF2B5EF4-FFF2-40B4-BE49-F238E27FC236}">
                    <a16:creationId xmlns:a16="http://schemas.microsoft.com/office/drawing/2014/main" id="{4F1E2CBB-3444-8A4F-FA58-7D907AD6E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05500" y="3451961"/>
                <a:ext cx="2543919" cy="460375"/>
              </a:xfrm>
              <a:prstGeom prst="rect">
                <a:avLst/>
              </a:prstGeom>
              <a:blipFill>
                <a:blip r:embed="rId8"/>
                <a:stretch>
                  <a:fillRect l="-11990" t="-84211" b="-11184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Rovná spojovacia šípka 12">
            <a:extLst>
              <a:ext uri="{FF2B5EF4-FFF2-40B4-BE49-F238E27FC236}">
                <a16:creationId xmlns:a16="http://schemas.microsoft.com/office/drawing/2014/main" id="{F7231234-8296-9BD7-A146-ED3FCE0B42C1}"/>
              </a:ext>
            </a:extLst>
          </p:cNvPr>
          <p:cNvCxnSpPr>
            <a:cxnSpLocks/>
          </p:cNvCxnSpPr>
          <p:nvPr/>
        </p:nvCxnSpPr>
        <p:spPr>
          <a:xfrm>
            <a:off x="700054" y="5676781"/>
            <a:ext cx="1206669" cy="400258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ovacia šípka 13">
            <a:extLst>
              <a:ext uri="{FF2B5EF4-FFF2-40B4-BE49-F238E27FC236}">
                <a16:creationId xmlns:a16="http://schemas.microsoft.com/office/drawing/2014/main" id="{213D0AAA-0955-BAC0-DC2F-EFAA40D19C85}"/>
              </a:ext>
            </a:extLst>
          </p:cNvPr>
          <p:cNvCxnSpPr>
            <a:cxnSpLocks/>
          </p:cNvCxnSpPr>
          <p:nvPr/>
        </p:nvCxnSpPr>
        <p:spPr>
          <a:xfrm flipV="1">
            <a:off x="708521" y="4471824"/>
            <a:ext cx="374419" cy="1193466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2">
                <a:extLst>
                  <a:ext uri="{FF2B5EF4-FFF2-40B4-BE49-F238E27FC236}">
                    <a16:creationId xmlns:a16="http://schemas.microsoft.com/office/drawing/2014/main" id="{E2197A13-6A27-3F57-5F1D-A1520DE7B956}"/>
                  </a:ext>
                </a:extLst>
              </p:cNvPr>
              <p:cNvSpPr txBox="1"/>
              <p:nvPr/>
            </p:nvSpPr>
            <p:spPr bwMode="auto">
              <a:xfrm>
                <a:off x="1577027" y="6107065"/>
                <a:ext cx="348721" cy="41827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15" name="Object 2">
                <a:extLst>
                  <a:ext uri="{FF2B5EF4-FFF2-40B4-BE49-F238E27FC236}">
                    <a16:creationId xmlns:a16="http://schemas.microsoft.com/office/drawing/2014/main" id="{E2197A13-6A27-3F57-5F1D-A1520DE7B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7027" y="6107065"/>
                <a:ext cx="348721" cy="4182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2">
                <a:extLst>
                  <a:ext uri="{FF2B5EF4-FFF2-40B4-BE49-F238E27FC236}">
                    <a16:creationId xmlns:a16="http://schemas.microsoft.com/office/drawing/2014/main" id="{07FA61CB-CE17-A876-209C-8AE8E2EDB9FD}"/>
                  </a:ext>
                </a:extLst>
              </p:cNvPr>
              <p:cNvSpPr txBox="1"/>
              <p:nvPr/>
            </p:nvSpPr>
            <p:spPr bwMode="auto">
              <a:xfrm>
                <a:off x="611335" y="4574031"/>
                <a:ext cx="348721" cy="41827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16" name="Object 2">
                <a:extLst>
                  <a:ext uri="{FF2B5EF4-FFF2-40B4-BE49-F238E27FC236}">
                    <a16:creationId xmlns:a16="http://schemas.microsoft.com/office/drawing/2014/main" id="{07FA61CB-CE17-A876-209C-8AE8E2EDB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335" y="4574031"/>
                <a:ext cx="348721" cy="41827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blúk 16">
            <a:extLst>
              <a:ext uri="{FF2B5EF4-FFF2-40B4-BE49-F238E27FC236}">
                <a16:creationId xmlns:a16="http://schemas.microsoft.com/office/drawing/2014/main" id="{D4A85AA6-BEBE-3BB7-73E4-B1B77FD0DBB5}"/>
              </a:ext>
            </a:extLst>
          </p:cNvPr>
          <p:cNvSpPr/>
          <p:nvPr/>
        </p:nvSpPr>
        <p:spPr>
          <a:xfrm rot="1680104">
            <a:off x="190927" y="5171157"/>
            <a:ext cx="914400" cy="91440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2">
                <a:extLst>
                  <a:ext uri="{FF2B5EF4-FFF2-40B4-BE49-F238E27FC236}">
                    <a16:creationId xmlns:a16="http://schemas.microsoft.com/office/drawing/2014/main" id="{464E9A61-94B0-8C69-1055-29ED12308F60}"/>
                  </a:ext>
                </a:extLst>
              </p:cNvPr>
              <p:cNvSpPr txBox="1"/>
              <p:nvPr/>
            </p:nvSpPr>
            <p:spPr bwMode="auto">
              <a:xfrm>
                <a:off x="1082940" y="5223072"/>
                <a:ext cx="364992" cy="41827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20" name="Object 2">
                <a:extLst>
                  <a:ext uri="{FF2B5EF4-FFF2-40B4-BE49-F238E27FC236}">
                    <a16:creationId xmlns:a16="http://schemas.microsoft.com/office/drawing/2014/main" id="{464E9A61-94B0-8C69-1055-29ED12308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2940" y="5223072"/>
                <a:ext cx="364992" cy="41827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2">
                <a:extLst>
                  <a:ext uri="{FF2B5EF4-FFF2-40B4-BE49-F238E27FC236}">
                    <a16:creationId xmlns:a16="http://schemas.microsoft.com/office/drawing/2014/main" id="{2339D87F-35EE-F828-D4C7-DBFECDDE7367}"/>
                  </a:ext>
                </a:extLst>
              </p:cNvPr>
              <p:cNvSpPr txBox="1"/>
              <p:nvPr/>
            </p:nvSpPr>
            <p:spPr bwMode="auto">
              <a:xfrm>
                <a:off x="2555776" y="4724068"/>
                <a:ext cx="2448272" cy="41827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pt-BR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pt-BR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</m:d>
                      </m:e>
                    </m:func>
                  </m:oMath>
                </a14:m>
                <a:r>
                  <a:rPr lang="sk-SK" b="1" dirty="0"/>
                  <a:t> =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90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sk-SK" b="1" dirty="0"/>
                  <a:t> =</a:t>
                </a:r>
                <a:r>
                  <a:rPr lang="en-US" b="1" dirty="0"/>
                  <a:t> </a:t>
                </a:r>
                <a:r>
                  <a:rPr lang="sk-SK" dirty="0"/>
                  <a:t> </a:t>
                </a:r>
              </a:p>
            </p:txBody>
          </p:sp>
        </mc:Choice>
        <mc:Fallback xmlns="">
          <p:sp>
            <p:nvSpPr>
              <p:cNvPr id="22" name="Object 2">
                <a:extLst>
                  <a:ext uri="{FF2B5EF4-FFF2-40B4-BE49-F238E27FC236}">
                    <a16:creationId xmlns:a16="http://schemas.microsoft.com/office/drawing/2014/main" id="{2339D87F-35EE-F828-D4C7-DBFECDDE7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55776" y="4724068"/>
                <a:ext cx="2448272" cy="418279"/>
              </a:xfrm>
              <a:prstGeom prst="rect">
                <a:avLst/>
              </a:prstGeom>
              <a:blipFill>
                <a:blip r:embed="rId12"/>
                <a:stretch>
                  <a:fillRect t="-8696" b="-1014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bject 2">
                <a:extLst>
                  <a:ext uri="{FF2B5EF4-FFF2-40B4-BE49-F238E27FC236}">
                    <a16:creationId xmlns:a16="http://schemas.microsoft.com/office/drawing/2014/main" id="{54B23077-84D4-CC45-3284-CC3BEC2309BA}"/>
                  </a:ext>
                </a:extLst>
              </p:cNvPr>
              <p:cNvSpPr txBox="1"/>
              <p:nvPr/>
            </p:nvSpPr>
            <p:spPr bwMode="auto">
              <a:xfrm>
                <a:off x="728678" y="5301710"/>
                <a:ext cx="362098" cy="46578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sk-SK" baseline="-25000" dirty="0"/>
              </a:p>
            </p:txBody>
          </p:sp>
        </mc:Choice>
        <mc:Fallback xmlns="">
          <p:sp>
            <p:nvSpPr>
              <p:cNvPr id="29" name="Object 2">
                <a:extLst>
                  <a:ext uri="{FF2B5EF4-FFF2-40B4-BE49-F238E27FC236}">
                    <a16:creationId xmlns:a16="http://schemas.microsoft.com/office/drawing/2014/main" id="{54B23077-84D4-CC45-3284-CC3BEC230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8678" y="5301710"/>
                <a:ext cx="362098" cy="4657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bject 2">
            <a:extLst>
              <a:ext uri="{FF2B5EF4-FFF2-40B4-BE49-F238E27FC236}">
                <a16:creationId xmlns:a16="http://schemas.microsoft.com/office/drawing/2014/main" id="{1F83413F-A0FC-2EEC-80A4-7A34919C915E}"/>
              </a:ext>
            </a:extLst>
          </p:cNvPr>
          <p:cNvSpPr txBox="1"/>
          <p:nvPr/>
        </p:nvSpPr>
        <p:spPr bwMode="auto">
          <a:xfrm>
            <a:off x="4380524" y="4714506"/>
            <a:ext cx="520752" cy="418279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sk-SK" b="1" dirty="0"/>
              <a:t>=</a:t>
            </a:r>
            <a:r>
              <a:rPr lang="en-US" b="1" dirty="0"/>
              <a:t> </a:t>
            </a:r>
            <a:r>
              <a:rPr lang="en-US" dirty="0"/>
              <a:t>0</a:t>
            </a:r>
            <a:r>
              <a:rPr lang="sk-SK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1280" name="Object 2">
                <a:extLst>
                  <a:ext uri="{FF2B5EF4-FFF2-40B4-BE49-F238E27FC236}">
                    <a16:creationId xmlns:a16="http://schemas.microsoft.com/office/drawing/2014/main" id="{DA9D9C52-3C22-4575-46BF-A36A75BBF39E}"/>
                  </a:ext>
                </a:extLst>
              </p:cNvPr>
              <p:cNvSpPr txBox="1"/>
              <p:nvPr/>
            </p:nvSpPr>
            <p:spPr bwMode="auto">
              <a:xfrm>
                <a:off x="4716016" y="4530907"/>
                <a:ext cx="2082016" cy="69955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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  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num>
                        <m:den>
                          <m:r>
                            <a:rPr lang="en-US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sk-SK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en-US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sk-SK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  <m:r>
                            <a:rPr lang="en-US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=0</m:t>
                      </m:r>
                    </m:oMath>
                  </m:oMathPara>
                </a14:m>
                <a:endParaRPr lang="sk-SK" baseline="-25000" dirty="0"/>
              </a:p>
            </p:txBody>
          </p:sp>
        </mc:Choice>
        <mc:Fallback xmlns="">
          <p:sp>
            <p:nvSpPr>
              <p:cNvPr id="481280" name="Object 2">
                <a:extLst>
                  <a:ext uri="{FF2B5EF4-FFF2-40B4-BE49-F238E27FC236}">
                    <a16:creationId xmlns:a16="http://schemas.microsoft.com/office/drawing/2014/main" id="{DA9D9C52-3C22-4575-46BF-A36A75BBF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16016" y="4530907"/>
                <a:ext cx="2082016" cy="69955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281" name="Object 2">
                <a:extLst>
                  <a:ext uri="{FF2B5EF4-FFF2-40B4-BE49-F238E27FC236}">
                    <a16:creationId xmlns:a16="http://schemas.microsoft.com/office/drawing/2014/main" id="{E4FD86FD-D7A7-1225-D529-B2F1ADE8C57B}"/>
                  </a:ext>
                </a:extLst>
              </p:cNvPr>
              <p:cNvSpPr txBox="1"/>
              <p:nvPr/>
            </p:nvSpPr>
            <p:spPr bwMode="auto">
              <a:xfrm>
                <a:off x="6687697" y="4688816"/>
                <a:ext cx="1484703" cy="41828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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 </m:t>
                      </m:r>
                      <m:r>
                        <a:rPr lang="sk-SK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sk-SK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sk-SK" baseline="-25000" dirty="0"/>
              </a:p>
            </p:txBody>
          </p:sp>
        </mc:Choice>
        <mc:Fallback xmlns="">
          <p:sp>
            <p:nvSpPr>
              <p:cNvPr id="481281" name="Object 2">
                <a:extLst>
                  <a:ext uri="{FF2B5EF4-FFF2-40B4-BE49-F238E27FC236}">
                    <a16:creationId xmlns:a16="http://schemas.microsoft.com/office/drawing/2014/main" id="{E4FD86FD-D7A7-1225-D529-B2F1ADE8C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87697" y="4688816"/>
                <a:ext cx="1484703" cy="41828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Line 2">
            <a:extLst>
              <a:ext uri="{FF2B5EF4-FFF2-40B4-BE49-F238E27FC236}">
                <a16:creationId xmlns:a16="http://schemas.microsoft.com/office/drawing/2014/main" id="{AFAC2859-B090-4346-08B7-0C6BB18D9B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763725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39CE0B13-2970-1DE3-EF1D-766E304EFB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264367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Skalárny súčin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15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81280" grpId="0"/>
      <p:bldP spid="481281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15">
            <a:extLst>
              <a:ext uri="{FF2B5EF4-FFF2-40B4-BE49-F238E27FC236}">
                <a16:creationId xmlns:a16="http://schemas.microsoft.com/office/drawing/2014/main" id="{23DAD018-ED9C-AD78-4DE6-42D401089520}"/>
              </a:ext>
            </a:extLst>
          </p:cNvPr>
          <p:cNvSpPr/>
          <p:nvPr/>
        </p:nvSpPr>
        <p:spPr>
          <a:xfrm>
            <a:off x="240869" y="836712"/>
            <a:ext cx="2242899" cy="1080120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81282" name="Line 2"/>
          <p:cNvSpPr>
            <a:spLocks noChangeShapeType="1"/>
          </p:cNvSpPr>
          <p:nvPr/>
        </p:nvSpPr>
        <p:spPr bwMode="auto">
          <a:xfrm>
            <a:off x="900113" y="677863"/>
            <a:ext cx="77120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481283" name="Text Box 3"/>
          <p:cNvSpPr txBox="1">
            <a:spLocks noChangeArrowheads="1"/>
          </p:cNvSpPr>
          <p:nvPr/>
        </p:nvSpPr>
        <p:spPr bwMode="auto">
          <a:xfrm>
            <a:off x="857224" y="285728"/>
            <a:ext cx="800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Transformácia 3D objektov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1280" name="Object 5">
                <a:extLst>
                  <a:ext uri="{FF2B5EF4-FFF2-40B4-BE49-F238E27FC236}">
                    <a16:creationId xmlns:a16="http://schemas.microsoft.com/office/drawing/2014/main" id="{B3AB96B8-28F9-AF58-1BAD-7C15FFC512A5}"/>
                  </a:ext>
                </a:extLst>
              </p:cNvPr>
              <p:cNvSpPr txBox="1"/>
              <p:nvPr/>
            </p:nvSpPr>
            <p:spPr bwMode="auto">
              <a:xfrm>
                <a:off x="558777" y="1378495"/>
                <a:ext cx="1204911" cy="43204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81280" name="Object 5">
                <a:extLst>
                  <a:ext uri="{FF2B5EF4-FFF2-40B4-BE49-F238E27FC236}">
                    <a16:creationId xmlns:a16="http://schemas.microsoft.com/office/drawing/2014/main" id="{B3AB96B8-28F9-AF58-1BAD-7C15FFC51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777" y="1378495"/>
                <a:ext cx="1204911" cy="4320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284" name="Object 2">
                <a:extLst>
                  <a:ext uri="{FF2B5EF4-FFF2-40B4-BE49-F238E27FC236}">
                    <a16:creationId xmlns:a16="http://schemas.microsoft.com/office/drawing/2014/main" id="{74F57236-9072-B6DE-6CC6-47D09244FE8F}"/>
                  </a:ext>
                </a:extLst>
              </p:cNvPr>
              <p:cNvSpPr txBox="1"/>
              <p:nvPr/>
            </p:nvSpPr>
            <p:spPr bwMode="auto">
              <a:xfrm>
                <a:off x="323528" y="980728"/>
                <a:ext cx="2016224" cy="327641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ransform</m:t>
                      </m:r>
                      <m:r>
                        <a:rPr lang="sk-SK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á</m:t>
                      </m:r>
                      <m:r>
                        <m:rPr>
                          <m:sty m:val="p"/>
                        </m:rPr>
                        <a:rPr lang="sk-SK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cia</m:t>
                      </m:r>
                      <m:r>
                        <a:rPr lang="sk-SK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k-SK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objektu</m:t>
                      </m:r>
                    </m:oMath>
                  </m:oMathPara>
                </a14:m>
                <a:endParaRPr lang="sk-SK" sz="1400" b="0" i="0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1284" name="Object 2">
                <a:extLst>
                  <a:ext uri="{FF2B5EF4-FFF2-40B4-BE49-F238E27FC236}">
                    <a16:creationId xmlns:a16="http://schemas.microsoft.com/office/drawing/2014/main" id="{74F57236-9072-B6DE-6CC6-47D09244F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980728"/>
                <a:ext cx="2016224" cy="327641"/>
              </a:xfrm>
              <a:prstGeom prst="rect">
                <a:avLst/>
              </a:prstGeom>
              <a:blipFill>
                <a:blip r:embed="rId3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32BC5846-5AEC-1836-E274-55EBC5591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66427" y="1569143"/>
            <a:ext cx="6369329" cy="510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5">
                <a:extLst>
                  <a:ext uri="{FF2B5EF4-FFF2-40B4-BE49-F238E27FC236}">
                    <a16:creationId xmlns:a16="http://schemas.microsoft.com/office/drawing/2014/main" id="{1CB7DF6B-61BC-B193-5A25-9878EF4FAFC5}"/>
                  </a:ext>
                </a:extLst>
              </p:cNvPr>
              <p:cNvSpPr txBox="1"/>
              <p:nvPr/>
            </p:nvSpPr>
            <p:spPr bwMode="auto">
              <a:xfrm>
                <a:off x="4674335" y="3903226"/>
                <a:ext cx="373128" cy="43204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𝐔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Object 5">
                <a:extLst>
                  <a:ext uri="{FF2B5EF4-FFF2-40B4-BE49-F238E27FC236}">
                    <a16:creationId xmlns:a16="http://schemas.microsoft.com/office/drawing/2014/main" id="{1CB7DF6B-61BC-B193-5A25-9878EF4FA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4335" y="3903226"/>
                <a:ext cx="373128" cy="4320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C374C3DB-D48E-C04C-D616-0928FA8084FF}"/>
                  </a:ext>
                </a:extLst>
              </p:cNvPr>
              <p:cNvSpPr txBox="1"/>
              <p:nvPr/>
            </p:nvSpPr>
            <p:spPr bwMode="auto">
              <a:xfrm>
                <a:off x="323529" y="2445033"/>
                <a:ext cx="2160240" cy="108012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r>
                  <a:rPr lang="en-US" b="1" dirty="0">
                    <a:solidFill>
                      <a:srgbClr val="000000"/>
                    </a:solidFill>
                  </a:rPr>
                  <a:t>B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sk-SK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C374C3DB-D48E-C04C-D616-0928FA808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9" y="2445033"/>
                <a:ext cx="2160240" cy="1080120"/>
              </a:xfrm>
              <a:prstGeom prst="rect">
                <a:avLst/>
              </a:prstGeom>
              <a:blipFill>
                <a:blip r:embed="rId6"/>
                <a:stretch>
                  <a:fillRect l="-226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2">
                <a:extLst>
                  <a:ext uri="{FF2B5EF4-FFF2-40B4-BE49-F238E27FC236}">
                    <a16:creationId xmlns:a16="http://schemas.microsoft.com/office/drawing/2014/main" id="{0A0E6D22-4AA9-55FF-227A-0DBEE31E170F}"/>
                  </a:ext>
                </a:extLst>
              </p:cNvPr>
              <p:cNvSpPr txBox="1"/>
              <p:nvPr/>
            </p:nvSpPr>
            <p:spPr bwMode="auto">
              <a:xfrm>
                <a:off x="208245" y="1998377"/>
                <a:ext cx="2026875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gul</m:t>
                      </m:r>
                      <m: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á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rna</m:t>
                      </m:r>
                      <m: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matica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sk-SK" b="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sk-SK" b="0" dirty="0">
                  <a:solidFill>
                    <a:srgbClr val="00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3" name="Object 2">
                <a:extLst>
                  <a:ext uri="{FF2B5EF4-FFF2-40B4-BE49-F238E27FC236}">
                    <a16:creationId xmlns:a16="http://schemas.microsoft.com/office/drawing/2014/main" id="{0A0E6D22-4AA9-55FF-227A-0DBEE31E1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8245" y="1998377"/>
                <a:ext cx="2026875" cy="383178"/>
              </a:xfrm>
              <a:prstGeom prst="rect">
                <a:avLst/>
              </a:prstGeom>
              <a:blipFill>
                <a:blip r:embed="rId7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03487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15">
            <a:extLst>
              <a:ext uri="{FF2B5EF4-FFF2-40B4-BE49-F238E27FC236}">
                <a16:creationId xmlns:a16="http://schemas.microsoft.com/office/drawing/2014/main" id="{23DAD018-ED9C-AD78-4DE6-42D401089520}"/>
              </a:ext>
            </a:extLst>
          </p:cNvPr>
          <p:cNvSpPr/>
          <p:nvPr/>
        </p:nvSpPr>
        <p:spPr>
          <a:xfrm>
            <a:off x="240869" y="836712"/>
            <a:ext cx="2242899" cy="1080120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81282" name="Line 2"/>
          <p:cNvSpPr>
            <a:spLocks noChangeShapeType="1"/>
          </p:cNvSpPr>
          <p:nvPr/>
        </p:nvSpPr>
        <p:spPr bwMode="auto">
          <a:xfrm>
            <a:off x="900113" y="677863"/>
            <a:ext cx="77120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481283" name="Text Box 3"/>
          <p:cNvSpPr txBox="1">
            <a:spLocks noChangeArrowheads="1"/>
          </p:cNvSpPr>
          <p:nvPr/>
        </p:nvSpPr>
        <p:spPr bwMode="auto">
          <a:xfrm>
            <a:off x="857224" y="285728"/>
            <a:ext cx="800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Transformácia 3D objektov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1280" name="Object 5">
                <a:extLst>
                  <a:ext uri="{FF2B5EF4-FFF2-40B4-BE49-F238E27FC236}">
                    <a16:creationId xmlns:a16="http://schemas.microsoft.com/office/drawing/2014/main" id="{B3AB96B8-28F9-AF58-1BAD-7C15FFC512A5}"/>
                  </a:ext>
                </a:extLst>
              </p:cNvPr>
              <p:cNvSpPr txBox="1"/>
              <p:nvPr/>
            </p:nvSpPr>
            <p:spPr bwMode="auto">
              <a:xfrm>
                <a:off x="558777" y="1378495"/>
                <a:ext cx="1204911" cy="43204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81280" name="Object 5">
                <a:extLst>
                  <a:ext uri="{FF2B5EF4-FFF2-40B4-BE49-F238E27FC236}">
                    <a16:creationId xmlns:a16="http://schemas.microsoft.com/office/drawing/2014/main" id="{B3AB96B8-28F9-AF58-1BAD-7C15FFC51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777" y="1378495"/>
                <a:ext cx="1204911" cy="4320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284" name="Object 2">
                <a:extLst>
                  <a:ext uri="{FF2B5EF4-FFF2-40B4-BE49-F238E27FC236}">
                    <a16:creationId xmlns:a16="http://schemas.microsoft.com/office/drawing/2014/main" id="{74F57236-9072-B6DE-6CC6-47D09244FE8F}"/>
                  </a:ext>
                </a:extLst>
              </p:cNvPr>
              <p:cNvSpPr txBox="1"/>
              <p:nvPr/>
            </p:nvSpPr>
            <p:spPr bwMode="auto">
              <a:xfrm>
                <a:off x="323528" y="980728"/>
                <a:ext cx="2016224" cy="327641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ransform</m:t>
                      </m:r>
                      <m:r>
                        <a:rPr lang="sk-SK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á</m:t>
                      </m:r>
                      <m:r>
                        <m:rPr>
                          <m:sty m:val="p"/>
                        </m:rPr>
                        <a:rPr lang="sk-SK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cia</m:t>
                      </m:r>
                      <m:r>
                        <a:rPr lang="sk-SK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k-SK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objektu</m:t>
                      </m:r>
                    </m:oMath>
                  </m:oMathPara>
                </a14:m>
                <a:endParaRPr lang="sk-SK" sz="1400" b="0" i="0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1284" name="Object 2">
                <a:extLst>
                  <a:ext uri="{FF2B5EF4-FFF2-40B4-BE49-F238E27FC236}">
                    <a16:creationId xmlns:a16="http://schemas.microsoft.com/office/drawing/2014/main" id="{74F57236-9072-B6DE-6CC6-47D09244F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980728"/>
                <a:ext cx="2016224" cy="327641"/>
              </a:xfrm>
              <a:prstGeom prst="rect">
                <a:avLst/>
              </a:prstGeom>
              <a:blipFill>
                <a:blip r:embed="rId3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32BC5846-5AEC-1836-E274-55EBC5591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66427" y="1569143"/>
            <a:ext cx="6369328" cy="510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5">
                <a:extLst>
                  <a:ext uri="{FF2B5EF4-FFF2-40B4-BE49-F238E27FC236}">
                    <a16:creationId xmlns:a16="http://schemas.microsoft.com/office/drawing/2014/main" id="{1CB7DF6B-61BC-B193-5A25-9878EF4FAFC5}"/>
                  </a:ext>
                </a:extLst>
              </p:cNvPr>
              <p:cNvSpPr txBox="1"/>
              <p:nvPr/>
            </p:nvSpPr>
            <p:spPr bwMode="auto">
              <a:xfrm>
                <a:off x="5076056" y="5229200"/>
                <a:ext cx="373128" cy="43204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𝐔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Object 5">
                <a:extLst>
                  <a:ext uri="{FF2B5EF4-FFF2-40B4-BE49-F238E27FC236}">
                    <a16:creationId xmlns:a16="http://schemas.microsoft.com/office/drawing/2014/main" id="{1CB7DF6B-61BC-B193-5A25-9878EF4FA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76056" y="5229200"/>
                <a:ext cx="373128" cy="4320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7B3DF962-E7CD-3C2B-9D7F-4226ADCD94F8}"/>
                  </a:ext>
                </a:extLst>
              </p:cNvPr>
              <p:cNvSpPr txBox="1"/>
              <p:nvPr/>
            </p:nvSpPr>
            <p:spPr bwMode="auto">
              <a:xfrm>
                <a:off x="323529" y="2445033"/>
                <a:ext cx="2160240" cy="108012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r>
                  <a:rPr lang="en-US" b="1" dirty="0">
                    <a:solidFill>
                      <a:srgbClr val="000000"/>
                    </a:solidFill>
                  </a:rPr>
                  <a:t>B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sk-SK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7B3DF962-E7CD-3C2B-9D7F-4226ADCD9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9" y="2445033"/>
                <a:ext cx="2160240" cy="1080120"/>
              </a:xfrm>
              <a:prstGeom prst="rect">
                <a:avLst/>
              </a:prstGeom>
              <a:blipFill>
                <a:blip r:embed="rId6"/>
                <a:stretch>
                  <a:fillRect l="-226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5">
                <a:extLst>
                  <a:ext uri="{FF2B5EF4-FFF2-40B4-BE49-F238E27FC236}">
                    <a16:creationId xmlns:a16="http://schemas.microsoft.com/office/drawing/2014/main" id="{CAFA9E3D-0555-D8D7-7042-8EB4E221AC91}"/>
                  </a:ext>
                </a:extLst>
              </p:cNvPr>
              <p:cNvSpPr txBox="1"/>
              <p:nvPr/>
            </p:nvSpPr>
            <p:spPr bwMode="auto">
              <a:xfrm>
                <a:off x="4283968" y="2769068"/>
                <a:ext cx="360040" cy="43204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𝐂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" name="Object 5">
                <a:extLst>
                  <a:ext uri="{FF2B5EF4-FFF2-40B4-BE49-F238E27FC236}">
                    <a16:creationId xmlns:a16="http://schemas.microsoft.com/office/drawing/2014/main" id="{CAFA9E3D-0555-D8D7-7042-8EB4E221A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83968" y="2769068"/>
                <a:ext cx="360040" cy="4320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F0088E23-CC38-C8FE-0B7E-FE04F75DC27A}"/>
                  </a:ext>
                </a:extLst>
              </p:cNvPr>
              <p:cNvSpPr txBox="1"/>
              <p:nvPr/>
            </p:nvSpPr>
            <p:spPr bwMode="auto">
              <a:xfrm>
                <a:off x="208245" y="1998377"/>
                <a:ext cx="2026875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gul</m:t>
                      </m:r>
                      <m: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á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rna</m:t>
                      </m:r>
                      <m: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matica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sk-SK" b="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sk-SK" b="0" dirty="0">
                  <a:solidFill>
                    <a:srgbClr val="00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F0088E23-CC38-C8FE-0B7E-FE04F75DC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8245" y="1998377"/>
                <a:ext cx="2026875" cy="383178"/>
              </a:xfrm>
              <a:prstGeom prst="rect">
                <a:avLst/>
              </a:prstGeom>
              <a:blipFill>
                <a:blip r:embed="rId8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19297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15">
            <a:extLst>
              <a:ext uri="{FF2B5EF4-FFF2-40B4-BE49-F238E27FC236}">
                <a16:creationId xmlns:a16="http://schemas.microsoft.com/office/drawing/2014/main" id="{23DAD018-ED9C-AD78-4DE6-42D401089520}"/>
              </a:ext>
            </a:extLst>
          </p:cNvPr>
          <p:cNvSpPr/>
          <p:nvPr/>
        </p:nvSpPr>
        <p:spPr>
          <a:xfrm>
            <a:off x="240869" y="836712"/>
            <a:ext cx="2242899" cy="1080120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81282" name="Line 2"/>
          <p:cNvSpPr>
            <a:spLocks noChangeShapeType="1"/>
          </p:cNvSpPr>
          <p:nvPr/>
        </p:nvSpPr>
        <p:spPr bwMode="auto">
          <a:xfrm>
            <a:off x="900113" y="677863"/>
            <a:ext cx="77120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481283" name="Text Box 3"/>
          <p:cNvSpPr txBox="1">
            <a:spLocks noChangeArrowheads="1"/>
          </p:cNvSpPr>
          <p:nvPr/>
        </p:nvSpPr>
        <p:spPr bwMode="auto">
          <a:xfrm>
            <a:off x="857224" y="285728"/>
            <a:ext cx="800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Transformácia 3D objektov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1280" name="Object 5">
                <a:extLst>
                  <a:ext uri="{FF2B5EF4-FFF2-40B4-BE49-F238E27FC236}">
                    <a16:creationId xmlns:a16="http://schemas.microsoft.com/office/drawing/2014/main" id="{B3AB96B8-28F9-AF58-1BAD-7C15FFC512A5}"/>
                  </a:ext>
                </a:extLst>
              </p:cNvPr>
              <p:cNvSpPr txBox="1"/>
              <p:nvPr/>
            </p:nvSpPr>
            <p:spPr bwMode="auto">
              <a:xfrm>
                <a:off x="558777" y="1378495"/>
                <a:ext cx="1204911" cy="43204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81280" name="Object 5">
                <a:extLst>
                  <a:ext uri="{FF2B5EF4-FFF2-40B4-BE49-F238E27FC236}">
                    <a16:creationId xmlns:a16="http://schemas.microsoft.com/office/drawing/2014/main" id="{B3AB96B8-28F9-AF58-1BAD-7C15FFC51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777" y="1378495"/>
                <a:ext cx="1204911" cy="4320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284" name="Object 2">
                <a:extLst>
                  <a:ext uri="{FF2B5EF4-FFF2-40B4-BE49-F238E27FC236}">
                    <a16:creationId xmlns:a16="http://schemas.microsoft.com/office/drawing/2014/main" id="{74F57236-9072-B6DE-6CC6-47D09244FE8F}"/>
                  </a:ext>
                </a:extLst>
              </p:cNvPr>
              <p:cNvSpPr txBox="1"/>
              <p:nvPr/>
            </p:nvSpPr>
            <p:spPr bwMode="auto">
              <a:xfrm>
                <a:off x="323528" y="980728"/>
                <a:ext cx="2016224" cy="327641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ransform</m:t>
                      </m:r>
                      <m:r>
                        <a:rPr lang="sk-SK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á</m:t>
                      </m:r>
                      <m:r>
                        <m:rPr>
                          <m:sty m:val="p"/>
                        </m:rPr>
                        <a:rPr lang="sk-SK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cia</m:t>
                      </m:r>
                      <m:r>
                        <a:rPr lang="sk-SK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k-SK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objektu</m:t>
                      </m:r>
                    </m:oMath>
                  </m:oMathPara>
                </a14:m>
                <a:endParaRPr lang="sk-SK" sz="1400" b="0" i="0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1284" name="Object 2">
                <a:extLst>
                  <a:ext uri="{FF2B5EF4-FFF2-40B4-BE49-F238E27FC236}">
                    <a16:creationId xmlns:a16="http://schemas.microsoft.com/office/drawing/2014/main" id="{74F57236-9072-B6DE-6CC6-47D09244F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980728"/>
                <a:ext cx="2016224" cy="327641"/>
              </a:xfrm>
              <a:prstGeom prst="rect">
                <a:avLst/>
              </a:prstGeom>
              <a:blipFill>
                <a:blip r:embed="rId3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32BC5846-5AEC-1836-E274-55EBC5591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66427" y="1569143"/>
            <a:ext cx="6369329" cy="510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5">
                <a:extLst>
                  <a:ext uri="{FF2B5EF4-FFF2-40B4-BE49-F238E27FC236}">
                    <a16:creationId xmlns:a16="http://schemas.microsoft.com/office/drawing/2014/main" id="{1CB7DF6B-61BC-B193-5A25-9878EF4FAFC5}"/>
                  </a:ext>
                </a:extLst>
              </p:cNvPr>
              <p:cNvSpPr txBox="1"/>
              <p:nvPr/>
            </p:nvSpPr>
            <p:spPr bwMode="auto">
              <a:xfrm>
                <a:off x="4674335" y="3903226"/>
                <a:ext cx="373128" cy="43204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𝐔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Object 5">
                <a:extLst>
                  <a:ext uri="{FF2B5EF4-FFF2-40B4-BE49-F238E27FC236}">
                    <a16:creationId xmlns:a16="http://schemas.microsoft.com/office/drawing/2014/main" id="{1CB7DF6B-61BC-B193-5A25-9878EF4FA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4335" y="3903226"/>
                <a:ext cx="373128" cy="4320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08D5628B-A92C-0C25-26AA-A636E2BE8542}"/>
                  </a:ext>
                </a:extLst>
              </p:cNvPr>
              <p:cNvSpPr txBox="1"/>
              <p:nvPr/>
            </p:nvSpPr>
            <p:spPr bwMode="auto">
              <a:xfrm>
                <a:off x="323529" y="2445033"/>
                <a:ext cx="2160240" cy="108012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r>
                  <a:rPr lang="en-US" b="1" dirty="0">
                    <a:solidFill>
                      <a:srgbClr val="000000"/>
                    </a:solidFill>
                  </a:rPr>
                  <a:t>B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sk-SK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08D5628B-A92C-0C25-26AA-A636E2BE8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9" y="2445033"/>
                <a:ext cx="2160240" cy="1080120"/>
              </a:xfrm>
              <a:prstGeom prst="rect">
                <a:avLst/>
              </a:prstGeom>
              <a:blipFill>
                <a:blip r:embed="rId6"/>
                <a:stretch>
                  <a:fillRect l="-226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FC7C5E4E-C416-25D4-69A9-616853D0E917}"/>
                  </a:ext>
                </a:extLst>
              </p:cNvPr>
              <p:cNvSpPr txBox="1"/>
              <p:nvPr/>
            </p:nvSpPr>
            <p:spPr bwMode="auto">
              <a:xfrm>
                <a:off x="208245" y="1998377"/>
                <a:ext cx="2026875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gul</m:t>
                      </m:r>
                      <m: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á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rna</m:t>
                      </m:r>
                      <m: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matica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sk-SK" b="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sk-SK" b="0" dirty="0">
                  <a:solidFill>
                    <a:srgbClr val="00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FC7C5E4E-C416-25D4-69A9-616853D0E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8245" y="1998377"/>
                <a:ext cx="2026875" cy="383178"/>
              </a:xfrm>
              <a:prstGeom prst="rect">
                <a:avLst/>
              </a:prstGeom>
              <a:blipFill>
                <a:blip r:embed="rId7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347315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15">
            <a:extLst>
              <a:ext uri="{FF2B5EF4-FFF2-40B4-BE49-F238E27FC236}">
                <a16:creationId xmlns:a16="http://schemas.microsoft.com/office/drawing/2014/main" id="{23DAD018-ED9C-AD78-4DE6-42D401089520}"/>
              </a:ext>
            </a:extLst>
          </p:cNvPr>
          <p:cNvSpPr/>
          <p:nvPr/>
        </p:nvSpPr>
        <p:spPr>
          <a:xfrm>
            <a:off x="240869" y="836712"/>
            <a:ext cx="2242899" cy="1080120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81282" name="Line 2"/>
          <p:cNvSpPr>
            <a:spLocks noChangeShapeType="1"/>
          </p:cNvSpPr>
          <p:nvPr/>
        </p:nvSpPr>
        <p:spPr bwMode="auto">
          <a:xfrm>
            <a:off x="900113" y="677863"/>
            <a:ext cx="77120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481283" name="Text Box 3"/>
          <p:cNvSpPr txBox="1">
            <a:spLocks noChangeArrowheads="1"/>
          </p:cNvSpPr>
          <p:nvPr/>
        </p:nvSpPr>
        <p:spPr bwMode="auto">
          <a:xfrm>
            <a:off x="857224" y="285728"/>
            <a:ext cx="800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Transformácia 3D objektov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1280" name="Object 5">
                <a:extLst>
                  <a:ext uri="{FF2B5EF4-FFF2-40B4-BE49-F238E27FC236}">
                    <a16:creationId xmlns:a16="http://schemas.microsoft.com/office/drawing/2014/main" id="{B3AB96B8-28F9-AF58-1BAD-7C15FFC512A5}"/>
                  </a:ext>
                </a:extLst>
              </p:cNvPr>
              <p:cNvSpPr txBox="1"/>
              <p:nvPr/>
            </p:nvSpPr>
            <p:spPr bwMode="auto">
              <a:xfrm>
                <a:off x="558777" y="1378495"/>
                <a:ext cx="1204911" cy="43204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81280" name="Object 5">
                <a:extLst>
                  <a:ext uri="{FF2B5EF4-FFF2-40B4-BE49-F238E27FC236}">
                    <a16:creationId xmlns:a16="http://schemas.microsoft.com/office/drawing/2014/main" id="{B3AB96B8-28F9-AF58-1BAD-7C15FFC51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777" y="1378495"/>
                <a:ext cx="1204911" cy="4320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284" name="Object 2">
                <a:extLst>
                  <a:ext uri="{FF2B5EF4-FFF2-40B4-BE49-F238E27FC236}">
                    <a16:creationId xmlns:a16="http://schemas.microsoft.com/office/drawing/2014/main" id="{74F57236-9072-B6DE-6CC6-47D09244FE8F}"/>
                  </a:ext>
                </a:extLst>
              </p:cNvPr>
              <p:cNvSpPr txBox="1"/>
              <p:nvPr/>
            </p:nvSpPr>
            <p:spPr bwMode="auto">
              <a:xfrm>
                <a:off x="323528" y="980728"/>
                <a:ext cx="2016224" cy="327641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ransform</m:t>
                      </m:r>
                      <m:r>
                        <a:rPr lang="sk-SK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á</m:t>
                      </m:r>
                      <m:r>
                        <m:rPr>
                          <m:sty m:val="p"/>
                        </m:rPr>
                        <a:rPr lang="sk-SK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cia</m:t>
                      </m:r>
                      <m:r>
                        <a:rPr lang="sk-SK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k-SK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objektu</m:t>
                      </m:r>
                    </m:oMath>
                  </m:oMathPara>
                </a14:m>
                <a:endParaRPr lang="sk-SK" sz="1400" b="0" i="0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1284" name="Object 2">
                <a:extLst>
                  <a:ext uri="{FF2B5EF4-FFF2-40B4-BE49-F238E27FC236}">
                    <a16:creationId xmlns:a16="http://schemas.microsoft.com/office/drawing/2014/main" id="{74F57236-9072-B6DE-6CC6-47D09244F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980728"/>
                <a:ext cx="2016224" cy="327641"/>
              </a:xfrm>
              <a:prstGeom prst="rect">
                <a:avLst/>
              </a:prstGeom>
              <a:blipFill>
                <a:blip r:embed="rId3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32BC5846-5AEC-1836-E274-55EBC5591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66427" y="1569143"/>
            <a:ext cx="6369328" cy="5100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5">
                <a:extLst>
                  <a:ext uri="{FF2B5EF4-FFF2-40B4-BE49-F238E27FC236}">
                    <a16:creationId xmlns:a16="http://schemas.microsoft.com/office/drawing/2014/main" id="{1CB7DF6B-61BC-B193-5A25-9878EF4FAFC5}"/>
                  </a:ext>
                </a:extLst>
              </p:cNvPr>
              <p:cNvSpPr txBox="1"/>
              <p:nvPr/>
            </p:nvSpPr>
            <p:spPr bwMode="auto">
              <a:xfrm>
                <a:off x="4644008" y="5229200"/>
                <a:ext cx="373128" cy="43204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𝐔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Object 5">
                <a:extLst>
                  <a:ext uri="{FF2B5EF4-FFF2-40B4-BE49-F238E27FC236}">
                    <a16:creationId xmlns:a16="http://schemas.microsoft.com/office/drawing/2014/main" id="{1CB7DF6B-61BC-B193-5A25-9878EF4FA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4008" y="5229200"/>
                <a:ext cx="373128" cy="4320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7B3DF962-E7CD-3C2B-9D7F-4226ADCD94F8}"/>
                  </a:ext>
                </a:extLst>
              </p:cNvPr>
              <p:cNvSpPr txBox="1"/>
              <p:nvPr/>
            </p:nvSpPr>
            <p:spPr bwMode="auto">
              <a:xfrm>
                <a:off x="323529" y="2445033"/>
                <a:ext cx="2160240" cy="108012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r>
                  <a:rPr lang="en-US" b="1" dirty="0">
                    <a:solidFill>
                      <a:srgbClr val="000000"/>
                    </a:solidFill>
                  </a:rPr>
                  <a:t>B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sk-SK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7B3DF962-E7CD-3C2B-9D7F-4226ADCD9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9" y="2445033"/>
                <a:ext cx="2160240" cy="1080120"/>
              </a:xfrm>
              <a:prstGeom prst="rect">
                <a:avLst/>
              </a:prstGeom>
              <a:blipFill>
                <a:blip r:embed="rId6"/>
                <a:stretch>
                  <a:fillRect l="-226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5">
                <a:extLst>
                  <a:ext uri="{FF2B5EF4-FFF2-40B4-BE49-F238E27FC236}">
                    <a16:creationId xmlns:a16="http://schemas.microsoft.com/office/drawing/2014/main" id="{CAFA9E3D-0555-D8D7-7042-8EB4E221AC91}"/>
                  </a:ext>
                </a:extLst>
              </p:cNvPr>
              <p:cNvSpPr txBox="1"/>
              <p:nvPr/>
            </p:nvSpPr>
            <p:spPr bwMode="auto">
              <a:xfrm>
                <a:off x="7308304" y="3118558"/>
                <a:ext cx="360040" cy="43204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𝐂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" name="Object 5">
                <a:extLst>
                  <a:ext uri="{FF2B5EF4-FFF2-40B4-BE49-F238E27FC236}">
                    <a16:creationId xmlns:a16="http://schemas.microsoft.com/office/drawing/2014/main" id="{CAFA9E3D-0555-D8D7-7042-8EB4E221A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08304" y="3118558"/>
                <a:ext cx="360040" cy="4320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CED90D7C-A3FB-3B1A-5E20-E7E7815A25B4}"/>
                  </a:ext>
                </a:extLst>
              </p:cNvPr>
              <p:cNvSpPr txBox="1"/>
              <p:nvPr/>
            </p:nvSpPr>
            <p:spPr bwMode="auto">
              <a:xfrm>
                <a:off x="208245" y="1998377"/>
                <a:ext cx="2026875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gul</m:t>
                      </m:r>
                      <m: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á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rna</m:t>
                      </m:r>
                      <m: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matica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sk-SK" b="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sk-SK" b="0" dirty="0">
                  <a:solidFill>
                    <a:srgbClr val="00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CED90D7C-A3FB-3B1A-5E20-E7E7815A2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8245" y="1998377"/>
                <a:ext cx="2026875" cy="383178"/>
              </a:xfrm>
              <a:prstGeom prst="rect">
                <a:avLst/>
              </a:prstGeom>
              <a:blipFill>
                <a:blip r:embed="rId8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932176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15">
            <a:extLst>
              <a:ext uri="{FF2B5EF4-FFF2-40B4-BE49-F238E27FC236}">
                <a16:creationId xmlns:a16="http://schemas.microsoft.com/office/drawing/2014/main" id="{23DAD018-ED9C-AD78-4DE6-42D401089520}"/>
              </a:ext>
            </a:extLst>
          </p:cNvPr>
          <p:cNvSpPr/>
          <p:nvPr/>
        </p:nvSpPr>
        <p:spPr>
          <a:xfrm>
            <a:off x="240869" y="836712"/>
            <a:ext cx="2242899" cy="1080120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81282" name="Line 2"/>
          <p:cNvSpPr>
            <a:spLocks noChangeShapeType="1"/>
          </p:cNvSpPr>
          <p:nvPr/>
        </p:nvSpPr>
        <p:spPr bwMode="auto">
          <a:xfrm>
            <a:off x="900113" y="677863"/>
            <a:ext cx="77120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481283" name="Text Box 3"/>
          <p:cNvSpPr txBox="1">
            <a:spLocks noChangeArrowheads="1"/>
          </p:cNvSpPr>
          <p:nvPr/>
        </p:nvSpPr>
        <p:spPr bwMode="auto">
          <a:xfrm>
            <a:off x="857224" y="285728"/>
            <a:ext cx="800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Transformácia 3D objektov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1280" name="Object 5">
                <a:extLst>
                  <a:ext uri="{FF2B5EF4-FFF2-40B4-BE49-F238E27FC236}">
                    <a16:creationId xmlns:a16="http://schemas.microsoft.com/office/drawing/2014/main" id="{B3AB96B8-28F9-AF58-1BAD-7C15FFC512A5}"/>
                  </a:ext>
                </a:extLst>
              </p:cNvPr>
              <p:cNvSpPr txBox="1"/>
              <p:nvPr/>
            </p:nvSpPr>
            <p:spPr bwMode="auto">
              <a:xfrm>
                <a:off x="558777" y="1378495"/>
                <a:ext cx="1204911" cy="43204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81280" name="Object 5">
                <a:extLst>
                  <a:ext uri="{FF2B5EF4-FFF2-40B4-BE49-F238E27FC236}">
                    <a16:creationId xmlns:a16="http://schemas.microsoft.com/office/drawing/2014/main" id="{B3AB96B8-28F9-AF58-1BAD-7C15FFC51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777" y="1378495"/>
                <a:ext cx="1204911" cy="4320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284" name="Object 2">
                <a:extLst>
                  <a:ext uri="{FF2B5EF4-FFF2-40B4-BE49-F238E27FC236}">
                    <a16:creationId xmlns:a16="http://schemas.microsoft.com/office/drawing/2014/main" id="{74F57236-9072-B6DE-6CC6-47D09244FE8F}"/>
                  </a:ext>
                </a:extLst>
              </p:cNvPr>
              <p:cNvSpPr txBox="1"/>
              <p:nvPr/>
            </p:nvSpPr>
            <p:spPr bwMode="auto">
              <a:xfrm>
                <a:off x="323528" y="980728"/>
                <a:ext cx="2016224" cy="327641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ransform</m:t>
                      </m:r>
                      <m:r>
                        <a:rPr lang="sk-SK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á</m:t>
                      </m:r>
                      <m:r>
                        <m:rPr>
                          <m:sty m:val="p"/>
                        </m:rPr>
                        <a:rPr lang="sk-SK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cia</m:t>
                      </m:r>
                      <m:r>
                        <a:rPr lang="sk-SK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k-SK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objektu</m:t>
                      </m:r>
                    </m:oMath>
                  </m:oMathPara>
                </a14:m>
                <a:endParaRPr lang="sk-SK" sz="1400" b="0" i="0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1284" name="Object 2">
                <a:extLst>
                  <a:ext uri="{FF2B5EF4-FFF2-40B4-BE49-F238E27FC236}">
                    <a16:creationId xmlns:a16="http://schemas.microsoft.com/office/drawing/2014/main" id="{74F57236-9072-B6DE-6CC6-47D09244F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980728"/>
                <a:ext cx="2016224" cy="327641"/>
              </a:xfrm>
              <a:prstGeom prst="rect">
                <a:avLst/>
              </a:prstGeom>
              <a:blipFill>
                <a:blip r:embed="rId3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32BC5846-5AEC-1836-E274-55EBC5591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66427" y="1569143"/>
            <a:ext cx="6369329" cy="510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5">
                <a:extLst>
                  <a:ext uri="{FF2B5EF4-FFF2-40B4-BE49-F238E27FC236}">
                    <a16:creationId xmlns:a16="http://schemas.microsoft.com/office/drawing/2014/main" id="{1CB7DF6B-61BC-B193-5A25-9878EF4FAFC5}"/>
                  </a:ext>
                </a:extLst>
              </p:cNvPr>
              <p:cNvSpPr txBox="1"/>
              <p:nvPr/>
            </p:nvSpPr>
            <p:spPr bwMode="auto">
              <a:xfrm>
                <a:off x="4674335" y="3903226"/>
                <a:ext cx="373128" cy="43204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𝐔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Object 5">
                <a:extLst>
                  <a:ext uri="{FF2B5EF4-FFF2-40B4-BE49-F238E27FC236}">
                    <a16:creationId xmlns:a16="http://schemas.microsoft.com/office/drawing/2014/main" id="{1CB7DF6B-61BC-B193-5A25-9878EF4FA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4335" y="3903226"/>
                <a:ext cx="373128" cy="4320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54B6FCAC-8678-C9DA-82BD-5935BAC08DAD}"/>
                  </a:ext>
                </a:extLst>
              </p:cNvPr>
              <p:cNvSpPr txBox="1"/>
              <p:nvPr/>
            </p:nvSpPr>
            <p:spPr bwMode="auto">
              <a:xfrm>
                <a:off x="323529" y="2445033"/>
                <a:ext cx="2160240" cy="108012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r>
                  <a:rPr lang="en-US" b="1" dirty="0">
                    <a:solidFill>
                      <a:srgbClr val="000000"/>
                    </a:solidFill>
                  </a:rPr>
                  <a:t>B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sk-SK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54B6FCAC-8678-C9DA-82BD-5935BAC08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9" y="2445033"/>
                <a:ext cx="2160240" cy="1080120"/>
              </a:xfrm>
              <a:prstGeom prst="rect">
                <a:avLst/>
              </a:prstGeom>
              <a:blipFill>
                <a:blip r:embed="rId6"/>
                <a:stretch>
                  <a:fillRect l="-226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2">
                <a:extLst>
                  <a:ext uri="{FF2B5EF4-FFF2-40B4-BE49-F238E27FC236}">
                    <a16:creationId xmlns:a16="http://schemas.microsoft.com/office/drawing/2014/main" id="{00E98C27-0F55-8EC2-304D-F50F0457D027}"/>
                  </a:ext>
                </a:extLst>
              </p:cNvPr>
              <p:cNvSpPr txBox="1"/>
              <p:nvPr/>
            </p:nvSpPr>
            <p:spPr bwMode="auto">
              <a:xfrm>
                <a:off x="208245" y="1998377"/>
                <a:ext cx="2026875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sk-SK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ingul</m:t>
                      </m:r>
                      <m: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á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rna</m:t>
                      </m:r>
                      <m: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matica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sk-SK" b="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sk-SK" b="0" dirty="0">
                  <a:solidFill>
                    <a:srgbClr val="00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3" name="Object 2">
                <a:extLst>
                  <a:ext uri="{FF2B5EF4-FFF2-40B4-BE49-F238E27FC236}">
                    <a16:creationId xmlns:a16="http://schemas.microsoft.com/office/drawing/2014/main" id="{00E98C27-0F55-8EC2-304D-F50F0457D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8245" y="1998377"/>
                <a:ext cx="2026875" cy="383178"/>
              </a:xfrm>
              <a:prstGeom prst="rect">
                <a:avLst/>
              </a:prstGeom>
              <a:blipFill>
                <a:blip r:embed="rId7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840306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15">
            <a:extLst>
              <a:ext uri="{FF2B5EF4-FFF2-40B4-BE49-F238E27FC236}">
                <a16:creationId xmlns:a16="http://schemas.microsoft.com/office/drawing/2014/main" id="{23DAD018-ED9C-AD78-4DE6-42D401089520}"/>
              </a:ext>
            </a:extLst>
          </p:cNvPr>
          <p:cNvSpPr/>
          <p:nvPr/>
        </p:nvSpPr>
        <p:spPr>
          <a:xfrm>
            <a:off x="240869" y="836712"/>
            <a:ext cx="2242899" cy="1080120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81282" name="Line 2"/>
          <p:cNvSpPr>
            <a:spLocks noChangeShapeType="1"/>
          </p:cNvSpPr>
          <p:nvPr/>
        </p:nvSpPr>
        <p:spPr bwMode="auto">
          <a:xfrm>
            <a:off x="900113" y="677863"/>
            <a:ext cx="77120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481283" name="Text Box 3"/>
          <p:cNvSpPr txBox="1">
            <a:spLocks noChangeArrowheads="1"/>
          </p:cNvSpPr>
          <p:nvPr/>
        </p:nvSpPr>
        <p:spPr bwMode="auto">
          <a:xfrm>
            <a:off x="857224" y="285728"/>
            <a:ext cx="800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Transformácia 3D objektov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1280" name="Object 5">
                <a:extLst>
                  <a:ext uri="{FF2B5EF4-FFF2-40B4-BE49-F238E27FC236}">
                    <a16:creationId xmlns:a16="http://schemas.microsoft.com/office/drawing/2014/main" id="{B3AB96B8-28F9-AF58-1BAD-7C15FFC512A5}"/>
                  </a:ext>
                </a:extLst>
              </p:cNvPr>
              <p:cNvSpPr txBox="1"/>
              <p:nvPr/>
            </p:nvSpPr>
            <p:spPr bwMode="auto">
              <a:xfrm>
                <a:off x="558777" y="1378495"/>
                <a:ext cx="1204911" cy="43204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81280" name="Object 5">
                <a:extLst>
                  <a:ext uri="{FF2B5EF4-FFF2-40B4-BE49-F238E27FC236}">
                    <a16:creationId xmlns:a16="http://schemas.microsoft.com/office/drawing/2014/main" id="{B3AB96B8-28F9-AF58-1BAD-7C15FFC51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777" y="1378495"/>
                <a:ext cx="1204911" cy="4320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284" name="Object 2">
                <a:extLst>
                  <a:ext uri="{FF2B5EF4-FFF2-40B4-BE49-F238E27FC236}">
                    <a16:creationId xmlns:a16="http://schemas.microsoft.com/office/drawing/2014/main" id="{74F57236-9072-B6DE-6CC6-47D09244FE8F}"/>
                  </a:ext>
                </a:extLst>
              </p:cNvPr>
              <p:cNvSpPr txBox="1"/>
              <p:nvPr/>
            </p:nvSpPr>
            <p:spPr bwMode="auto">
              <a:xfrm>
                <a:off x="323528" y="980728"/>
                <a:ext cx="2016224" cy="327641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ransform</m:t>
                      </m:r>
                      <m:r>
                        <a:rPr lang="sk-SK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á</m:t>
                      </m:r>
                      <m:r>
                        <m:rPr>
                          <m:sty m:val="p"/>
                        </m:rPr>
                        <a:rPr lang="sk-SK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cia</m:t>
                      </m:r>
                      <m:r>
                        <a:rPr lang="sk-SK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k-SK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objektu</m:t>
                      </m:r>
                    </m:oMath>
                  </m:oMathPara>
                </a14:m>
                <a:endParaRPr lang="sk-SK" sz="1400" b="0" i="0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1284" name="Object 2">
                <a:extLst>
                  <a:ext uri="{FF2B5EF4-FFF2-40B4-BE49-F238E27FC236}">
                    <a16:creationId xmlns:a16="http://schemas.microsoft.com/office/drawing/2014/main" id="{74F57236-9072-B6DE-6CC6-47D09244F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980728"/>
                <a:ext cx="2016224" cy="327641"/>
              </a:xfrm>
              <a:prstGeom prst="rect">
                <a:avLst/>
              </a:prstGeom>
              <a:blipFill>
                <a:blip r:embed="rId3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32BC5846-5AEC-1836-E274-55EBC5591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66427" y="1569143"/>
            <a:ext cx="6369327" cy="5100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5">
                <a:extLst>
                  <a:ext uri="{FF2B5EF4-FFF2-40B4-BE49-F238E27FC236}">
                    <a16:creationId xmlns:a16="http://schemas.microsoft.com/office/drawing/2014/main" id="{1CB7DF6B-61BC-B193-5A25-9878EF4FAFC5}"/>
                  </a:ext>
                </a:extLst>
              </p:cNvPr>
              <p:cNvSpPr txBox="1"/>
              <p:nvPr/>
            </p:nvSpPr>
            <p:spPr bwMode="auto">
              <a:xfrm>
                <a:off x="4644008" y="5229200"/>
                <a:ext cx="373128" cy="43204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𝐔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Object 5">
                <a:extLst>
                  <a:ext uri="{FF2B5EF4-FFF2-40B4-BE49-F238E27FC236}">
                    <a16:creationId xmlns:a16="http://schemas.microsoft.com/office/drawing/2014/main" id="{1CB7DF6B-61BC-B193-5A25-9878EF4FA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4008" y="5229200"/>
                <a:ext cx="373128" cy="4320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7B3DF962-E7CD-3C2B-9D7F-4226ADCD94F8}"/>
                  </a:ext>
                </a:extLst>
              </p:cNvPr>
              <p:cNvSpPr txBox="1"/>
              <p:nvPr/>
            </p:nvSpPr>
            <p:spPr bwMode="auto">
              <a:xfrm>
                <a:off x="323529" y="2445033"/>
                <a:ext cx="2160240" cy="108012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r>
                  <a:rPr lang="en-US" b="1" dirty="0">
                    <a:solidFill>
                      <a:srgbClr val="000000"/>
                    </a:solidFill>
                  </a:rPr>
                  <a:t>B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sk-SK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7B3DF962-E7CD-3C2B-9D7F-4226ADCD9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9" y="2445033"/>
                <a:ext cx="2160240" cy="1080120"/>
              </a:xfrm>
              <a:prstGeom prst="rect">
                <a:avLst/>
              </a:prstGeom>
              <a:blipFill>
                <a:blip r:embed="rId6"/>
                <a:stretch>
                  <a:fillRect l="-226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5">
                <a:extLst>
                  <a:ext uri="{FF2B5EF4-FFF2-40B4-BE49-F238E27FC236}">
                    <a16:creationId xmlns:a16="http://schemas.microsoft.com/office/drawing/2014/main" id="{CAFA9E3D-0555-D8D7-7042-8EB4E221AC91}"/>
                  </a:ext>
                </a:extLst>
              </p:cNvPr>
              <p:cNvSpPr txBox="1"/>
              <p:nvPr/>
            </p:nvSpPr>
            <p:spPr bwMode="auto">
              <a:xfrm>
                <a:off x="7740352" y="4725144"/>
                <a:ext cx="360040" cy="43204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𝐂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" name="Object 5">
                <a:extLst>
                  <a:ext uri="{FF2B5EF4-FFF2-40B4-BE49-F238E27FC236}">
                    <a16:creationId xmlns:a16="http://schemas.microsoft.com/office/drawing/2014/main" id="{CAFA9E3D-0555-D8D7-7042-8EB4E221A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40352" y="4725144"/>
                <a:ext cx="360040" cy="4320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47ABE3EF-1116-530D-0F3E-22A4AB852098}"/>
                  </a:ext>
                </a:extLst>
              </p:cNvPr>
              <p:cNvSpPr txBox="1"/>
              <p:nvPr/>
            </p:nvSpPr>
            <p:spPr bwMode="auto">
              <a:xfrm>
                <a:off x="208245" y="1998377"/>
                <a:ext cx="2026875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sk-SK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ingul</m:t>
                      </m:r>
                      <m: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á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rna</m:t>
                      </m:r>
                      <m: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matica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sk-SK" b="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sk-SK" b="0" dirty="0">
                  <a:solidFill>
                    <a:srgbClr val="00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47ABE3EF-1116-530D-0F3E-22A4AB852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8245" y="1998377"/>
                <a:ext cx="2026875" cy="383178"/>
              </a:xfrm>
              <a:prstGeom prst="rect">
                <a:avLst/>
              </a:prstGeom>
              <a:blipFill>
                <a:blip r:embed="rId8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222727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15">
            <a:extLst>
              <a:ext uri="{FF2B5EF4-FFF2-40B4-BE49-F238E27FC236}">
                <a16:creationId xmlns:a16="http://schemas.microsoft.com/office/drawing/2014/main" id="{23DAD018-ED9C-AD78-4DE6-42D401089520}"/>
              </a:ext>
            </a:extLst>
          </p:cNvPr>
          <p:cNvSpPr/>
          <p:nvPr/>
        </p:nvSpPr>
        <p:spPr>
          <a:xfrm>
            <a:off x="240869" y="836712"/>
            <a:ext cx="2242899" cy="1080120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81282" name="Line 2"/>
          <p:cNvSpPr>
            <a:spLocks noChangeShapeType="1"/>
          </p:cNvSpPr>
          <p:nvPr/>
        </p:nvSpPr>
        <p:spPr bwMode="auto">
          <a:xfrm>
            <a:off x="900113" y="677863"/>
            <a:ext cx="77120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481283" name="Text Box 3"/>
          <p:cNvSpPr txBox="1">
            <a:spLocks noChangeArrowheads="1"/>
          </p:cNvSpPr>
          <p:nvPr/>
        </p:nvSpPr>
        <p:spPr bwMode="auto">
          <a:xfrm>
            <a:off x="857224" y="285728"/>
            <a:ext cx="800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Transformácia 3D objektov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1280" name="Object 5">
                <a:extLst>
                  <a:ext uri="{FF2B5EF4-FFF2-40B4-BE49-F238E27FC236}">
                    <a16:creationId xmlns:a16="http://schemas.microsoft.com/office/drawing/2014/main" id="{B3AB96B8-28F9-AF58-1BAD-7C15FFC512A5}"/>
                  </a:ext>
                </a:extLst>
              </p:cNvPr>
              <p:cNvSpPr txBox="1"/>
              <p:nvPr/>
            </p:nvSpPr>
            <p:spPr bwMode="auto">
              <a:xfrm>
                <a:off x="558777" y="1378495"/>
                <a:ext cx="1204911" cy="43204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81280" name="Object 5">
                <a:extLst>
                  <a:ext uri="{FF2B5EF4-FFF2-40B4-BE49-F238E27FC236}">
                    <a16:creationId xmlns:a16="http://schemas.microsoft.com/office/drawing/2014/main" id="{B3AB96B8-28F9-AF58-1BAD-7C15FFC51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777" y="1378495"/>
                <a:ext cx="1204911" cy="4320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284" name="Object 2">
                <a:extLst>
                  <a:ext uri="{FF2B5EF4-FFF2-40B4-BE49-F238E27FC236}">
                    <a16:creationId xmlns:a16="http://schemas.microsoft.com/office/drawing/2014/main" id="{74F57236-9072-B6DE-6CC6-47D09244FE8F}"/>
                  </a:ext>
                </a:extLst>
              </p:cNvPr>
              <p:cNvSpPr txBox="1"/>
              <p:nvPr/>
            </p:nvSpPr>
            <p:spPr bwMode="auto">
              <a:xfrm>
                <a:off x="323528" y="980728"/>
                <a:ext cx="2016224" cy="327641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ransform</m:t>
                      </m:r>
                      <m:r>
                        <a:rPr lang="sk-SK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á</m:t>
                      </m:r>
                      <m:r>
                        <m:rPr>
                          <m:sty m:val="p"/>
                        </m:rPr>
                        <a:rPr lang="sk-SK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cia</m:t>
                      </m:r>
                      <m:r>
                        <a:rPr lang="sk-SK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k-SK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objektu</m:t>
                      </m:r>
                    </m:oMath>
                  </m:oMathPara>
                </a14:m>
                <a:endParaRPr lang="sk-SK" sz="1400" b="0" i="0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1284" name="Object 2">
                <a:extLst>
                  <a:ext uri="{FF2B5EF4-FFF2-40B4-BE49-F238E27FC236}">
                    <a16:creationId xmlns:a16="http://schemas.microsoft.com/office/drawing/2014/main" id="{74F57236-9072-B6DE-6CC6-47D09244F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980728"/>
                <a:ext cx="2016224" cy="327641"/>
              </a:xfrm>
              <a:prstGeom prst="rect">
                <a:avLst/>
              </a:prstGeom>
              <a:blipFill>
                <a:blip r:embed="rId3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32BC5846-5AEC-1836-E274-55EBC5591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66427" y="1569143"/>
            <a:ext cx="6369329" cy="510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5">
                <a:extLst>
                  <a:ext uri="{FF2B5EF4-FFF2-40B4-BE49-F238E27FC236}">
                    <a16:creationId xmlns:a16="http://schemas.microsoft.com/office/drawing/2014/main" id="{1CB7DF6B-61BC-B193-5A25-9878EF4FAFC5}"/>
                  </a:ext>
                </a:extLst>
              </p:cNvPr>
              <p:cNvSpPr txBox="1"/>
              <p:nvPr/>
            </p:nvSpPr>
            <p:spPr bwMode="auto">
              <a:xfrm>
                <a:off x="4674335" y="3903226"/>
                <a:ext cx="373128" cy="43204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𝐔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Object 5">
                <a:extLst>
                  <a:ext uri="{FF2B5EF4-FFF2-40B4-BE49-F238E27FC236}">
                    <a16:creationId xmlns:a16="http://schemas.microsoft.com/office/drawing/2014/main" id="{1CB7DF6B-61BC-B193-5A25-9878EF4FA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4335" y="3903226"/>
                <a:ext cx="373128" cy="4320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72ACB3AF-B13A-1B98-6492-DEE10E0AB917}"/>
                  </a:ext>
                </a:extLst>
              </p:cNvPr>
              <p:cNvSpPr txBox="1"/>
              <p:nvPr/>
            </p:nvSpPr>
            <p:spPr bwMode="auto">
              <a:xfrm>
                <a:off x="323529" y="2445033"/>
                <a:ext cx="2160240" cy="108012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r>
                  <a:rPr lang="en-US" b="1" dirty="0">
                    <a:solidFill>
                      <a:srgbClr val="000000"/>
                    </a:solidFill>
                  </a:rPr>
                  <a:t>B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sk-SK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 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72ACB3AF-B13A-1B98-6492-DEE10E0AB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9" y="2445033"/>
                <a:ext cx="2160240" cy="1080120"/>
              </a:xfrm>
              <a:prstGeom prst="rect">
                <a:avLst/>
              </a:prstGeom>
              <a:blipFill>
                <a:blip r:embed="rId6"/>
                <a:stretch>
                  <a:fillRect l="-226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2">
                <a:extLst>
                  <a:ext uri="{FF2B5EF4-FFF2-40B4-BE49-F238E27FC236}">
                    <a16:creationId xmlns:a16="http://schemas.microsoft.com/office/drawing/2014/main" id="{6FEC6BA8-B506-8A32-1735-0945DEA3B6ED}"/>
                  </a:ext>
                </a:extLst>
              </p:cNvPr>
              <p:cNvSpPr txBox="1"/>
              <p:nvPr/>
            </p:nvSpPr>
            <p:spPr bwMode="auto">
              <a:xfrm>
                <a:off x="208245" y="1998377"/>
                <a:ext cx="2026875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sk-SK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rtogion</m:t>
                      </m:r>
                      <m: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á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lna</m:t>
                      </m:r>
                      <m: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matica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sk-SK" b="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sk-SK" b="0" dirty="0">
                  <a:solidFill>
                    <a:srgbClr val="00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3" name="Object 2">
                <a:extLst>
                  <a:ext uri="{FF2B5EF4-FFF2-40B4-BE49-F238E27FC236}">
                    <a16:creationId xmlns:a16="http://schemas.microsoft.com/office/drawing/2014/main" id="{6FEC6BA8-B506-8A32-1735-0945DEA3B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8245" y="1998377"/>
                <a:ext cx="2026875" cy="383178"/>
              </a:xfrm>
              <a:prstGeom prst="rect">
                <a:avLst/>
              </a:prstGeom>
              <a:blipFill>
                <a:blip r:embed="rId7"/>
                <a:stretch>
                  <a:fillRect r="-6607" b="-1111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595633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15">
            <a:extLst>
              <a:ext uri="{FF2B5EF4-FFF2-40B4-BE49-F238E27FC236}">
                <a16:creationId xmlns:a16="http://schemas.microsoft.com/office/drawing/2014/main" id="{23DAD018-ED9C-AD78-4DE6-42D401089520}"/>
              </a:ext>
            </a:extLst>
          </p:cNvPr>
          <p:cNvSpPr/>
          <p:nvPr/>
        </p:nvSpPr>
        <p:spPr>
          <a:xfrm>
            <a:off x="240869" y="836712"/>
            <a:ext cx="2242899" cy="1080120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81282" name="Line 2"/>
          <p:cNvSpPr>
            <a:spLocks noChangeShapeType="1"/>
          </p:cNvSpPr>
          <p:nvPr/>
        </p:nvSpPr>
        <p:spPr bwMode="auto">
          <a:xfrm>
            <a:off x="900113" y="677863"/>
            <a:ext cx="77120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481283" name="Text Box 3"/>
          <p:cNvSpPr txBox="1">
            <a:spLocks noChangeArrowheads="1"/>
          </p:cNvSpPr>
          <p:nvPr/>
        </p:nvSpPr>
        <p:spPr bwMode="auto">
          <a:xfrm>
            <a:off x="857224" y="285728"/>
            <a:ext cx="800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Transformácia 3D objektov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1280" name="Object 5">
                <a:extLst>
                  <a:ext uri="{FF2B5EF4-FFF2-40B4-BE49-F238E27FC236}">
                    <a16:creationId xmlns:a16="http://schemas.microsoft.com/office/drawing/2014/main" id="{B3AB96B8-28F9-AF58-1BAD-7C15FFC512A5}"/>
                  </a:ext>
                </a:extLst>
              </p:cNvPr>
              <p:cNvSpPr txBox="1"/>
              <p:nvPr/>
            </p:nvSpPr>
            <p:spPr bwMode="auto">
              <a:xfrm>
                <a:off x="558777" y="1378495"/>
                <a:ext cx="1204911" cy="43204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81280" name="Object 5">
                <a:extLst>
                  <a:ext uri="{FF2B5EF4-FFF2-40B4-BE49-F238E27FC236}">
                    <a16:creationId xmlns:a16="http://schemas.microsoft.com/office/drawing/2014/main" id="{B3AB96B8-28F9-AF58-1BAD-7C15FFC51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777" y="1378495"/>
                <a:ext cx="1204911" cy="4320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284" name="Object 2">
                <a:extLst>
                  <a:ext uri="{FF2B5EF4-FFF2-40B4-BE49-F238E27FC236}">
                    <a16:creationId xmlns:a16="http://schemas.microsoft.com/office/drawing/2014/main" id="{74F57236-9072-B6DE-6CC6-47D09244FE8F}"/>
                  </a:ext>
                </a:extLst>
              </p:cNvPr>
              <p:cNvSpPr txBox="1"/>
              <p:nvPr/>
            </p:nvSpPr>
            <p:spPr bwMode="auto">
              <a:xfrm>
                <a:off x="323528" y="980728"/>
                <a:ext cx="2016224" cy="327641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ransform</m:t>
                      </m:r>
                      <m:r>
                        <a:rPr lang="sk-SK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á</m:t>
                      </m:r>
                      <m:r>
                        <m:rPr>
                          <m:sty m:val="p"/>
                        </m:rPr>
                        <a:rPr lang="sk-SK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cia</m:t>
                      </m:r>
                      <m:r>
                        <a:rPr lang="sk-SK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k-SK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objektu</m:t>
                      </m:r>
                    </m:oMath>
                  </m:oMathPara>
                </a14:m>
                <a:endParaRPr lang="sk-SK" sz="1400" b="0" i="0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1284" name="Object 2">
                <a:extLst>
                  <a:ext uri="{FF2B5EF4-FFF2-40B4-BE49-F238E27FC236}">
                    <a16:creationId xmlns:a16="http://schemas.microsoft.com/office/drawing/2014/main" id="{74F57236-9072-B6DE-6CC6-47D09244F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980728"/>
                <a:ext cx="2016224" cy="327641"/>
              </a:xfrm>
              <a:prstGeom prst="rect">
                <a:avLst/>
              </a:prstGeom>
              <a:blipFill>
                <a:blip r:embed="rId3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32BC5846-5AEC-1836-E274-55EBC5591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66427" y="1569143"/>
            <a:ext cx="6369327" cy="5100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5">
                <a:extLst>
                  <a:ext uri="{FF2B5EF4-FFF2-40B4-BE49-F238E27FC236}">
                    <a16:creationId xmlns:a16="http://schemas.microsoft.com/office/drawing/2014/main" id="{1CB7DF6B-61BC-B193-5A25-9878EF4FAFC5}"/>
                  </a:ext>
                </a:extLst>
              </p:cNvPr>
              <p:cNvSpPr txBox="1"/>
              <p:nvPr/>
            </p:nvSpPr>
            <p:spPr bwMode="auto">
              <a:xfrm>
                <a:off x="6732240" y="4797152"/>
                <a:ext cx="373128" cy="43204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𝐔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Object 5">
                <a:extLst>
                  <a:ext uri="{FF2B5EF4-FFF2-40B4-BE49-F238E27FC236}">
                    <a16:creationId xmlns:a16="http://schemas.microsoft.com/office/drawing/2014/main" id="{1CB7DF6B-61BC-B193-5A25-9878EF4FA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32240" y="4797152"/>
                <a:ext cx="373128" cy="4320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7B3DF962-E7CD-3C2B-9D7F-4226ADCD94F8}"/>
                  </a:ext>
                </a:extLst>
              </p:cNvPr>
              <p:cNvSpPr txBox="1"/>
              <p:nvPr/>
            </p:nvSpPr>
            <p:spPr bwMode="auto">
              <a:xfrm>
                <a:off x="323529" y="2445033"/>
                <a:ext cx="2160240" cy="108012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r>
                  <a:rPr lang="en-US" b="1" dirty="0">
                    <a:solidFill>
                      <a:srgbClr val="000000"/>
                    </a:solidFill>
                  </a:rPr>
                  <a:t>B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sk-SK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 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7B3DF962-E7CD-3C2B-9D7F-4226ADCD9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9" y="2445033"/>
                <a:ext cx="2160240" cy="1080120"/>
              </a:xfrm>
              <a:prstGeom prst="rect">
                <a:avLst/>
              </a:prstGeom>
              <a:blipFill>
                <a:blip r:embed="rId6"/>
                <a:stretch>
                  <a:fillRect l="-226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5">
                <a:extLst>
                  <a:ext uri="{FF2B5EF4-FFF2-40B4-BE49-F238E27FC236}">
                    <a16:creationId xmlns:a16="http://schemas.microsoft.com/office/drawing/2014/main" id="{CAFA9E3D-0555-D8D7-7042-8EB4E221AC91}"/>
                  </a:ext>
                </a:extLst>
              </p:cNvPr>
              <p:cNvSpPr txBox="1"/>
              <p:nvPr/>
            </p:nvSpPr>
            <p:spPr bwMode="auto">
              <a:xfrm>
                <a:off x="4067944" y="3069060"/>
                <a:ext cx="360040" cy="43204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𝐂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" name="Object 5">
                <a:extLst>
                  <a:ext uri="{FF2B5EF4-FFF2-40B4-BE49-F238E27FC236}">
                    <a16:creationId xmlns:a16="http://schemas.microsoft.com/office/drawing/2014/main" id="{CAFA9E3D-0555-D8D7-7042-8EB4E221A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67944" y="3069060"/>
                <a:ext cx="360040" cy="4320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BC0AAA21-D487-ACA1-F6A6-30D1ABFAE82F}"/>
                  </a:ext>
                </a:extLst>
              </p:cNvPr>
              <p:cNvSpPr txBox="1"/>
              <p:nvPr/>
            </p:nvSpPr>
            <p:spPr bwMode="auto">
              <a:xfrm>
                <a:off x="208245" y="1998377"/>
                <a:ext cx="2026875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sk-SK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rtogion</m:t>
                      </m:r>
                      <m: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á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lna</m:t>
                      </m:r>
                      <m: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matica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sk-SK" b="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sk-SK" b="0" dirty="0">
                  <a:solidFill>
                    <a:srgbClr val="00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BC0AAA21-D487-ACA1-F6A6-30D1ABFAE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8245" y="1998377"/>
                <a:ext cx="2026875" cy="383178"/>
              </a:xfrm>
              <a:prstGeom prst="rect">
                <a:avLst/>
              </a:prstGeom>
              <a:blipFill>
                <a:blip r:embed="rId8"/>
                <a:stretch>
                  <a:fillRect r="-6607" b="-1111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6642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15">
            <a:extLst>
              <a:ext uri="{FF2B5EF4-FFF2-40B4-BE49-F238E27FC236}">
                <a16:creationId xmlns:a16="http://schemas.microsoft.com/office/drawing/2014/main" id="{23DAD018-ED9C-AD78-4DE6-42D401089520}"/>
              </a:ext>
            </a:extLst>
          </p:cNvPr>
          <p:cNvSpPr/>
          <p:nvPr/>
        </p:nvSpPr>
        <p:spPr>
          <a:xfrm>
            <a:off x="240869" y="836712"/>
            <a:ext cx="2242899" cy="1080120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81282" name="Line 2"/>
          <p:cNvSpPr>
            <a:spLocks noChangeShapeType="1"/>
          </p:cNvSpPr>
          <p:nvPr/>
        </p:nvSpPr>
        <p:spPr bwMode="auto">
          <a:xfrm>
            <a:off x="900113" y="677863"/>
            <a:ext cx="77120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481283" name="Text Box 3"/>
          <p:cNvSpPr txBox="1">
            <a:spLocks noChangeArrowheads="1"/>
          </p:cNvSpPr>
          <p:nvPr/>
        </p:nvSpPr>
        <p:spPr bwMode="auto">
          <a:xfrm>
            <a:off x="857224" y="285728"/>
            <a:ext cx="800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Transformácia 3D objektov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1280" name="Object 5">
                <a:extLst>
                  <a:ext uri="{FF2B5EF4-FFF2-40B4-BE49-F238E27FC236}">
                    <a16:creationId xmlns:a16="http://schemas.microsoft.com/office/drawing/2014/main" id="{B3AB96B8-28F9-AF58-1BAD-7C15FFC512A5}"/>
                  </a:ext>
                </a:extLst>
              </p:cNvPr>
              <p:cNvSpPr txBox="1"/>
              <p:nvPr/>
            </p:nvSpPr>
            <p:spPr bwMode="auto">
              <a:xfrm>
                <a:off x="558777" y="1378495"/>
                <a:ext cx="1204911" cy="43204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81280" name="Object 5">
                <a:extLst>
                  <a:ext uri="{FF2B5EF4-FFF2-40B4-BE49-F238E27FC236}">
                    <a16:creationId xmlns:a16="http://schemas.microsoft.com/office/drawing/2014/main" id="{B3AB96B8-28F9-AF58-1BAD-7C15FFC51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777" y="1378495"/>
                <a:ext cx="1204911" cy="4320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284" name="Object 2">
                <a:extLst>
                  <a:ext uri="{FF2B5EF4-FFF2-40B4-BE49-F238E27FC236}">
                    <a16:creationId xmlns:a16="http://schemas.microsoft.com/office/drawing/2014/main" id="{74F57236-9072-B6DE-6CC6-47D09244FE8F}"/>
                  </a:ext>
                </a:extLst>
              </p:cNvPr>
              <p:cNvSpPr txBox="1"/>
              <p:nvPr/>
            </p:nvSpPr>
            <p:spPr bwMode="auto">
              <a:xfrm>
                <a:off x="323528" y="980728"/>
                <a:ext cx="2016224" cy="327641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ransform</m:t>
                      </m:r>
                      <m:r>
                        <a:rPr lang="sk-SK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á</m:t>
                      </m:r>
                      <m:r>
                        <m:rPr>
                          <m:sty m:val="p"/>
                        </m:rPr>
                        <a:rPr lang="sk-SK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cia</m:t>
                      </m:r>
                      <m:r>
                        <a:rPr lang="sk-SK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k-SK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objektu</m:t>
                      </m:r>
                    </m:oMath>
                  </m:oMathPara>
                </a14:m>
                <a:endParaRPr lang="sk-SK" sz="1400" b="0" i="0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1284" name="Object 2">
                <a:extLst>
                  <a:ext uri="{FF2B5EF4-FFF2-40B4-BE49-F238E27FC236}">
                    <a16:creationId xmlns:a16="http://schemas.microsoft.com/office/drawing/2014/main" id="{74F57236-9072-B6DE-6CC6-47D09244F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980728"/>
                <a:ext cx="2016224" cy="327641"/>
              </a:xfrm>
              <a:prstGeom prst="rect">
                <a:avLst/>
              </a:prstGeom>
              <a:blipFill>
                <a:blip r:embed="rId3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32BC5846-5AEC-1836-E274-55EBC5591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66427" y="1569143"/>
            <a:ext cx="6369329" cy="510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5">
                <a:extLst>
                  <a:ext uri="{FF2B5EF4-FFF2-40B4-BE49-F238E27FC236}">
                    <a16:creationId xmlns:a16="http://schemas.microsoft.com/office/drawing/2014/main" id="{1CB7DF6B-61BC-B193-5A25-9878EF4FAFC5}"/>
                  </a:ext>
                </a:extLst>
              </p:cNvPr>
              <p:cNvSpPr txBox="1"/>
              <p:nvPr/>
            </p:nvSpPr>
            <p:spPr bwMode="auto">
              <a:xfrm>
                <a:off x="4674335" y="3903226"/>
                <a:ext cx="373128" cy="43204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𝐔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Object 5">
                <a:extLst>
                  <a:ext uri="{FF2B5EF4-FFF2-40B4-BE49-F238E27FC236}">
                    <a16:creationId xmlns:a16="http://schemas.microsoft.com/office/drawing/2014/main" id="{1CB7DF6B-61BC-B193-5A25-9878EF4FA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4335" y="3903226"/>
                <a:ext cx="373128" cy="4320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A2E7CA52-2BAE-E522-086D-056776F1F100}"/>
                  </a:ext>
                </a:extLst>
              </p:cNvPr>
              <p:cNvSpPr txBox="1"/>
              <p:nvPr/>
            </p:nvSpPr>
            <p:spPr bwMode="auto">
              <a:xfrm>
                <a:off x="304241" y="2636759"/>
                <a:ext cx="2664296" cy="108012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r>
                  <a:rPr lang="en-US" b="1" dirty="0">
                    <a:solidFill>
                      <a:srgbClr val="000000"/>
                    </a:solidFill>
                  </a:rPr>
                  <a:t>B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sk-SK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rad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 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A2E7CA52-2BAE-E522-086D-056776F1F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241" y="2636759"/>
                <a:ext cx="2664296" cy="1080120"/>
              </a:xfrm>
              <a:prstGeom prst="rect">
                <a:avLst/>
              </a:prstGeom>
              <a:blipFill>
                <a:blip r:embed="rId6"/>
                <a:stretch>
                  <a:fillRect l="-205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2">
                <a:extLst>
                  <a:ext uri="{FF2B5EF4-FFF2-40B4-BE49-F238E27FC236}">
                    <a16:creationId xmlns:a16="http://schemas.microsoft.com/office/drawing/2014/main" id="{B2E66771-B27C-FF0A-F16A-7E05152ED40A}"/>
                  </a:ext>
                </a:extLst>
              </p:cNvPr>
              <p:cNvSpPr txBox="1"/>
              <p:nvPr/>
            </p:nvSpPr>
            <p:spPr bwMode="auto">
              <a:xfrm>
                <a:off x="208245" y="1998377"/>
                <a:ext cx="2026875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sk-SK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rtonorm</m:t>
                      </m:r>
                      <m: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á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lna</m:t>
                      </m:r>
                      <m: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matica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sk-SK" b="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sk-SK" b="0" dirty="0">
                  <a:solidFill>
                    <a:srgbClr val="00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3" name="Object 2">
                <a:extLst>
                  <a:ext uri="{FF2B5EF4-FFF2-40B4-BE49-F238E27FC236}">
                    <a16:creationId xmlns:a16="http://schemas.microsoft.com/office/drawing/2014/main" id="{B2E66771-B27C-FF0A-F16A-7E05152ED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8245" y="1998377"/>
                <a:ext cx="2026875" cy="383178"/>
              </a:xfrm>
              <a:prstGeom prst="rect">
                <a:avLst/>
              </a:prstGeom>
              <a:blipFill>
                <a:blip r:embed="rId7"/>
                <a:stretch>
                  <a:fillRect r="-1201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66319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15">
            <a:extLst>
              <a:ext uri="{FF2B5EF4-FFF2-40B4-BE49-F238E27FC236}">
                <a16:creationId xmlns:a16="http://schemas.microsoft.com/office/drawing/2014/main" id="{23DAD018-ED9C-AD78-4DE6-42D401089520}"/>
              </a:ext>
            </a:extLst>
          </p:cNvPr>
          <p:cNvSpPr/>
          <p:nvPr/>
        </p:nvSpPr>
        <p:spPr>
          <a:xfrm>
            <a:off x="240869" y="836712"/>
            <a:ext cx="2242899" cy="1080120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81282" name="Line 2"/>
          <p:cNvSpPr>
            <a:spLocks noChangeShapeType="1"/>
          </p:cNvSpPr>
          <p:nvPr/>
        </p:nvSpPr>
        <p:spPr bwMode="auto">
          <a:xfrm>
            <a:off x="900113" y="677863"/>
            <a:ext cx="77120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481283" name="Text Box 3"/>
          <p:cNvSpPr txBox="1">
            <a:spLocks noChangeArrowheads="1"/>
          </p:cNvSpPr>
          <p:nvPr/>
        </p:nvSpPr>
        <p:spPr bwMode="auto">
          <a:xfrm>
            <a:off x="857224" y="285728"/>
            <a:ext cx="800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Transformácia 3D objektov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1280" name="Object 5">
                <a:extLst>
                  <a:ext uri="{FF2B5EF4-FFF2-40B4-BE49-F238E27FC236}">
                    <a16:creationId xmlns:a16="http://schemas.microsoft.com/office/drawing/2014/main" id="{B3AB96B8-28F9-AF58-1BAD-7C15FFC512A5}"/>
                  </a:ext>
                </a:extLst>
              </p:cNvPr>
              <p:cNvSpPr txBox="1"/>
              <p:nvPr/>
            </p:nvSpPr>
            <p:spPr bwMode="auto">
              <a:xfrm>
                <a:off x="558777" y="1378495"/>
                <a:ext cx="1204911" cy="43204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81280" name="Object 5">
                <a:extLst>
                  <a:ext uri="{FF2B5EF4-FFF2-40B4-BE49-F238E27FC236}">
                    <a16:creationId xmlns:a16="http://schemas.microsoft.com/office/drawing/2014/main" id="{B3AB96B8-28F9-AF58-1BAD-7C15FFC51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777" y="1378495"/>
                <a:ext cx="1204911" cy="4320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284" name="Object 2">
                <a:extLst>
                  <a:ext uri="{FF2B5EF4-FFF2-40B4-BE49-F238E27FC236}">
                    <a16:creationId xmlns:a16="http://schemas.microsoft.com/office/drawing/2014/main" id="{74F57236-9072-B6DE-6CC6-47D09244FE8F}"/>
                  </a:ext>
                </a:extLst>
              </p:cNvPr>
              <p:cNvSpPr txBox="1"/>
              <p:nvPr/>
            </p:nvSpPr>
            <p:spPr bwMode="auto">
              <a:xfrm>
                <a:off x="323528" y="980728"/>
                <a:ext cx="2016224" cy="327641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ransform</m:t>
                      </m:r>
                      <m:r>
                        <a:rPr lang="sk-SK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á</m:t>
                      </m:r>
                      <m:r>
                        <m:rPr>
                          <m:sty m:val="p"/>
                        </m:rPr>
                        <a:rPr lang="sk-SK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cia</m:t>
                      </m:r>
                      <m:r>
                        <a:rPr lang="sk-SK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k-SK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objektu</m:t>
                      </m:r>
                    </m:oMath>
                  </m:oMathPara>
                </a14:m>
                <a:endParaRPr lang="sk-SK" sz="1400" b="0" i="0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1284" name="Object 2">
                <a:extLst>
                  <a:ext uri="{FF2B5EF4-FFF2-40B4-BE49-F238E27FC236}">
                    <a16:creationId xmlns:a16="http://schemas.microsoft.com/office/drawing/2014/main" id="{74F57236-9072-B6DE-6CC6-47D09244F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980728"/>
                <a:ext cx="2016224" cy="327641"/>
              </a:xfrm>
              <a:prstGeom prst="rect">
                <a:avLst/>
              </a:prstGeom>
              <a:blipFill>
                <a:blip r:embed="rId3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32BC5846-5AEC-1836-E274-55EBC5591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66428" y="1569143"/>
            <a:ext cx="6369325" cy="5100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5">
                <a:extLst>
                  <a:ext uri="{FF2B5EF4-FFF2-40B4-BE49-F238E27FC236}">
                    <a16:creationId xmlns:a16="http://schemas.microsoft.com/office/drawing/2014/main" id="{1CB7DF6B-61BC-B193-5A25-9878EF4FAFC5}"/>
                  </a:ext>
                </a:extLst>
              </p:cNvPr>
              <p:cNvSpPr txBox="1"/>
              <p:nvPr/>
            </p:nvSpPr>
            <p:spPr bwMode="auto">
              <a:xfrm>
                <a:off x="6732240" y="4797152"/>
                <a:ext cx="373128" cy="43204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𝐔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Object 5">
                <a:extLst>
                  <a:ext uri="{FF2B5EF4-FFF2-40B4-BE49-F238E27FC236}">
                    <a16:creationId xmlns:a16="http://schemas.microsoft.com/office/drawing/2014/main" id="{1CB7DF6B-61BC-B193-5A25-9878EF4FA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32240" y="4797152"/>
                <a:ext cx="373128" cy="4320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7B3DF962-E7CD-3C2B-9D7F-4226ADCD94F8}"/>
                  </a:ext>
                </a:extLst>
              </p:cNvPr>
              <p:cNvSpPr txBox="1"/>
              <p:nvPr/>
            </p:nvSpPr>
            <p:spPr bwMode="auto">
              <a:xfrm>
                <a:off x="180357" y="2564904"/>
                <a:ext cx="2899608" cy="108012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r>
                  <a:rPr lang="en-US" b="1" dirty="0">
                    <a:solidFill>
                      <a:srgbClr val="000000"/>
                    </a:solidFill>
                  </a:rPr>
                  <a:t>B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1/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sk-SK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/</m:t>
                                          </m:r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rad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 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7B3DF962-E7CD-3C2B-9D7F-4226ADCD9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0357" y="2564904"/>
                <a:ext cx="2899608" cy="1080120"/>
              </a:xfrm>
              <a:prstGeom prst="rect">
                <a:avLst/>
              </a:prstGeom>
              <a:blipFill>
                <a:blip r:embed="rId6"/>
                <a:stretch>
                  <a:fillRect l="-189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5">
                <a:extLst>
                  <a:ext uri="{FF2B5EF4-FFF2-40B4-BE49-F238E27FC236}">
                    <a16:creationId xmlns:a16="http://schemas.microsoft.com/office/drawing/2014/main" id="{CAFA9E3D-0555-D8D7-7042-8EB4E221AC91}"/>
                  </a:ext>
                </a:extLst>
              </p:cNvPr>
              <p:cNvSpPr txBox="1"/>
              <p:nvPr/>
            </p:nvSpPr>
            <p:spPr bwMode="auto">
              <a:xfrm>
                <a:off x="4500859" y="3068960"/>
                <a:ext cx="360040" cy="43204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𝐂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" name="Object 5">
                <a:extLst>
                  <a:ext uri="{FF2B5EF4-FFF2-40B4-BE49-F238E27FC236}">
                    <a16:creationId xmlns:a16="http://schemas.microsoft.com/office/drawing/2014/main" id="{CAFA9E3D-0555-D8D7-7042-8EB4E221A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00859" y="3068960"/>
                <a:ext cx="360040" cy="4320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39965000-4967-CC98-7951-A513ACDE6A09}"/>
                  </a:ext>
                </a:extLst>
              </p:cNvPr>
              <p:cNvSpPr txBox="1"/>
              <p:nvPr/>
            </p:nvSpPr>
            <p:spPr bwMode="auto">
              <a:xfrm>
                <a:off x="208245" y="1998377"/>
                <a:ext cx="2026875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sk-SK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rtonorm</m:t>
                      </m:r>
                      <m: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á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lna</m:t>
                      </m:r>
                      <m: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matica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sk-SK" b="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sk-SK" b="0" dirty="0">
                  <a:solidFill>
                    <a:srgbClr val="00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39965000-4967-CC98-7951-A513ACDE6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8245" y="1998377"/>
                <a:ext cx="2026875" cy="383178"/>
              </a:xfrm>
              <a:prstGeom prst="rect">
                <a:avLst/>
              </a:prstGeom>
              <a:blipFill>
                <a:blip r:embed="rId8"/>
                <a:stretch>
                  <a:fillRect r="-1201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7712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2"/>
              <p:cNvSpPr txBox="1"/>
              <p:nvPr/>
            </p:nvSpPr>
            <p:spPr bwMode="auto">
              <a:xfrm>
                <a:off x="900113" y="3493207"/>
                <a:ext cx="2016224" cy="51760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sk-SK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sk-SK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sk-SK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sk-SK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sk-SK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sk-SK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sk-SK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sk-SK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1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0113" y="3493207"/>
                <a:ext cx="2016224" cy="5176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Zaoblený obdĺžnik 15">
            <a:extLst>
              <a:ext uri="{FF2B5EF4-FFF2-40B4-BE49-F238E27FC236}">
                <a16:creationId xmlns:a16="http://schemas.microsoft.com/office/drawing/2014/main" id="{B079EB5C-FA72-CB37-E19E-528300C5F4EE}"/>
              </a:ext>
            </a:extLst>
          </p:cNvPr>
          <p:cNvSpPr/>
          <p:nvPr/>
        </p:nvSpPr>
        <p:spPr>
          <a:xfrm>
            <a:off x="251520" y="910488"/>
            <a:ext cx="8535119" cy="1035013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C203530-A873-DD9D-BB3A-FB71814A3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61" y="1003804"/>
            <a:ext cx="5294759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Skalárny súčin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v 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Euklidovskom priestore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</a:rPr>
              <a:t>V</a:t>
            </a:r>
            <a:r>
              <a:rPr lang="en-US" sz="2000" baseline="-25000" dirty="0" err="1">
                <a:solidFill>
                  <a:schemeClr val="tx1"/>
                </a:solidFill>
                <a:latin typeface="Times New Roman" pitchFamily="18" charset="0"/>
              </a:rPr>
              <a:t>n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(R) 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5720C42E-A62C-143F-D38F-9F446E50F2E6}"/>
                  </a:ext>
                </a:extLst>
              </p:cNvPr>
              <p:cNvSpPr txBox="1"/>
              <p:nvPr/>
            </p:nvSpPr>
            <p:spPr bwMode="auto">
              <a:xfrm>
                <a:off x="323528" y="2420888"/>
                <a:ext cx="2232248" cy="43339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"/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"/>
                          <m:endChr m:val="⟩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sk-SK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5720C42E-A62C-143F-D38F-9F446E50F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2420888"/>
                <a:ext cx="2232248" cy="433390"/>
              </a:xfrm>
              <a:prstGeom prst="rect">
                <a:avLst/>
              </a:prstGeom>
              <a:blipFill>
                <a:blip r:embed="rId3"/>
                <a:stretch>
                  <a:fillRect l="-15027" t="-100000" b="-14647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5">
            <a:extLst>
              <a:ext uri="{FF2B5EF4-FFF2-40B4-BE49-F238E27FC236}">
                <a16:creationId xmlns:a16="http://schemas.microsoft.com/office/drawing/2014/main" id="{D838B69A-39B6-3AFC-E4FC-AC75099D8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6136" y="1413202"/>
            <a:ext cx="2736303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</a:rPr>
              <a:t>matica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 je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</a:rPr>
              <a:t>kovarian</a:t>
            </a:r>
            <a:r>
              <a:rPr lang="sk-SK" sz="2000" dirty="0" err="1">
                <a:solidFill>
                  <a:schemeClr val="tx2"/>
                </a:solidFill>
                <a:latin typeface="Times New Roman" pitchFamily="18" charset="0"/>
              </a:rPr>
              <a:t>čná</a:t>
            </a:r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42FAD8D3-2F26-6216-D395-0B2B42B374ED}"/>
                  </a:ext>
                </a:extLst>
              </p:cNvPr>
              <p:cNvSpPr txBox="1"/>
              <p:nvPr/>
            </p:nvSpPr>
            <p:spPr bwMode="auto">
              <a:xfrm>
                <a:off x="2339752" y="2138684"/>
                <a:ext cx="3883931" cy="98984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sk-SK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sk-SK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sk-SK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sk-SK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sk-SK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sk-SK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sk-SK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42FAD8D3-2F26-6216-D395-0B2B42B37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39752" y="2138684"/>
                <a:ext cx="3883931" cy="9898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DCB92A17-AF5A-E184-BBB2-C03B74E8A174}"/>
                  </a:ext>
                </a:extLst>
              </p:cNvPr>
              <p:cNvSpPr txBox="1"/>
              <p:nvPr/>
            </p:nvSpPr>
            <p:spPr bwMode="auto">
              <a:xfrm>
                <a:off x="5508104" y="1053259"/>
                <a:ext cx="2232248" cy="43339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"/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"/>
                          <m:endChr m:val="⟩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sk-SK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DCB92A17-AF5A-E184-BBB2-C03B74E8A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08104" y="1053259"/>
                <a:ext cx="2232248" cy="433390"/>
              </a:xfrm>
              <a:prstGeom prst="rect">
                <a:avLst/>
              </a:prstGeom>
              <a:blipFill>
                <a:blip r:embed="rId5"/>
                <a:stretch>
                  <a:fillRect l="-15301" t="-100000" b="-14647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6F5DD573-F1E9-3850-A2E4-F73260A5C955}"/>
                  </a:ext>
                </a:extLst>
              </p:cNvPr>
              <p:cNvSpPr txBox="1"/>
              <p:nvPr/>
            </p:nvSpPr>
            <p:spPr bwMode="auto">
              <a:xfrm>
                <a:off x="6046919" y="2190785"/>
                <a:ext cx="2565269" cy="103905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sk-SK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sk-SK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a:rPr lang="sk-SK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k-SK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,...,</m:t>
                        </m:r>
                        <m:sSub>
                          <m:sSubPr>
                            <m:ctrlPr>
                              <a:rPr lang="sk-SK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sk-SK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sk-SK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sk-SK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sk-SK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sk-SK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sk-SK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sk-SK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=</a:t>
                </a:r>
                <a:endParaRPr lang="sk-SK" dirty="0"/>
              </a:p>
            </p:txBody>
          </p:sp>
        </mc:Choice>
        <mc:Fallback xmlns="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6F5DD573-F1E9-3850-A2E4-F73260A5C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46919" y="2190785"/>
                <a:ext cx="2565269" cy="10390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ADEF9185-5063-02C7-A503-8751DCB5C867}"/>
                  </a:ext>
                </a:extLst>
              </p:cNvPr>
              <p:cNvSpPr txBox="1"/>
              <p:nvPr/>
            </p:nvSpPr>
            <p:spPr bwMode="auto">
              <a:xfrm>
                <a:off x="2843808" y="3233234"/>
                <a:ext cx="1417325" cy="98984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sk-SK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sk-SK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ADEF9185-5063-02C7-A503-8751DCB5C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3808" y="3233234"/>
                <a:ext cx="1417325" cy="9898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8EDEA125-53AC-5DBB-6D34-F7A80765C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6493" y="3373816"/>
            <a:ext cx="2543919" cy="57429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4">
                <a:extLst>
                  <a:ext uri="{FF2B5EF4-FFF2-40B4-BE49-F238E27FC236}">
                    <a16:creationId xmlns:a16="http://schemas.microsoft.com/office/drawing/2014/main" id="{4F1E2CBB-3444-8A4F-FA58-7D907AD6E008}"/>
                  </a:ext>
                </a:extLst>
              </p:cNvPr>
              <p:cNvSpPr txBox="1"/>
              <p:nvPr/>
            </p:nvSpPr>
            <p:spPr bwMode="auto">
              <a:xfrm>
                <a:off x="6105500" y="3451961"/>
                <a:ext cx="2543919" cy="460375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"/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d>
                    <m:r>
                      <a:rPr lang="sk-SK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"/>
                        <m:endChr m:val="⟩"/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</m:d>
                    <m:r>
                      <a:rPr lang="sk-SK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sk-SK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sk-SK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sk-SK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sk-SK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+...+</m:t>
                    </m:r>
                    <m:sSub>
                      <m:sSub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sk-SK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sk-SK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sSub>
                      <m:sSub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sk-SK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sk-SK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11" name="Object 4">
                <a:extLst>
                  <a:ext uri="{FF2B5EF4-FFF2-40B4-BE49-F238E27FC236}">
                    <a16:creationId xmlns:a16="http://schemas.microsoft.com/office/drawing/2014/main" id="{4F1E2CBB-3444-8A4F-FA58-7D907AD6E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05500" y="3451961"/>
                <a:ext cx="2543919" cy="460375"/>
              </a:xfrm>
              <a:prstGeom prst="rect">
                <a:avLst/>
              </a:prstGeom>
              <a:blipFill>
                <a:blip r:embed="rId8"/>
                <a:stretch>
                  <a:fillRect l="-11990" t="-84211" b="-11184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2">
                <a:extLst>
                  <a:ext uri="{FF2B5EF4-FFF2-40B4-BE49-F238E27FC236}">
                    <a16:creationId xmlns:a16="http://schemas.microsoft.com/office/drawing/2014/main" id="{2339D87F-35EE-F828-D4C7-DBFECDDE7367}"/>
                  </a:ext>
                </a:extLst>
              </p:cNvPr>
              <p:cNvSpPr txBox="1"/>
              <p:nvPr/>
            </p:nvSpPr>
            <p:spPr bwMode="auto">
              <a:xfrm>
                <a:off x="2555776" y="4724068"/>
                <a:ext cx="2448272" cy="41827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pt-BR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pt-BR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</m:d>
                      </m:e>
                    </m:func>
                  </m:oMath>
                </a14:m>
                <a:r>
                  <a:rPr lang="sk-SK" b="1" dirty="0"/>
                  <a:t> =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90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sk-SK" b="1" dirty="0"/>
                  <a:t> =</a:t>
                </a:r>
                <a:r>
                  <a:rPr lang="en-US" b="1" dirty="0"/>
                  <a:t> </a:t>
                </a:r>
                <a:r>
                  <a:rPr lang="sk-SK" dirty="0"/>
                  <a:t> </a:t>
                </a:r>
              </a:p>
            </p:txBody>
          </p:sp>
        </mc:Choice>
        <mc:Fallback xmlns="">
          <p:sp>
            <p:nvSpPr>
              <p:cNvPr id="22" name="Object 2">
                <a:extLst>
                  <a:ext uri="{FF2B5EF4-FFF2-40B4-BE49-F238E27FC236}">
                    <a16:creationId xmlns:a16="http://schemas.microsoft.com/office/drawing/2014/main" id="{2339D87F-35EE-F828-D4C7-DBFECDDE7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55776" y="4724068"/>
                <a:ext cx="2448272" cy="418279"/>
              </a:xfrm>
              <a:prstGeom prst="rect">
                <a:avLst/>
              </a:prstGeom>
              <a:blipFill>
                <a:blip r:embed="rId9"/>
                <a:stretch>
                  <a:fillRect t="-8696" b="-1014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bject 2">
            <a:extLst>
              <a:ext uri="{FF2B5EF4-FFF2-40B4-BE49-F238E27FC236}">
                <a16:creationId xmlns:a16="http://schemas.microsoft.com/office/drawing/2014/main" id="{1F83413F-A0FC-2EEC-80A4-7A34919C915E}"/>
              </a:ext>
            </a:extLst>
          </p:cNvPr>
          <p:cNvSpPr txBox="1"/>
          <p:nvPr/>
        </p:nvSpPr>
        <p:spPr bwMode="auto">
          <a:xfrm>
            <a:off x="4380524" y="4714506"/>
            <a:ext cx="520752" cy="418279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sk-SK" b="1" dirty="0"/>
              <a:t>=</a:t>
            </a:r>
            <a:r>
              <a:rPr lang="en-US" b="1" dirty="0"/>
              <a:t> </a:t>
            </a:r>
            <a:r>
              <a:rPr lang="en-US" dirty="0"/>
              <a:t>0</a:t>
            </a:r>
            <a:r>
              <a:rPr lang="sk-SK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1280" name="Object 2">
                <a:extLst>
                  <a:ext uri="{FF2B5EF4-FFF2-40B4-BE49-F238E27FC236}">
                    <a16:creationId xmlns:a16="http://schemas.microsoft.com/office/drawing/2014/main" id="{DA9D9C52-3C22-4575-46BF-A36A75BBF39E}"/>
                  </a:ext>
                </a:extLst>
              </p:cNvPr>
              <p:cNvSpPr txBox="1"/>
              <p:nvPr/>
            </p:nvSpPr>
            <p:spPr bwMode="auto">
              <a:xfrm>
                <a:off x="4716016" y="4530907"/>
                <a:ext cx="2082016" cy="69955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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  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num>
                        <m:den>
                          <m:r>
                            <a:rPr lang="en-US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sk-SK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en-US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sk-SK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  <m:r>
                            <a:rPr lang="en-US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=0</m:t>
                      </m:r>
                    </m:oMath>
                  </m:oMathPara>
                </a14:m>
                <a:endParaRPr lang="sk-SK" baseline="-25000" dirty="0"/>
              </a:p>
            </p:txBody>
          </p:sp>
        </mc:Choice>
        <mc:Fallback xmlns="">
          <p:sp>
            <p:nvSpPr>
              <p:cNvPr id="481280" name="Object 2">
                <a:extLst>
                  <a:ext uri="{FF2B5EF4-FFF2-40B4-BE49-F238E27FC236}">
                    <a16:creationId xmlns:a16="http://schemas.microsoft.com/office/drawing/2014/main" id="{DA9D9C52-3C22-4575-46BF-A36A75BBF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16016" y="4530907"/>
                <a:ext cx="2082016" cy="69955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281" name="Object 2">
                <a:extLst>
                  <a:ext uri="{FF2B5EF4-FFF2-40B4-BE49-F238E27FC236}">
                    <a16:creationId xmlns:a16="http://schemas.microsoft.com/office/drawing/2014/main" id="{E4FD86FD-D7A7-1225-D529-B2F1ADE8C57B}"/>
                  </a:ext>
                </a:extLst>
              </p:cNvPr>
              <p:cNvSpPr txBox="1"/>
              <p:nvPr/>
            </p:nvSpPr>
            <p:spPr bwMode="auto">
              <a:xfrm>
                <a:off x="6687697" y="4688816"/>
                <a:ext cx="1484703" cy="41828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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 </m:t>
                      </m:r>
                      <m:r>
                        <a:rPr lang="sk-SK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sk-SK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sk-SK" baseline="-25000" dirty="0"/>
              </a:p>
            </p:txBody>
          </p:sp>
        </mc:Choice>
        <mc:Fallback xmlns="">
          <p:sp>
            <p:nvSpPr>
              <p:cNvPr id="481281" name="Object 2">
                <a:extLst>
                  <a:ext uri="{FF2B5EF4-FFF2-40B4-BE49-F238E27FC236}">
                    <a16:creationId xmlns:a16="http://schemas.microsoft.com/office/drawing/2014/main" id="{E4FD86FD-D7A7-1225-D529-B2F1ADE8C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87697" y="4688816"/>
                <a:ext cx="1484703" cy="41828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Zaoblený obdĺžnik 15">
            <a:extLst>
              <a:ext uri="{FF2B5EF4-FFF2-40B4-BE49-F238E27FC236}">
                <a16:creationId xmlns:a16="http://schemas.microsoft.com/office/drawing/2014/main" id="{FE6AE8DE-06CD-2062-B065-220968B596B5}"/>
              </a:ext>
            </a:extLst>
          </p:cNvPr>
          <p:cNvSpPr/>
          <p:nvPr/>
        </p:nvSpPr>
        <p:spPr>
          <a:xfrm>
            <a:off x="291717" y="5606349"/>
            <a:ext cx="8272536" cy="1035013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8BBF23D1-9FB2-0A25-87C9-1B79929DE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48" y="5727811"/>
            <a:ext cx="8072636" cy="792088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Vo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</a:rPr>
              <a:t>vektorovom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</a:rPr>
              <a:t>priestore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 V(F) so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</a:rPr>
              <a:t>skal</a:t>
            </a:r>
            <a:r>
              <a:rPr lang="sk-SK" sz="2000" dirty="0" err="1">
                <a:solidFill>
                  <a:schemeClr val="tx2"/>
                </a:solidFill>
                <a:latin typeface="Times New Roman" pitchFamily="18" charset="0"/>
              </a:rPr>
              <a:t>árnym</a:t>
            </a:r>
            <a:r>
              <a:rPr lang="sk-SK" sz="2000" dirty="0">
                <a:solidFill>
                  <a:schemeClr val="tx2"/>
                </a:solidFill>
                <a:latin typeface="Times New Roman" pitchFamily="18" charset="0"/>
              </a:rPr>
              <a:t> súčinom 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〈 . , . 〉 </a:t>
            </a:r>
            <a:r>
              <a:rPr lang="sk-SK" sz="2000" dirty="0">
                <a:solidFill>
                  <a:schemeClr val="tx2"/>
                </a:solidFill>
                <a:latin typeface="Cambria Math"/>
                <a:ea typeface="Cambria Math"/>
              </a:rPr>
              <a:t>sú dva vektory</a:t>
            </a:r>
          </a:p>
          <a:p>
            <a:r>
              <a:rPr lang="sk-SK" sz="2000" b="1" dirty="0">
                <a:solidFill>
                  <a:schemeClr val="tx2"/>
                </a:solidFill>
                <a:latin typeface="Cambria Math"/>
                <a:ea typeface="Cambria Math"/>
              </a:rPr>
              <a:t>u</a:t>
            </a:r>
            <a:r>
              <a:rPr lang="sk-SK" sz="2000" dirty="0">
                <a:solidFill>
                  <a:schemeClr val="tx2"/>
                </a:solidFill>
                <a:latin typeface="Cambria Math"/>
                <a:ea typeface="Cambria Math"/>
              </a:rPr>
              <a:t>  a  </a:t>
            </a:r>
            <a:r>
              <a:rPr lang="sk-SK" sz="2000" b="1" dirty="0">
                <a:solidFill>
                  <a:schemeClr val="tx2"/>
                </a:solidFill>
                <a:latin typeface="Cambria Math"/>
                <a:ea typeface="Cambria Math"/>
              </a:rPr>
              <a:t>v</a:t>
            </a:r>
            <a:r>
              <a:rPr lang="sk-SK" sz="2000" dirty="0">
                <a:solidFill>
                  <a:schemeClr val="tx2"/>
                </a:solidFill>
                <a:latin typeface="Cambria Math"/>
                <a:ea typeface="Cambria Math"/>
              </a:rPr>
              <a:t>  navzájom </a:t>
            </a:r>
            <a:r>
              <a:rPr lang="sk-SK" sz="2000" dirty="0">
                <a:solidFill>
                  <a:srgbClr val="FF0000"/>
                </a:solidFill>
                <a:latin typeface="Cambria Math"/>
                <a:ea typeface="Cambria Math"/>
              </a:rPr>
              <a:t>kolmé</a:t>
            </a:r>
            <a:r>
              <a:rPr lang="sk-SK" sz="2000" dirty="0">
                <a:solidFill>
                  <a:schemeClr val="tx2"/>
                </a:solidFill>
                <a:latin typeface="Cambria Math"/>
                <a:ea typeface="Cambria Math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Cambria Math"/>
                <a:ea typeface="Cambria Math"/>
              </a:rPr>
              <a:t>ortogon</a:t>
            </a:r>
            <a:r>
              <a:rPr lang="sk-SK" sz="2000" dirty="0" err="1">
                <a:solidFill>
                  <a:schemeClr val="tx2"/>
                </a:solidFill>
                <a:latin typeface="Cambria Math"/>
                <a:ea typeface="Cambria Math"/>
              </a:rPr>
              <a:t>álne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)</a:t>
            </a:r>
            <a:r>
              <a:rPr lang="sk-SK" sz="2000" dirty="0">
                <a:solidFill>
                  <a:schemeClr val="tx2"/>
                </a:solidFill>
                <a:latin typeface="Cambria Math"/>
                <a:ea typeface="Cambria Math"/>
              </a:rPr>
              <a:t>, ak ich skalárny súčin je nulový.  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980BA4F8-89E8-7795-955B-8B83601A7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304" y="4912500"/>
            <a:ext cx="2204342" cy="62209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4">
                <a:extLst>
                  <a:ext uri="{FF2B5EF4-FFF2-40B4-BE49-F238E27FC236}">
                    <a16:creationId xmlns:a16="http://schemas.microsoft.com/office/drawing/2014/main" id="{DF338CE5-5723-FCCE-C4F4-FD96A8B18A35}"/>
                  </a:ext>
                </a:extLst>
              </p:cNvPr>
              <p:cNvSpPr txBox="1"/>
              <p:nvPr/>
            </p:nvSpPr>
            <p:spPr bwMode="auto">
              <a:xfrm>
                <a:off x="237312" y="5012427"/>
                <a:ext cx="2054399" cy="4603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d>
                        <m:dPr>
                          <m:begChr m:val="⟨"/>
                          <m:endChr m:val="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"/>
                          <m:endChr m:val="⟩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3" name="Object 4">
                <a:extLst>
                  <a:ext uri="{FF2B5EF4-FFF2-40B4-BE49-F238E27FC236}">
                    <a16:creationId xmlns:a16="http://schemas.microsoft.com/office/drawing/2014/main" id="{DF338CE5-5723-FCCE-C4F4-FD96A8B18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7312" y="5012427"/>
                <a:ext cx="2054399" cy="460375"/>
              </a:xfrm>
              <a:prstGeom prst="rect">
                <a:avLst/>
              </a:prstGeom>
              <a:blipFill>
                <a:blip r:embed="rId12"/>
                <a:stretch>
                  <a:fillRect t="-93421" r="-2374" b="-13026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ine 2">
            <a:extLst>
              <a:ext uri="{FF2B5EF4-FFF2-40B4-BE49-F238E27FC236}">
                <a16:creationId xmlns:a16="http://schemas.microsoft.com/office/drawing/2014/main" id="{02BCC1AD-851E-34C2-7DB3-59CBAB8F8B5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763725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120F7785-FA7B-166B-A5C6-A3D22B4B2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264367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Skalárny súčin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83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aoblený obdĺžnik 15">
            <a:extLst>
              <a:ext uri="{FF2B5EF4-FFF2-40B4-BE49-F238E27FC236}">
                <a16:creationId xmlns:a16="http://schemas.microsoft.com/office/drawing/2014/main" id="{B4E44FBF-C2FF-13C5-FFE6-8EF9ACDA8D38}"/>
              </a:ext>
            </a:extLst>
          </p:cNvPr>
          <p:cNvSpPr/>
          <p:nvPr/>
        </p:nvSpPr>
        <p:spPr>
          <a:xfrm>
            <a:off x="131582" y="821393"/>
            <a:ext cx="8544873" cy="2607607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81282" name="Line 2"/>
          <p:cNvSpPr>
            <a:spLocks noChangeShapeType="1"/>
          </p:cNvSpPr>
          <p:nvPr/>
        </p:nvSpPr>
        <p:spPr bwMode="auto">
          <a:xfrm>
            <a:off x="900113" y="677863"/>
            <a:ext cx="77120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7FEEFBB8-72B0-5EE7-F294-0FD39EF96802}"/>
                  </a:ext>
                </a:extLst>
              </p:cNvPr>
              <p:cNvSpPr txBox="1"/>
              <p:nvPr/>
            </p:nvSpPr>
            <p:spPr bwMode="auto">
              <a:xfrm>
                <a:off x="131582" y="1326320"/>
                <a:ext cx="2919083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ú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radnice</m:t>
                      </m:r>
                      <m: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vektora</m:t>
                      </m:r>
                      <m: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á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ze</m:t>
                      </m:r>
                      <m:r>
                        <a:rPr lang="sk-SK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sk-SK" b="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sk-SK" b="0" dirty="0">
                  <a:solidFill>
                    <a:srgbClr val="00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7FEEFBB8-72B0-5EE7-F294-0FD39EF96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1582" y="1326320"/>
                <a:ext cx="2919083" cy="3831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607CCE3D-419F-C013-7BAD-F6B90B867F5A}"/>
                  </a:ext>
                </a:extLst>
              </p:cNvPr>
              <p:cNvSpPr txBox="1"/>
              <p:nvPr/>
            </p:nvSpPr>
            <p:spPr bwMode="auto">
              <a:xfrm>
                <a:off x="3347864" y="951438"/>
                <a:ext cx="1224136" cy="119658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sk-SK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sk-SK" b="1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𝐛</m:t>
                                </m:r>
                                <m:r>
                                  <a:rPr lang="en-US" baseline="-250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sk-SK" b="1" i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𝐛</m:t>
                                      </m:r>
                                      <m:r>
                                        <a:rPr lang="en-US" baseline="-25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sk-SK" b="1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𝐛</m:t>
                                </m:r>
                                <m:r>
                                  <m:rPr>
                                    <m:sty m:val="p"/>
                                  </m:rPr>
                                  <a:rPr lang="en-US" baseline="-250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607CCE3D-419F-C013-7BAD-F6B90B867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47864" y="951438"/>
                <a:ext cx="1224136" cy="11965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2">
                <a:extLst>
                  <a:ext uri="{FF2B5EF4-FFF2-40B4-BE49-F238E27FC236}">
                    <a16:creationId xmlns:a16="http://schemas.microsoft.com/office/drawing/2014/main" id="{70B1C17A-6E44-987D-D30B-723D5035EBE3}"/>
                  </a:ext>
                </a:extLst>
              </p:cNvPr>
              <p:cNvSpPr txBox="1"/>
              <p:nvPr/>
            </p:nvSpPr>
            <p:spPr bwMode="auto">
              <a:xfrm>
                <a:off x="6516216" y="2487109"/>
                <a:ext cx="864096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𝐜</m:t>
                      </m:r>
                      <m:r>
                        <a:rPr lang="en-US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𝐁</m:t>
                      </m:r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21" name="Object 2">
                <a:extLst>
                  <a:ext uri="{FF2B5EF4-FFF2-40B4-BE49-F238E27FC236}">
                    <a16:creationId xmlns:a16="http://schemas.microsoft.com/office/drawing/2014/main" id="{70B1C17A-6E44-987D-D30B-723D5035E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16216" y="2487109"/>
                <a:ext cx="864096" cy="4603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2">
                <a:extLst>
                  <a:ext uri="{FF2B5EF4-FFF2-40B4-BE49-F238E27FC236}">
                    <a16:creationId xmlns:a16="http://schemas.microsoft.com/office/drawing/2014/main" id="{E81D110D-531C-F239-B980-E7055C1345FF}"/>
                  </a:ext>
                </a:extLst>
              </p:cNvPr>
              <p:cNvSpPr txBox="1"/>
              <p:nvPr/>
            </p:nvSpPr>
            <p:spPr bwMode="auto">
              <a:xfrm>
                <a:off x="7273365" y="1960570"/>
                <a:ext cx="1259075" cy="125465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endParaRPr lang="en-US" b="1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1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sk-SK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22" name="Object 2">
                <a:extLst>
                  <a:ext uri="{FF2B5EF4-FFF2-40B4-BE49-F238E27FC236}">
                    <a16:creationId xmlns:a16="http://schemas.microsoft.com/office/drawing/2014/main" id="{E81D110D-531C-F239-B980-E7055C134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73365" y="1960570"/>
                <a:ext cx="1259075" cy="12546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2">
                <a:extLst>
                  <a:ext uri="{FF2B5EF4-FFF2-40B4-BE49-F238E27FC236}">
                    <a16:creationId xmlns:a16="http://schemas.microsoft.com/office/drawing/2014/main" id="{72BFF82B-9D5C-A115-1B11-28A19434BEFC}"/>
                  </a:ext>
                </a:extLst>
              </p:cNvPr>
              <p:cNvSpPr txBox="1"/>
              <p:nvPr/>
            </p:nvSpPr>
            <p:spPr bwMode="auto">
              <a:xfrm>
                <a:off x="2489814" y="2486587"/>
                <a:ext cx="2154194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US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b="1" dirty="0"/>
                  <a:t>+ ...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𝐛</m:t>
                    </m:r>
                    <m:r>
                      <m:rPr>
                        <m:sty m:val="p"/>
                      </m:rPr>
                      <a:rPr lang="en-US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b="1" dirty="0"/>
                  <a:t> </a:t>
                </a:r>
                <a:endParaRPr lang="sk-SK" b="1" dirty="0"/>
              </a:p>
            </p:txBody>
          </p:sp>
        </mc:Choice>
        <mc:Fallback xmlns="">
          <p:sp>
            <p:nvSpPr>
              <p:cNvPr id="23" name="Object 2">
                <a:extLst>
                  <a:ext uri="{FF2B5EF4-FFF2-40B4-BE49-F238E27FC236}">
                    <a16:creationId xmlns:a16="http://schemas.microsoft.com/office/drawing/2014/main" id="{72BFF82B-9D5C-A115-1B11-28A19434B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9814" y="2486587"/>
                <a:ext cx="2154194" cy="460375"/>
              </a:xfrm>
              <a:prstGeom prst="rect">
                <a:avLst/>
              </a:prstGeom>
              <a:blipFill>
                <a:blip r:embed="rId6"/>
                <a:stretch>
                  <a:fillRect t="-8000" b="-1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2">
                <a:extLst>
                  <a:ext uri="{FF2B5EF4-FFF2-40B4-BE49-F238E27FC236}">
                    <a16:creationId xmlns:a16="http://schemas.microsoft.com/office/drawing/2014/main" id="{64B1F95C-E8E3-D28B-6EDC-DE29035FA54B}"/>
                  </a:ext>
                </a:extLst>
              </p:cNvPr>
              <p:cNvSpPr txBox="1"/>
              <p:nvPr/>
            </p:nvSpPr>
            <p:spPr bwMode="auto">
              <a:xfrm>
                <a:off x="4444344" y="2121282"/>
                <a:ext cx="2215888" cy="117540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baseline="-25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US" b="1" i="0" dirty="0" smtClean="0"/>
                            <m:t>, </m:t>
                          </m:r>
                          <m:r>
                            <m:rPr>
                              <m:nor/>
                            </m:rPr>
                            <a:rPr lang="en-US" b="1" dirty="0"/>
                            <m:t>... , 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baseline="-25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sk-SK" b="1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𝐛</m:t>
                                </m:r>
                                <m:r>
                                  <a:rPr lang="en-US" baseline="-250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sk-SK" b="1" i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𝐛</m:t>
                                      </m:r>
                                      <m:r>
                                        <a:rPr lang="en-US" baseline="-25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sk-SK" b="1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𝐛</m:t>
                                </m:r>
                                <m:r>
                                  <m:rPr>
                                    <m:sty m:val="p"/>
                                  </m:rPr>
                                  <a:rPr lang="en-US" baseline="-250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24" name="Object 2">
                <a:extLst>
                  <a:ext uri="{FF2B5EF4-FFF2-40B4-BE49-F238E27FC236}">
                    <a16:creationId xmlns:a16="http://schemas.microsoft.com/office/drawing/2014/main" id="{64B1F95C-E8E3-D28B-6EDC-DE29035FA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44344" y="2121282"/>
                <a:ext cx="2215888" cy="11754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bject 2">
                <a:extLst>
                  <a:ext uri="{FF2B5EF4-FFF2-40B4-BE49-F238E27FC236}">
                    <a16:creationId xmlns:a16="http://schemas.microsoft.com/office/drawing/2014/main" id="{10A25DFA-4618-4C3B-DF9A-337BDB73DDE6}"/>
                  </a:ext>
                </a:extLst>
              </p:cNvPr>
              <p:cNvSpPr txBox="1"/>
              <p:nvPr/>
            </p:nvSpPr>
            <p:spPr bwMode="auto">
              <a:xfrm>
                <a:off x="152314" y="2487507"/>
                <a:ext cx="1107318" cy="4152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r>
                  <a:rPr lang="en-US" b="1" dirty="0">
                    <a:solidFill>
                      <a:srgbClr val="00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sk-SK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𝐜</m:t>
                    </m:r>
                    <m:r>
                      <a:rPr lang="sk-SK" b="1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𝐁</m:t>
                    </m:r>
                  </m:oMath>
                </a14:m>
                <a:endParaRPr lang="sk-SK" b="1" dirty="0"/>
              </a:p>
            </p:txBody>
          </p:sp>
        </mc:Choice>
        <mc:Fallback xmlns="">
          <p:sp>
            <p:nvSpPr>
              <p:cNvPr id="25" name="Object 2">
                <a:extLst>
                  <a:ext uri="{FF2B5EF4-FFF2-40B4-BE49-F238E27FC236}">
                    <a16:creationId xmlns:a16="http://schemas.microsoft.com/office/drawing/2014/main" id="{10A25DFA-4618-4C3B-DF9A-337BDB73D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314" y="2487507"/>
                <a:ext cx="1107318" cy="4152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bject 2">
                <a:extLst>
                  <a:ext uri="{FF2B5EF4-FFF2-40B4-BE49-F238E27FC236}">
                    <a16:creationId xmlns:a16="http://schemas.microsoft.com/office/drawing/2014/main" id="{F30FF8C7-558A-ACE6-A2E2-CBFEF1BE96AE}"/>
                  </a:ext>
                </a:extLst>
              </p:cNvPr>
              <p:cNvSpPr txBox="1"/>
              <p:nvPr/>
            </p:nvSpPr>
            <p:spPr bwMode="auto">
              <a:xfrm>
                <a:off x="961424" y="2490281"/>
                <a:ext cx="1738368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baseline="-25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0000"/>
                              </a:solidFill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b="1" dirty="0"/>
                            <m:t> ... , 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baseline="-25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sk-SK" b="1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26" name="Object 2">
                <a:extLst>
                  <a:ext uri="{FF2B5EF4-FFF2-40B4-BE49-F238E27FC236}">
                    <a16:creationId xmlns:a16="http://schemas.microsoft.com/office/drawing/2014/main" id="{F30FF8C7-558A-ACE6-A2E2-CBFEF1BE9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61424" y="2490281"/>
                <a:ext cx="1738368" cy="4603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Box 3">
            <a:extLst>
              <a:ext uri="{FF2B5EF4-FFF2-40B4-BE49-F238E27FC236}">
                <a16:creationId xmlns:a16="http://schemas.microsoft.com/office/drawing/2014/main" id="{E49B14A7-C6C7-CEF2-9AA0-BAB162CD7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24" y="285728"/>
            <a:ext cx="800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Báza a dimenzia </a:t>
            </a:r>
            <a:r>
              <a:rPr lang="sk-SK" sz="2400" b="1" i="1" dirty="0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(F)</a:t>
            </a:r>
          </a:p>
        </p:txBody>
      </p:sp>
    </p:spTree>
    <p:extLst>
      <p:ext uri="{BB962C8B-B14F-4D97-AF65-F5344CB8AC3E}">
        <p14:creationId xmlns:p14="http://schemas.microsoft.com/office/powerpoint/2010/main" val="60991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aoblený obdĺžnik 15">
            <a:extLst>
              <a:ext uri="{FF2B5EF4-FFF2-40B4-BE49-F238E27FC236}">
                <a16:creationId xmlns:a16="http://schemas.microsoft.com/office/drawing/2014/main" id="{B4E44FBF-C2FF-13C5-FFE6-8EF9ACDA8D38}"/>
              </a:ext>
            </a:extLst>
          </p:cNvPr>
          <p:cNvSpPr/>
          <p:nvPr/>
        </p:nvSpPr>
        <p:spPr>
          <a:xfrm>
            <a:off x="419614" y="1037417"/>
            <a:ext cx="7248730" cy="1743511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81282" name="Line 2"/>
          <p:cNvSpPr>
            <a:spLocks noChangeShapeType="1"/>
          </p:cNvSpPr>
          <p:nvPr/>
        </p:nvSpPr>
        <p:spPr bwMode="auto">
          <a:xfrm>
            <a:off x="900113" y="677863"/>
            <a:ext cx="77120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bject 2">
                <a:extLst>
                  <a:ext uri="{FF2B5EF4-FFF2-40B4-BE49-F238E27FC236}">
                    <a16:creationId xmlns:a16="http://schemas.microsoft.com/office/drawing/2014/main" id="{10A25DFA-4618-4C3B-DF9A-337BDB73DDE6}"/>
                  </a:ext>
                </a:extLst>
              </p:cNvPr>
              <p:cNvSpPr txBox="1"/>
              <p:nvPr/>
            </p:nvSpPr>
            <p:spPr bwMode="auto">
              <a:xfrm>
                <a:off x="899591" y="1412776"/>
                <a:ext cx="1738367" cy="4152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r>
                  <a:rPr lang="en-US" b="1" dirty="0">
                    <a:solidFill>
                      <a:srgbClr val="00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sk-SK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𝐜</m:t>
                    </m:r>
                    <m:r>
                      <a:rPr lang="en-US" b="1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𝐁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b="1" dirty="0"/>
                  <a:t>=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𝐜</m:t>
                    </m:r>
                    <m:r>
                      <a:rPr lang="en-US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b="1" dirty="0"/>
                  <a:t>.B</a:t>
                </a:r>
                <a:r>
                  <a:rPr lang="en-US" baseline="-25000" dirty="0"/>
                  <a:t>1</a:t>
                </a:r>
                <a:endParaRPr lang="sk-SK" baseline="-25000" dirty="0"/>
              </a:p>
            </p:txBody>
          </p:sp>
        </mc:Choice>
        <mc:Fallback xmlns="">
          <p:sp>
            <p:nvSpPr>
              <p:cNvPr id="25" name="Object 2">
                <a:extLst>
                  <a:ext uri="{FF2B5EF4-FFF2-40B4-BE49-F238E27FC236}">
                    <a16:creationId xmlns:a16="http://schemas.microsoft.com/office/drawing/2014/main" id="{10A25DFA-4618-4C3B-DF9A-337BDB73D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591" y="1412776"/>
                <a:ext cx="1738367" cy="415200"/>
              </a:xfrm>
              <a:prstGeom prst="rect">
                <a:avLst/>
              </a:prstGeom>
              <a:blipFill>
                <a:blip r:embed="rId2"/>
                <a:stretch>
                  <a:fillRect t="-8824" b="-1176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2">
                <a:extLst>
                  <a:ext uri="{FF2B5EF4-FFF2-40B4-BE49-F238E27FC236}">
                    <a16:creationId xmlns:a16="http://schemas.microsoft.com/office/drawing/2014/main" id="{89C776D0-0886-E656-B54E-476D009DF241}"/>
                  </a:ext>
                </a:extLst>
              </p:cNvPr>
              <p:cNvSpPr txBox="1"/>
              <p:nvPr/>
            </p:nvSpPr>
            <p:spPr bwMode="auto">
              <a:xfrm>
                <a:off x="899591" y="1944505"/>
                <a:ext cx="1738367" cy="4152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r>
                  <a:rPr lang="en-US" b="1" dirty="0">
                    <a:solidFill>
                      <a:srgbClr val="00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sk-SK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𝐜</m:t>
                    </m:r>
                    <m:r>
                      <a:rPr lang="en-US" b="1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𝐁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b="1" dirty="0"/>
                  <a:t>=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𝐜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b="1" dirty="0"/>
                  <a:t>.B</a:t>
                </a:r>
                <a:r>
                  <a:rPr lang="en-US" baseline="-25000" dirty="0"/>
                  <a:t>2</a:t>
                </a:r>
                <a:endParaRPr lang="sk-SK" baseline="-25000" dirty="0"/>
              </a:p>
            </p:txBody>
          </p:sp>
        </mc:Choice>
        <mc:Fallback xmlns="">
          <p:sp>
            <p:nvSpPr>
              <p:cNvPr id="3" name="Object 2">
                <a:extLst>
                  <a:ext uri="{FF2B5EF4-FFF2-40B4-BE49-F238E27FC236}">
                    <a16:creationId xmlns:a16="http://schemas.microsoft.com/office/drawing/2014/main" id="{89C776D0-0886-E656-B54E-476D009DF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591" y="1944505"/>
                <a:ext cx="1738367" cy="415200"/>
              </a:xfrm>
              <a:prstGeom prst="rect">
                <a:avLst/>
              </a:prstGeom>
              <a:blipFill>
                <a:blip r:embed="rId3"/>
                <a:stretch>
                  <a:fillRect t="-8824" b="-1176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BF75D663-A627-46B4-ABF2-E1E663D67D16}"/>
                  </a:ext>
                </a:extLst>
              </p:cNvPr>
              <p:cNvSpPr txBox="1"/>
              <p:nvPr/>
            </p:nvSpPr>
            <p:spPr bwMode="auto">
              <a:xfrm>
                <a:off x="2915815" y="1645648"/>
                <a:ext cx="2088232" cy="4152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r>
                  <a:rPr lang="en-US" b="1" dirty="0">
                    <a:solidFill>
                      <a:srgbClr val="000000"/>
                    </a:solidFill>
                  </a:rPr>
                  <a:t> </a:t>
                </a:r>
                <a:r>
                  <a:rPr lang="en-US" b="1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</a:t>
                </a:r>
                <a:r>
                  <a:rPr lang="en-US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𝐜</m:t>
                    </m:r>
                    <m:r>
                      <a:rPr lang="en-US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b="1" dirty="0"/>
                  <a:t>.B</a:t>
                </a:r>
                <a:r>
                  <a:rPr lang="en-US" baseline="-25000" dirty="0"/>
                  <a:t>1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𝐜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b="1" dirty="0"/>
                  <a:t>.B</a:t>
                </a:r>
                <a:r>
                  <a:rPr lang="en-US" baseline="-25000" dirty="0"/>
                  <a:t>2</a:t>
                </a:r>
                <a:endParaRPr lang="sk-SK" baseline="-25000" dirty="0"/>
              </a:p>
            </p:txBody>
          </p:sp>
        </mc:Choice>
        <mc:Fallback xmlns="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BF75D663-A627-46B4-ABF2-E1E663D67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5815" y="1645648"/>
                <a:ext cx="2088232" cy="415200"/>
              </a:xfrm>
              <a:prstGeom prst="rect">
                <a:avLst/>
              </a:prstGeom>
              <a:blipFill>
                <a:blip r:embed="rId4"/>
                <a:stretch>
                  <a:fillRect t="-8824" b="-1176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4EBAA1D2-8DA7-E5D4-63AB-EB88BD4D893B}"/>
                  </a:ext>
                </a:extLst>
              </p:cNvPr>
              <p:cNvSpPr txBox="1"/>
              <p:nvPr/>
            </p:nvSpPr>
            <p:spPr bwMode="auto">
              <a:xfrm>
                <a:off x="4716015" y="1645648"/>
                <a:ext cx="2520280" cy="4152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r>
                  <a:rPr lang="en-US" b="1" dirty="0">
                    <a:solidFill>
                      <a:srgbClr val="000000"/>
                    </a:solidFill>
                  </a:rPr>
                  <a:t> </a:t>
                </a:r>
                <a:r>
                  <a:rPr lang="en-US" b="1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</a:t>
                </a:r>
                <a:r>
                  <a:rPr lang="en-US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𝐜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1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=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𝐜</m:t>
                    </m:r>
                    <m:r>
                      <a:rPr lang="en-US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b="1" dirty="0"/>
                  <a:t>.B</a:t>
                </a:r>
                <a:r>
                  <a:rPr lang="en-US" baseline="-25000" dirty="0"/>
                  <a:t>1</a:t>
                </a:r>
                <a:r>
                  <a:rPr lang="en-US" dirty="0"/>
                  <a:t>).</a:t>
                </a:r>
                <a:r>
                  <a:rPr lang="en-US" b="1" dirty="0"/>
                  <a:t>B</a:t>
                </a:r>
                <a:r>
                  <a:rPr lang="en-US" b="1" baseline="-25000" dirty="0"/>
                  <a:t>2</a:t>
                </a:r>
                <a:r>
                  <a:rPr lang="en-US" b="1" baseline="30000" dirty="0"/>
                  <a:t>-1</a:t>
                </a:r>
                <a:endParaRPr lang="sk-SK" baseline="-25000" dirty="0"/>
              </a:p>
            </p:txBody>
          </p:sp>
        </mc:Choice>
        <mc:Fallback xmlns="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4EBAA1D2-8DA7-E5D4-63AB-EB88BD4D8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16015" y="1645648"/>
                <a:ext cx="2520280" cy="415200"/>
              </a:xfrm>
              <a:prstGeom prst="rect">
                <a:avLst/>
              </a:prstGeom>
              <a:blipFill>
                <a:blip r:embed="rId5"/>
                <a:stretch>
                  <a:fillRect t="-8824" b="-1176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98A647FF-EBF4-FCFD-DD98-48204BE6AB0A}"/>
                  </a:ext>
                </a:extLst>
              </p:cNvPr>
              <p:cNvSpPr txBox="1"/>
              <p:nvPr/>
            </p:nvSpPr>
            <p:spPr bwMode="auto">
              <a:xfrm>
                <a:off x="4644009" y="2229299"/>
                <a:ext cx="2736304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xistuje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inverzn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á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matica</m:t>
                    </m:r>
                  </m:oMath>
                </a14:m>
                <a:r>
                  <a:rPr lang="sk-SK" b="0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b="0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?</a:t>
                </a:r>
                <a:endParaRPr lang="sk-SK" b="0" i="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endParaRPr lang="sk-SK" b="0" dirty="0">
                  <a:solidFill>
                    <a:srgbClr val="FF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98A647FF-EBF4-FCFD-DD98-48204BE6A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4009" y="2229299"/>
                <a:ext cx="2736304" cy="383178"/>
              </a:xfrm>
              <a:prstGeom prst="rect">
                <a:avLst/>
              </a:prstGeom>
              <a:blipFill>
                <a:blip r:embed="rId6"/>
                <a:stretch>
                  <a:fillRect t="-11111" r="-1114" b="-1904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Box 3">
            <a:extLst>
              <a:ext uri="{FF2B5EF4-FFF2-40B4-BE49-F238E27FC236}">
                <a16:creationId xmlns:a16="http://schemas.microsoft.com/office/drawing/2014/main" id="{3B74EEBB-A0F3-C6A7-ED55-7B480D96E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24" y="285728"/>
            <a:ext cx="800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Prechod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z b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áz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y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do b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áz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21604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" grpId="0"/>
      <p:bldP spid="4" grpId="0"/>
      <p:bldP spid="5" grpId="0"/>
      <p:bldP spid="6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Zaoblený obdĺžnik 15">
            <a:extLst>
              <a:ext uri="{FF2B5EF4-FFF2-40B4-BE49-F238E27FC236}">
                <a16:creationId xmlns:a16="http://schemas.microsoft.com/office/drawing/2014/main" id="{2B40BAB5-D86B-3D2C-5CBC-CE7EEEDA6C2C}"/>
              </a:ext>
            </a:extLst>
          </p:cNvPr>
          <p:cNvSpPr/>
          <p:nvPr/>
        </p:nvSpPr>
        <p:spPr>
          <a:xfrm>
            <a:off x="419613" y="5487091"/>
            <a:ext cx="7712075" cy="1110261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Zaoblený obdĺžnik 15">
            <a:extLst>
              <a:ext uri="{FF2B5EF4-FFF2-40B4-BE49-F238E27FC236}">
                <a16:creationId xmlns:a16="http://schemas.microsoft.com/office/drawing/2014/main" id="{C5575F5B-7EB1-F45C-4535-0222F79E9C54}"/>
              </a:ext>
            </a:extLst>
          </p:cNvPr>
          <p:cNvSpPr/>
          <p:nvPr/>
        </p:nvSpPr>
        <p:spPr>
          <a:xfrm>
            <a:off x="398357" y="2883175"/>
            <a:ext cx="7248730" cy="251541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7" name="Zaoblený obdĺžnik 15">
            <a:extLst>
              <a:ext uri="{FF2B5EF4-FFF2-40B4-BE49-F238E27FC236}">
                <a16:creationId xmlns:a16="http://schemas.microsoft.com/office/drawing/2014/main" id="{B4E44FBF-C2FF-13C5-FFE6-8EF9ACDA8D38}"/>
              </a:ext>
            </a:extLst>
          </p:cNvPr>
          <p:cNvSpPr/>
          <p:nvPr/>
        </p:nvSpPr>
        <p:spPr>
          <a:xfrm>
            <a:off x="419614" y="1037417"/>
            <a:ext cx="7248730" cy="1743511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81282" name="Line 2"/>
          <p:cNvSpPr>
            <a:spLocks noChangeShapeType="1"/>
          </p:cNvSpPr>
          <p:nvPr/>
        </p:nvSpPr>
        <p:spPr bwMode="auto">
          <a:xfrm>
            <a:off x="900113" y="677863"/>
            <a:ext cx="77120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EDCBBAFE-7A09-37FF-97C3-B7913E7BF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24" y="285728"/>
            <a:ext cx="800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Prechod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z b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áz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y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do b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áz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bject 2">
                <a:extLst>
                  <a:ext uri="{FF2B5EF4-FFF2-40B4-BE49-F238E27FC236}">
                    <a16:creationId xmlns:a16="http://schemas.microsoft.com/office/drawing/2014/main" id="{10A25DFA-4618-4C3B-DF9A-337BDB73DDE6}"/>
                  </a:ext>
                </a:extLst>
              </p:cNvPr>
              <p:cNvSpPr txBox="1"/>
              <p:nvPr/>
            </p:nvSpPr>
            <p:spPr bwMode="auto">
              <a:xfrm>
                <a:off x="899591" y="1412776"/>
                <a:ext cx="1738367" cy="4152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r>
                  <a:rPr lang="en-US" b="1" dirty="0">
                    <a:solidFill>
                      <a:srgbClr val="00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sk-SK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𝐜</m:t>
                    </m:r>
                    <m:r>
                      <a:rPr lang="en-US" b="1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𝐁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b="1" dirty="0"/>
                  <a:t>=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𝐜</m:t>
                    </m:r>
                    <m:r>
                      <a:rPr lang="en-US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b="1" dirty="0"/>
                  <a:t>.B</a:t>
                </a:r>
                <a:r>
                  <a:rPr lang="en-US" baseline="-25000" dirty="0"/>
                  <a:t>1</a:t>
                </a:r>
                <a:endParaRPr lang="sk-SK" baseline="-25000" dirty="0"/>
              </a:p>
            </p:txBody>
          </p:sp>
        </mc:Choice>
        <mc:Fallback xmlns="">
          <p:sp>
            <p:nvSpPr>
              <p:cNvPr id="25" name="Object 2">
                <a:extLst>
                  <a:ext uri="{FF2B5EF4-FFF2-40B4-BE49-F238E27FC236}">
                    <a16:creationId xmlns:a16="http://schemas.microsoft.com/office/drawing/2014/main" id="{10A25DFA-4618-4C3B-DF9A-337BDB73D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591" y="1412776"/>
                <a:ext cx="1738367" cy="415200"/>
              </a:xfrm>
              <a:prstGeom prst="rect">
                <a:avLst/>
              </a:prstGeom>
              <a:blipFill>
                <a:blip r:embed="rId2"/>
                <a:stretch>
                  <a:fillRect t="-8824" b="-1176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2">
                <a:extLst>
                  <a:ext uri="{FF2B5EF4-FFF2-40B4-BE49-F238E27FC236}">
                    <a16:creationId xmlns:a16="http://schemas.microsoft.com/office/drawing/2014/main" id="{89C776D0-0886-E656-B54E-476D009DF241}"/>
                  </a:ext>
                </a:extLst>
              </p:cNvPr>
              <p:cNvSpPr txBox="1"/>
              <p:nvPr/>
            </p:nvSpPr>
            <p:spPr bwMode="auto">
              <a:xfrm>
                <a:off x="899591" y="1944505"/>
                <a:ext cx="1738367" cy="4152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r>
                  <a:rPr lang="en-US" b="1" dirty="0">
                    <a:solidFill>
                      <a:srgbClr val="00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sk-SK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𝐜</m:t>
                    </m:r>
                    <m:r>
                      <a:rPr lang="en-US" b="1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𝐁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b="1" dirty="0"/>
                  <a:t>=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𝐜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b="1" dirty="0"/>
                  <a:t>.B</a:t>
                </a:r>
                <a:r>
                  <a:rPr lang="en-US" baseline="-25000" dirty="0"/>
                  <a:t>2</a:t>
                </a:r>
                <a:endParaRPr lang="sk-SK" baseline="-25000" dirty="0"/>
              </a:p>
            </p:txBody>
          </p:sp>
        </mc:Choice>
        <mc:Fallback xmlns="">
          <p:sp>
            <p:nvSpPr>
              <p:cNvPr id="3" name="Object 2">
                <a:extLst>
                  <a:ext uri="{FF2B5EF4-FFF2-40B4-BE49-F238E27FC236}">
                    <a16:creationId xmlns:a16="http://schemas.microsoft.com/office/drawing/2014/main" id="{89C776D0-0886-E656-B54E-476D009DF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591" y="1944505"/>
                <a:ext cx="1738367" cy="415200"/>
              </a:xfrm>
              <a:prstGeom prst="rect">
                <a:avLst/>
              </a:prstGeom>
              <a:blipFill>
                <a:blip r:embed="rId3"/>
                <a:stretch>
                  <a:fillRect t="-8824" b="-1176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BF75D663-A627-46B4-ABF2-E1E663D67D16}"/>
                  </a:ext>
                </a:extLst>
              </p:cNvPr>
              <p:cNvSpPr txBox="1"/>
              <p:nvPr/>
            </p:nvSpPr>
            <p:spPr bwMode="auto">
              <a:xfrm>
                <a:off x="2915815" y="1645648"/>
                <a:ext cx="2088232" cy="4152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r>
                  <a:rPr lang="en-US" b="1" dirty="0">
                    <a:solidFill>
                      <a:srgbClr val="000000"/>
                    </a:solidFill>
                  </a:rPr>
                  <a:t> </a:t>
                </a:r>
                <a:r>
                  <a:rPr lang="en-US" b="1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</a:t>
                </a:r>
                <a:r>
                  <a:rPr lang="en-US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𝐜</m:t>
                    </m:r>
                    <m:r>
                      <a:rPr lang="en-US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b="1" dirty="0"/>
                  <a:t>.B</a:t>
                </a:r>
                <a:r>
                  <a:rPr lang="en-US" baseline="-25000" dirty="0"/>
                  <a:t>1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𝐜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b="1" dirty="0"/>
                  <a:t>.B</a:t>
                </a:r>
                <a:r>
                  <a:rPr lang="en-US" baseline="-25000" dirty="0"/>
                  <a:t>2</a:t>
                </a:r>
                <a:endParaRPr lang="sk-SK" baseline="-25000" dirty="0"/>
              </a:p>
            </p:txBody>
          </p:sp>
        </mc:Choice>
        <mc:Fallback xmlns="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BF75D663-A627-46B4-ABF2-E1E663D67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5815" y="1645648"/>
                <a:ext cx="2088232" cy="415200"/>
              </a:xfrm>
              <a:prstGeom prst="rect">
                <a:avLst/>
              </a:prstGeom>
              <a:blipFill>
                <a:blip r:embed="rId4"/>
                <a:stretch>
                  <a:fillRect t="-8824" b="-1176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4EBAA1D2-8DA7-E5D4-63AB-EB88BD4D893B}"/>
                  </a:ext>
                </a:extLst>
              </p:cNvPr>
              <p:cNvSpPr txBox="1"/>
              <p:nvPr/>
            </p:nvSpPr>
            <p:spPr bwMode="auto">
              <a:xfrm>
                <a:off x="4716015" y="1645648"/>
                <a:ext cx="2520280" cy="4152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r>
                  <a:rPr lang="en-US" b="1" dirty="0">
                    <a:solidFill>
                      <a:srgbClr val="000000"/>
                    </a:solidFill>
                  </a:rPr>
                  <a:t> </a:t>
                </a:r>
                <a:r>
                  <a:rPr lang="en-US" b="1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</a:t>
                </a:r>
                <a:r>
                  <a:rPr lang="en-US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𝐜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1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=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𝐜</m:t>
                    </m:r>
                    <m:r>
                      <a:rPr lang="en-US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b="1" dirty="0"/>
                  <a:t>.B</a:t>
                </a:r>
                <a:r>
                  <a:rPr lang="en-US" baseline="-25000" dirty="0"/>
                  <a:t>1</a:t>
                </a:r>
                <a:r>
                  <a:rPr lang="en-US" dirty="0"/>
                  <a:t>).</a:t>
                </a:r>
                <a:r>
                  <a:rPr lang="en-US" b="1" dirty="0"/>
                  <a:t>B</a:t>
                </a:r>
                <a:r>
                  <a:rPr lang="en-US" b="1" baseline="-25000" dirty="0"/>
                  <a:t>2</a:t>
                </a:r>
                <a:r>
                  <a:rPr lang="en-US" b="1" baseline="30000" dirty="0"/>
                  <a:t>-1</a:t>
                </a:r>
                <a:endParaRPr lang="sk-SK" baseline="-25000" dirty="0"/>
              </a:p>
            </p:txBody>
          </p:sp>
        </mc:Choice>
        <mc:Fallback xmlns="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4EBAA1D2-8DA7-E5D4-63AB-EB88BD4D8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16015" y="1645648"/>
                <a:ext cx="2520280" cy="415200"/>
              </a:xfrm>
              <a:prstGeom prst="rect">
                <a:avLst/>
              </a:prstGeom>
              <a:blipFill>
                <a:blip r:embed="rId5"/>
                <a:stretch>
                  <a:fillRect t="-8824" b="-1176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98A647FF-EBF4-FCFD-DD98-48204BE6AB0A}"/>
                  </a:ext>
                </a:extLst>
              </p:cNvPr>
              <p:cNvSpPr txBox="1"/>
              <p:nvPr/>
            </p:nvSpPr>
            <p:spPr bwMode="auto">
              <a:xfrm>
                <a:off x="4644009" y="2229299"/>
                <a:ext cx="2736304" cy="3831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xistuje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inverzn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á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matica</m:t>
                    </m:r>
                  </m:oMath>
                </a14:m>
                <a:r>
                  <a:rPr lang="sk-SK" b="0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b="0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?</a:t>
                </a:r>
                <a:endParaRPr lang="sk-SK" b="0" i="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endParaRPr lang="sk-SK" b="0" dirty="0">
                  <a:solidFill>
                    <a:srgbClr val="FF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98A647FF-EBF4-FCFD-DD98-48204BE6A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4009" y="2229299"/>
                <a:ext cx="2736304" cy="383178"/>
              </a:xfrm>
              <a:prstGeom prst="rect">
                <a:avLst/>
              </a:prstGeom>
              <a:blipFill>
                <a:blip r:embed="rId6"/>
                <a:stretch>
                  <a:fillRect t="-11111" r="-1114" b="-1904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398FEA03-F2C1-66D6-A246-970A7891B502}"/>
                  </a:ext>
                </a:extLst>
              </p:cNvPr>
              <p:cNvSpPr txBox="1"/>
              <p:nvPr/>
            </p:nvSpPr>
            <p:spPr bwMode="auto">
              <a:xfrm>
                <a:off x="693742" y="5848615"/>
                <a:ext cx="1368150" cy="64807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r>
                  <a:rPr lang="en-US" b="1" dirty="0">
                    <a:solidFill>
                      <a:srgbClr val="000000"/>
                    </a:solidFill>
                  </a:rPr>
                  <a:t>A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k-SK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398FEA03-F2C1-66D6-A246-970A7891B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3742" y="5848615"/>
                <a:ext cx="1368150" cy="648072"/>
              </a:xfrm>
              <a:prstGeom prst="rect">
                <a:avLst/>
              </a:prstGeom>
              <a:blipFill>
                <a:blip r:embed="rId7"/>
                <a:stretch>
                  <a:fillRect l="-401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2">
                <a:extLst>
                  <a:ext uri="{FF2B5EF4-FFF2-40B4-BE49-F238E27FC236}">
                    <a16:creationId xmlns:a16="http://schemas.microsoft.com/office/drawing/2014/main" id="{FF3899BA-AE9B-473C-6D14-C7BC101FD641}"/>
                  </a:ext>
                </a:extLst>
              </p:cNvPr>
              <p:cNvSpPr txBox="1"/>
              <p:nvPr/>
            </p:nvSpPr>
            <p:spPr bwMode="auto">
              <a:xfrm>
                <a:off x="2637958" y="5745580"/>
                <a:ext cx="3024336" cy="75110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sk-SK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𝑎𝑑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𝑐𝑏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0" name="Object 2">
                <a:extLst>
                  <a:ext uri="{FF2B5EF4-FFF2-40B4-BE49-F238E27FC236}">
                    <a16:creationId xmlns:a16="http://schemas.microsoft.com/office/drawing/2014/main" id="{FF3899BA-AE9B-473C-6D14-C7BC101FD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37958" y="5745580"/>
                <a:ext cx="3024336" cy="7511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063F00AD-79B2-48A6-B2C0-B4DF8884228D}"/>
                  </a:ext>
                </a:extLst>
              </p:cNvPr>
              <p:cNvSpPr txBox="1"/>
              <p:nvPr/>
            </p:nvSpPr>
            <p:spPr bwMode="auto">
              <a:xfrm>
                <a:off x="5585211" y="5716644"/>
                <a:ext cx="2525355" cy="75110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𝑎𝑑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𝑐𝑏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/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063F00AD-79B2-48A6-B2C0-B4DF88842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5211" y="5716644"/>
                <a:ext cx="2525355" cy="75110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8AE4EB6C-1E09-7F63-09B6-2F072A25445F}"/>
                  </a:ext>
                </a:extLst>
              </p:cNvPr>
              <p:cNvSpPr txBox="1"/>
              <p:nvPr/>
            </p:nvSpPr>
            <p:spPr bwMode="auto">
              <a:xfrm>
                <a:off x="419614" y="3079299"/>
                <a:ext cx="1738367" cy="4152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r>
                  <a:rPr lang="en-US" b="1" dirty="0">
                    <a:solidFill>
                      <a:srgbClr val="00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sk-SK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2,3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𝐁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sk-SK" baseline="-25000" dirty="0"/>
              </a:p>
            </p:txBody>
          </p:sp>
        </mc:Choice>
        <mc:Fallback xmlns="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8AE4EB6C-1E09-7F63-09B6-2F072A254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9614" y="3079299"/>
                <a:ext cx="1738367" cy="415200"/>
              </a:xfrm>
              <a:prstGeom prst="rect">
                <a:avLst/>
              </a:prstGeom>
              <a:blipFill>
                <a:blip r:embed="rId10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1909FA99-01D5-2A48-1562-F62C3BE4F475}"/>
                  </a:ext>
                </a:extLst>
              </p:cNvPr>
              <p:cNvSpPr txBox="1"/>
              <p:nvPr/>
            </p:nvSpPr>
            <p:spPr bwMode="auto">
              <a:xfrm>
                <a:off x="2095836" y="2986532"/>
                <a:ext cx="1998492" cy="75110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r>
                  <a:rPr lang="en-US" b="1" dirty="0">
                    <a:solidFill>
                      <a:srgbClr val="000000"/>
                    </a:solidFill>
                  </a:rPr>
                  <a:t>B</a:t>
                </a:r>
                <a:r>
                  <a:rPr lang="en-US" baseline="-25000" dirty="0">
                    <a:solidFill>
                      <a:srgbClr val="000000"/>
                    </a:solidFill>
                  </a:rPr>
                  <a:t>1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k-SK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1909FA99-01D5-2A48-1562-F62C3BE4F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95836" y="2986532"/>
                <a:ext cx="1998492" cy="751107"/>
              </a:xfrm>
              <a:prstGeom prst="rect">
                <a:avLst/>
              </a:prstGeom>
              <a:blipFill>
                <a:blip r:embed="rId11"/>
                <a:stretch>
                  <a:fillRect l="-274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AF152788-1E3E-506E-5EFA-2600EAD19294}"/>
                  </a:ext>
                </a:extLst>
              </p:cNvPr>
              <p:cNvSpPr txBox="1"/>
              <p:nvPr/>
            </p:nvSpPr>
            <p:spPr bwMode="auto">
              <a:xfrm>
                <a:off x="3887925" y="3075033"/>
                <a:ext cx="1368150" cy="4152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r>
                  <a:rPr lang="en-US" b="1" dirty="0">
                    <a:solidFill>
                      <a:srgbClr val="00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sk-SK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𝐜</m:t>
                    </m:r>
                    <m:r>
                      <a:rPr lang="en-US" b="1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𝐁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1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?</a:t>
                </a:r>
                <a:endParaRPr lang="sk-SK" baseline="-25000" dirty="0"/>
              </a:p>
            </p:txBody>
          </p:sp>
        </mc:Choice>
        <mc:Fallback xmlns="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AF152788-1E3E-506E-5EFA-2600EAD19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87925" y="3075033"/>
                <a:ext cx="1368150" cy="415200"/>
              </a:xfrm>
              <a:prstGeom prst="rect">
                <a:avLst/>
              </a:prstGeom>
              <a:blipFill>
                <a:blip r:embed="rId12"/>
                <a:stretch>
                  <a:fillRect t="-7246" r="-893" b="-1014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98941C6C-5D94-326B-5F9D-F15DC5399378}"/>
                  </a:ext>
                </a:extLst>
              </p:cNvPr>
              <p:cNvSpPr txBox="1"/>
              <p:nvPr/>
            </p:nvSpPr>
            <p:spPr bwMode="auto">
              <a:xfrm>
                <a:off x="5436096" y="2961055"/>
                <a:ext cx="1998492" cy="751107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>
                <a:noAutofit/>
              </a:bodyPr>
              <a:lstStyle/>
              <a:p>
                <a:r>
                  <a:rPr lang="en-US" b="1" dirty="0">
                    <a:solidFill>
                      <a:srgbClr val="000000"/>
                    </a:solidFill>
                  </a:rPr>
                  <a:t>B</a:t>
                </a:r>
                <a:r>
                  <a:rPr lang="sk-SK" baseline="-25000" dirty="0">
                    <a:solidFill>
                      <a:srgbClr val="000000"/>
                    </a:solidFill>
                  </a:rPr>
                  <a:t>2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k-SK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98941C6C-5D94-326B-5F9D-F15DC5399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36096" y="2961055"/>
                <a:ext cx="1998492" cy="751107"/>
              </a:xfrm>
              <a:prstGeom prst="rect">
                <a:avLst/>
              </a:prstGeom>
              <a:blipFill>
                <a:blip r:embed="rId13"/>
                <a:stretch>
                  <a:fillRect l="-274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2">
                <a:extLst>
                  <a:ext uri="{FF2B5EF4-FFF2-40B4-BE49-F238E27FC236}">
                    <a16:creationId xmlns:a16="http://schemas.microsoft.com/office/drawing/2014/main" id="{3758F1AD-052B-A13C-DECE-7A47295AFB4D}"/>
                  </a:ext>
                </a:extLst>
              </p:cNvPr>
              <p:cNvSpPr txBox="1"/>
              <p:nvPr/>
            </p:nvSpPr>
            <p:spPr bwMode="auto">
              <a:xfrm>
                <a:off x="519514" y="3732512"/>
                <a:ext cx="3429223" cy="74568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r>
                  <a:rPr lang="en-US" b="1" dirty="0">
                    <a:solidFill>
                      <a:srgbClr val="000000"/>
                    </a:solidFill>
                  </a:rPr>
                  <a:t>(2, 3).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= (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x, y</a:t>
                </a:r>
                <a:r>
                  <a:rPr lang="en-US" dirty="0"/>
                  <a:t>).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14" name="Object 2">
                <a:extLst>
                  <a:ext uri="{FF2B5EF4-FFF2-40B4-BE49-F238E27FC236}">
                    <a16:creationId xmlns:a16="http://schemas.microsoft.com/office/drawing/2014/main" id="{3758F1AD-052B-A13C-DECE-7A47295AF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9514" y="3732512"/>
                <a:ext cx="3429223" cy="745680"/>
              </a:xfrm>
              <a:prstGeom prst="rect">
                <a:avLst/>
              </a:prstGeom>
              <a:blipFill>
                <a:blip r:embed="rId14"/>
                <a:stretch>
                  <a:fillRect l="-142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2">
                <a:extLst>
                  <a:ext uri="{FF2B5EF4-FFF2-40B4-BE49-F238E27FC236}">
                    <a16:creationId xmlns:a16="http://schemas.microsoft.com/office/drawing/2014/main" id="{66510E43-6C6F-76B8-71BF-DF60E9D674CE}"/>
                  </a:ext>
                </a:extLst>
              </p:cNvPr>
              <p:cNvSpPr txBox="1"/>
              <p:nvPr/>
            </p:nvSpPr>
            <p:spPr bwMode="auto">
              <a:xfrm>
                <a:off x="541219" y="4536771"/>
                <a:ext cx="3553110" cy="74568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r>
                  <a:rPr lang="en-US" dirty="0"/>
                  <a:t>(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x, y</a:t>
                </a:r>
                <a:r>
                  <a:rPr lang="en-US" dirty="0"/>
                  <a:t>) = </a:t>
                </a:r>
                <a:r>
                  <a:rPr lang="en-US" b="1" dirty="0">
                    <a:solidFill>
                      <a:srgbClr val="000000"/>
                    </a:solidFill>
                  </a:rPr>
                  <a:t>(2, 3).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15" name="Object 2">
                <a:extLst>
                  <a:ext uri="{FF2B5EF4-FFF2-40B4-BE49-F238E27FC236}">
                    <a16:creationId xmlns:a16="http://schemas.microsoft.com/office/drawing/2014/main" id="{66510E43-6C6F-76B8-71BF-DF60E9D67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1219" y="4536771"/>
                <a:ext cx="3553110" cy="745680"/>
              </a:xfrm>
              <a:prstGeom prst="rect">
                <a:avLst/>
              </a:prstGeom>
              <a:blipFill>
                <a:blip r:embed="rId15"/>
                <a:stretch>
                  <a:fillRect l="-154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2">
                <a:extLst>
                  <a:ext uri="{FF2B5EF4-FFF2-40B4-BE49-F238E27FC236}">
                    <a16:creationId xmlns:a16="http://schemas.microsoft.com/office/drawing/2014/main" id="{D8F9C9FB-0E75-4C3D-7D8F-3BB656DB9BB3}"/>
                  </a:ext>
                </a:extLst>
              </p:cNvPr>
              <p:cNvSpPr txBox="1"/>
              <p:nvPr/>
            </p:nvSpPr>
            <p:spPr bwMode="auto">
              <a:xfrm>
                <a:off x="4022722" y="4505138"/>
                <a:ext cx="2280610" cy="64202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r>
                  <a:rPr lang="en-US" dirty="0"/>
                  <a:t>= </a:t>
                </a:r>
                <a:r>
                  <a:rPr lang="en-US" b="1" dirty="0">
                    <a:solidFill>
                      <a:srgbClr val="000000"/>
                    </a:solidFill>
                  </a:rPr>
                  <a:t>(-1, 5)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16" name="Object 2">
                <a:extLst>
                  <a:ext uri="{FF2B5EF4-FFF2-40B4-BE49-F238E27FC236}">
                    <a16:creationId xmlns:a16="http://schemas.microsoft.com/office/drawing/2014/main" id="{D8F9C9FB-0E75-4C3D-7D8F-3BB656DB9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22722" y="4505138"/>
                <a:ext cx="2280610" cy="642025"/>
              </a:xfrm>
              <a:prstGeom prst="rect">
                <a:avLst/>
              </a:prstGeom>
              <a:blipFill>
                <a:blip r:embed="rId16"/>
                <a:stretch>
                  <a:fillRect l="-240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bject 2">
            <a:extLst>
              <a:ext uri="{FF2B5EF4-FFF2-40B4-BE49-F238E27FC236}">
                <a16:creationId xmlns:a16="http://schemas.microsoft.com/office/drawing/2014/main" id="{C09F2182-2BE6-E89E-C34B-F9CF9A261BA1}"/>
              </a:ext>
            </a:extLst>
          </p:cNvPr>
          <p:cNvSpPr txBox="1"/>
          <p:nvPr/>
        </p:nvSpPr>
        <p:spPr bwMode="auto">
          <a:xfrm>
            <a:off x="6156176" y="4584861"/>
            <a:ext cx="1224137" cy="398233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en-US" dirty="0"/>
              <a:t>= </a:t>
            </a:r>
            <a:r>
              <a:rPr lang="en-US" b="1" dirty="0">
                <a:solidFill>
                  <a:srgbClr val="000000"/>
                </a:solidFill>
              </a:rPr>
              <a:t>(-17, 28)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1203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7" grpId="0"/>
      <p:bldP spid="10" grpId="0"/>
      <p:bldP spid="11" grpId="0"/>
      <p:bldP spid="2" grpId="0"/>
      <p:bldP spid="8" grpId="0"/>
      <p:bldP spid="9" grpId="0"/>
      <p:bldP spid="13" grpId="0" animBg="1"/>
      <p:bldP spid="14" grpId="0"/>
      <p:bldP spid="15" grpId="0"/>
      <p:bldP spid="16" grpId="0"/>
      <p:bldP spid="18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Line 2"/>
          <p:cNvSpPr>
            <a:spLocks noChangeShapeType="1"/>
          </p:cNvSpPr>
          <p:nvPr/>
        </p:nvSpPr>
        <p:spPr bwMode="auto">
          <a:xfrm>
            <a:off x="900113" y="677863"/>
            <a:ext cx="77120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481283" name="Text Box 3"/>
          <p:cNvSpPr txBox="1">
            <a:spLocks noChangeArrowheads="1"/>
          </p:cNvSpPr>
          <p:nvPr/>
        </p:nvSpPr>
        <p:spPr bwMode="auto">
          <a:xfrm>
            <a:off x="857224" y="285728"/>
            <a:ext cx="800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Súradnice vektora v ortogonálnej báze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2"/>
              <p:cNvSpPr txBox="1"/>
              <p:nvPr/>
            </p:nvSpPr>
            <p:spPr bwMode="auto">
              <a:xfrm>
                <a:off x="1763688" y="1270437"/>
                <a:ext cx="3896754" cy="113345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sk-SK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sk-SK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sk-SK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1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63688" y="1270437"/>
                <a:ext cx="3896754" cy="11334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bject 4"/>
              <p:cNvSpPr txBox="1"/>
              <p:nvPr/>
            </p:nvSpPr>
            <p:spPr bwMode="auto">
              <a:xfrm>
                <a:off x="5887070" y="1527303"/>
                <a:ext cx="2859112" cy="5080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87070" y="1527303"/>
                <a:ext cx="2859112" cy="508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bject 5"/>
              <p:cNvSpPr txBox="1"/>
              <p:nvPr/>
            </p:nvSpPr>
            <p:spPr bwMode="auto">
              <a:xfrm>
                <a:off x="467544" y="3209270"/>
                <a:ext cx="5905911" cy="113345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,...,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)⋅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𝐜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4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3209270"/>
                <a:ext cx="5905911" cy="11334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5">
            <a:extLst>
              <a:ext uri="{FF2B5EF4-FFF2-40B4-BE49-F238E27FC236}">
                <a16:creationId xmlns:a16="http://schemas.microsoft.com/office/drawing/2014/main" id="{631FB2F3-39B3-8C09-F4F1-41D062FDD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867335"/>
            <a:ext cx="2088232" cy="465063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O</a:t>
            </a:r>
            <a:r>
              <a:rPr lang="sk-SK" sz="2000" dirty="0" err="1">
                <a:solidFill>
                  <a:srgbClr val="FF0000"/>
                </a:solidFill>
                <a:latin typeface="Times New Roman" pitchFamily="18" charset="0"/>
              </a:rPr>
              <a:t>rtogonálna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báza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7">
                <a:extLst>
                  <a:ext uri="{FF2B5EF4-FFF2-40B4-BE49-F238E27FC236}">
                    <a16:creationId xmlns:a16="http://schemas.microsoft.com/office/drawing/2014/main" id="{C600060F-306D-93DB-C220-76D473108C0D}"/>
                  </a:ext>
                </a:extLst>
              </p:cNvPr>
              <p:cNvSpPr txBox="1"/>
              <p:nvPr/>
            </p:nvSpPr>
            <p:spPr bwMode="auto">
              <a:xfrm>
                <a:off x="366820" y="4792941"/>
                <a:ext cx="1023398" cy="5080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sk-SK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𝐛</m:t>
                            </m:r>
                          </m:e>
                          <m:sub>
                            <m:r>
                              <a:rPr lang="sk-SK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= </a:t>
                </a:r>
                <a:endParaRPr lang="sk-SK" dirty="0"/>
              </a:p>
            </p:txBody>
          </p:sp>
        </mc:Choice>
        <mc:Fallback xmlns="">
          <p:sp>
            <p:nvSpPr>
              <p:cNvPr id="9" name="Object 7">
                <a:extLst>
                  <a:ext uri="{FF2B5EF4-FFF2-40B4-BE49-F238E27FC236}">
                    <a16:creationId xmlns:a16="http://schemas.microsoft.com/office/drawing/2014/main" id="{C600060F-306D-93DB-C220-76D473108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6820" y="4792941"/>
                <a:ext cx="1023398" cy="508000"/>
              </a:xfrm>
              <a:prstGeom prst="rect">
                <a:avLst/>
              </a:prstGeom>
              <a:blipFill>
                <a:blip r:embed="rId5"/>
                <a:stretch>
                  <a:fillRect t="-3571" r="-535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8">
                <a:extLst>
                  <a:ext uri="{FF2B5EF4-FFF2-40B4-BE49-F238E27FC236}">
                    <a16:creationId xmlns:a16="http://schemas.microsoft.com/office/drawing/2014/main" id="{5C752FDE-490D-615C-D040-A4C3DBE64283}"/>
                  </a:ext>
                </a:extLst>
              </p:cNvPr>
              <p:cNvSpPr txBox="1"/>
              <p:nvPr/>
            </p:nvSpPr>
            <p:spPr bwMode="auto">
              <a:xfrm>
                <a:off x="990011" y="4455787"/>
                <a:ext cx="1785949" cy="113345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0" name="Object 8">
                <a:extLst>
                  <a:ext uri="{FF2B5EF4-FFF2-40B4-BE49-F238E27FC236}">
                    <a16:creationId xmlns:a16="http://schemas.microsoft.com/office/drawing/2014/main" id="{5C752FDE-490D-615C-D040-A4C3DBE64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011" y="4455787"/>
                <a:ext cx="1785949" cy="11334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9">
                <a:extLst>
                  <a:ext uri="{FF2B5EF4-FFF2-40B4-BE49-F238E27FC236}">
                    <a16:creationId xmlns:a16="http://schemas.microsoft.com/office/drawing/2014/main" id="{84E2F355-AD16-5490-0642-6D53214AB3B2}"/>
                  </a:ext>
                </a:extLst>
              </p:cNvPr>
              <p:cNvSpPr txBox="1"/>
              <p:nvPr/>
            </p:nvSpPr>
            <p:spPr bwMode="auto">
              <a:xfrm>
                <a:off x="2699792" y="4550546"/>
                <a:ext cx="1971643" cy="94393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⟨"/>
                          <m:endChr m:val="⟩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1" name="Object 9">
                <a:extLst>
                  <a:ext uri="{FF2B5EF4-FFF2-40B4-BE49-F238E27FC236}">
                    <a16:creationId xmlns:a16="http://schemas.microsoft.com/office/drawing/2014/main" id="{84E2F355-AD16-5490-0642-6D53214AB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9792" y="4550546"/>
                <a:ext cx="1971643" cy="9439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10">
                <a:extLst>
                  <a:ext uri="{FF2B5EF4-FFF2-40B4-BE49-F238E27FC236}">
                    <a16:creationId xmlns:a16="http://schemas.microsoft.com/office/drawing/2014/main" id="{5B73BAF8-6FBE-98E2-573D-B05A6789E5B3}"/>
                  </a:ext>
                </a:extLst>
              </p:cNvPr>
              <p:cNvSpPr txBox="1"/>
              <p:nvPr/>
            </p:nvSpPr>
            <p:spPr bwMode="auto">
              <a:xfrm>
                <a:off x="4355976" y="4799986"/>
                <a:ext cx="1382637" cy="56991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4" name="Object 10">
                <a:extLst>
                  <a:ext uri="{FF2B5EF4-FFF2-40B4-BE49-F238E27FC236}">
                    <a16:creationId xmlns:a16="http://schemas.microsoft.com/office/drawing/2014/main" id="{5B73BAF8-6FBE-98E2-573D-B05A6789E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55976" y="4799986"/>
                <a:ext cx="1382637" cy="56991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11">
                <a:extLst>
                  <a:ext uri="{FF2B5EF4-FFF2-40B4-BE49-F238E27FC236}">
                    <a16:creationId xmlns:a16="http://schemas.microsoft.com/office/drawing/2014/main" id="{5A948506-1FC8-53DD-139C-03484B27FBDF}"/>
                  </a:ext>
                </a:extLst>
              </p:cNvPr>
              <p:cNvSpPr txBox="1"/>
              <p:nvPr/>
            </p:nvSpPr>
            <p:spPr bwMode="auto">
              <a:xfrm>
                <a:off x="5652120" y="4607011"/>
                <a:ext cx="1785950" cy="83100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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7" name="Object 11">
                <a:extLst>
                  <a:ext uri="{FF2B5EF4-FFF2-40B4-BE49-F238E27FC236}">
                    <a16:creationId xmlns:a16="http://schemas.microsoft.com/office/drawing/2014/main" id="{5A948506-1FC8-53DD-139C-03484B27F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2120" y="4607011"/>
                <a:ext cx="1785950" cy="83100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5">
            <a:extLst>
              <a:ext uri="{FF2B5EF4-FFF2-40B4-BE49-F238E27FC236}">
                <a16:creationId xmlns:a16="http://schemas.microsoft.com/office/drawing/2014/main" id="{A486E697-9158-8C04-22A9-BA2D101FF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2603897"/>
            <a:ext cx="4248472" cy="465063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S</a:t>
            </a:r>
            <a:r>
              <a:rPr lang="sk-SK" sz="2000" dirty="0" err="1">
                <a:solidFill>
                  <a:srgbClr val="FF0000"/>
                </a:solidFill>
                <a:latin typeface="Times New Roman" pitchFamily="18" charset="0"/>
              </a:rPr>
              <a:t>úradnice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vektora v ortogonálnej báze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96470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9" grpId="0"/>
      <p:bldP spid="10" grpId="0"/>
      <p:bldP spid="11" grpId="0"/>
      <p:bldP spid="14" grpId="0"/>
      <p:bldP spid="17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aoblený obdĺžnik 15">
            <a:extLst>
              <a:ext uri="{FF2B5EF4-FFF2-40B4-BE49-F238E27FC236}">
                <a16:creationId xmlns:a16="http://schemas.microsoft.com/office/drawing/2014/main" id="{C0C75DE5-CA42-8374-B46C-954B3F92459D}"/>
              </a:ext>
            </a:extLst>
          </p:cNvPr>
          <p:cNvSpPr/>
          <p:nvPr/>
        </p:nvSpPr>
        <p:spPr>
          <a:xfrm>
            <a:off x="240869" y="836712"/>
            <a:ext cx="8662261" cy="3519702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2DEEE94-C1FE-6496-6FB0-744F42B80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642" y="2526540"/>
            <a:ext cx="1547846" cy="97446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481282" name="Line 2"/>
          <p:cNvSpPr>
            <a:spLocks noChangeShapeType="1"/>
          </p:cNvSpPr>
          <p:nvPr/>
        </p:nvSpPr>
        <p:spPr bwMode="auto">
          <a:xfrm>
            <a:off x="900113" y="677863"/>
            <a:ext cx="77120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481283" name="Text Box 3"/>
          <p:cNvSpPr txBox="1">
            <a:spLocks noChangeArrowheads="1"/>
          </p:cNvSpPr>
          <p:nvPr/>
        </p:nvSpPr>
        <p:spPr bwMode="auto">
          <a:xfrm>
            <a:off x="857224" y="285728"/>
            <a:ext cx="800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Súradnice vektora v ortogonálnej báze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2"/>
              <p:cNvSpPr txBox="1"/>
              <p:nvPr/>
            </p:nvSpPr>
            <p:spPr bwMode="auto">
              <a:xfrm>
                <a:off x="980155" y="1474436"/>
                <a:ext cx="3896754" cy="113345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sk-SK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sk-SK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sk-SK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1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0155" y="1474436"/>
                <a:ext cx="3896754" cy="11334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bject 4"/>
              <p:cNvSpPr txBox="1"/>
              <p:nvPr/>
            </p:nvSpPr>
            <p:spPr bwMode="auto">
              <a:xfrm>
                <a:off x="5238998" y="1718875"/>
                <a:ext cx="2859112" cy="5080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38998" y="1718875"/>
                <a:ext cx="2859112" cy="508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bject 5"/>
              <p:cNvSpPr txBox="1"/>
              <p:nvPr/>
            </p:nvSpPr>
            <p:spPr bwMode="auto">
              <a:xfrm>
                <a:off x="467544" y="3222961"/>
                <a:ext cx="5905911" cy="113345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,...,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)⋅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𝐜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4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3222961"/>
                <a:ext cx="5905911" cy="11334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11">
                <a:extLst>
                  <a:ext uri="{FF2B5EF4-FFF2-40B4-BE49-F238E27FC236}">
                    <a16:creationId xmlns:a16="http://schemas.microsoft.com/office/drawing/2014/main" id="{5A948506-1FC8-53DD-139C-03484B27FBDF}"/>
                  </a:ext>
                </a:extLst>
              </p:cNvPr>
              <p:cNvSpPr txBox="1"/>
              <p:nvPr/>
            </p:nvSpPr>
            <p:spPr bwMode="auto">
              <a:xfrm>
                <a:off x="7517601" y="2639094"/>
                <a:ext cx="1346162" cy="83100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c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7" name="Object 11">
                <a:extLst>
                  <a:ext uri="{FF2B5EF4-FFF2-40B4-BE49-F238E27FC236}">
                    <a16:creationId xmlns:a16="http://schemas.microsoft.com/office/drawing/2014/main" id="{5A948506-1FC8-53DD-139C-03484B27F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17601" y="2639094"/>
                <a:ext cx="1346162" cy="8310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5">
            <a:extLst>
              <a:ext uri="{FF2B5EF4-FFF2-40B4-BE49-F238E27FC236}">
                <a16:creationId xmlns:a16="http://schemas.microsoft.com/office/drawing/2014/main" id="{A486E697-9158-8C04-22A9-BA2D101FF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820" y="2597563"/>
            <a:ext cx="6862514" cy="465063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S</a:t>
            </a:r>
            <a:r>
              <a:rPr lang="sk-SK" sz="2000" dirty="0" err="1">
                <a:solidFill>
                  <a:schemeClr val="tx1"/>
                </a:solidFill>
                <a:latin typeface="Times New Roman" pitchFamily="18" charset="0"/>
              </a:rPr>
              <a:t>úradnice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vektora v ortogonálnej báze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</a:rPr>
              <a:t>vypo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čítame podľa vzorca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: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279AA9-B4C6-8649-87AF-FCA63A88C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74" y="873372"/>
            <a:ext cx="8171852" cy="530981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chemeClr val="tx2"/>
                </a:solidFill>
                <a:latin typeface="Times New Roman" pitchFamily="18" charset="0"/>
              </a:rPr>
              <a:t>Ortogonálna báza vektorového priestoru V</a:t>
            </a:r>
            <a:r>
              <a:rPr lang="sk-SK" sz="2000" baseline="-25000" dirty="0">
                <a:solidFill>
                  <a:schemeClr val="tx2"/>
                </a:solidFill>
                <a:latin typeface="Times New Roman" pitchFamily="18" charset="0"/>
              </a:rPr>
              <a:t>N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sk-SK" sz="2000" i="1" dirty="0">
                <a:solidFill>
                  <a:schemeClr val="tx2"/>
                </a:solidFill>
                <a:latin typeface="Times New Roman" pitchFamily="18" charset="0"/>
              </a:rPr>
              <a:t>F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) </a:t>
            </a:r>
            <a:r>
              <a:rPr lang="sk-SK" sz="2000" dirty="0">
                <a:solidFill>
                  <a:schemeClr val="tx2"/>
                </a:solidFill>
                <a:latin typeface="Times New Roman" pitchFamily="18" charset="0"/>
              </a:rPr>
              <a:t> je daná bázickou maticou </a:t>
            </a:r>
            <a:r>
              <a:rPr lang="sk-SK" sz="2000" b="1" dirty="0">
                <a:solidFill>
                  <a:schemeClr val="tx2"/>
                </a:solidFill>
                <a:latin typeface="Times New Roman" pitchFamily="18" charset="0"/>
              </a:rPr>
              <a:t>B</a:t>
            </a:r>
            <a:endParaRPr lang="sk-SK" sz="2000" dirty="0">
              <a:solidFill>
                <a:schemeClr val="tx2"/>
              </a:solidFill>
              <a:latin typeface="Cambria Math"/>
              <a:ea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163920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aoblený obdĺžnik 15">
            <a:extLst>
              <a:ext uri="{FF2B5EF4-FFF2-40B4-BE49-F238E27FC236}">
                <a16:creationId xmlns:a16="http://schemas.microsoft.com/office/drawing/2014/main" id="{C0C75DE5-CA42-8374-B46C-954B3F92459D}"/>
              </a:ext>
            </a:extLst>
          </p:cNvPr>
          <p:cNvSpPr/>
          <p:nvPr/>
        </p:nvSpPr>
        <p:spPr>
          <a:xfrm>
            <a:off x="240869" y="836712"/>
            <a:ext cx="8662261" cy="2353752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2DEEE94-C1FE-6496-6FB0-744F42B80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642" y="2526540"/>
            <a:ext cx="1547846" cy="97446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481282" name="Line 2"/>
          <p:cNvSpPr>
            <a:spLocks noChangeShapeType="1"/>
          </p:cNvSpPr>
          <p:nvPr/>
        </p:nvSpPr>
        <p:spPr bwMode="auto">
          <a:xfrm>
            <a:off x="900113" y="677863"/>
            <a:ext cx="77120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481283" name="Text Box 3"/>
          <p:cNvSpPr txBox="1">
            <a:spLocks noChangeArrowheads="1"/>
          </p:cNvSpPr>
          <p:nvPr/>
        </p:nvSpPr>
        <p:spPr bwMode="auto">
          <a:xfrm>
            <a:off x="857224" y="285728"/>
            <a:ext cx="800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Súradnice vektora ortogonálnej báze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2"/>
              <p:cNvSpPr txBox="1"/>
              <p:nvPr/>
            </p:nvSpPr>
            <p:spPr bwMode="auto">
              <a:xfrm>
                <a:off x="980155" y="1474436"/>
                <a:ext cx="3896754" cy="113345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sk-SK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sk-SK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sk-SK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1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0155" y="1474436"/>
                <a:ext cx="3896754" cy="11334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bject 4"/>
              <p:cNvSpPr txBox="1"/>
              <p:nvPr/>
            </p:nvSpPr>
            <p:spPr bwMode="auto">
              <a:xfrm>
                <a:off x="5238998" y="1718875"/>
                <a:ext cx="2859112" cy="5080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38998" y="1718875"/>
                <a:ext cx="2859112" cy="508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11">
                <a:extLst>
                  <a:ext uri="{FF2B5EF4-FFF2-40B4-BE49-F238E27FC236}">
                    <a16:creationId xmlns:a16="http://schemas.microsoft.com/office/drawing/2014/main" id="{5A948506-1FC8-53DD-139C-03484B27FBDF}"/>
                  </a:ext>
                </a:extLst>
              </p:cNvPr>
              <p:cNvSpPr txBox="1"/>
              <p:nvPr/>
            </p:nvSpPr>
            <p:spPr bwMode="auto">
              <a:xfrm>
                <a:off x="7517601" y="2639094"/>
                <a:ext cx="1346162" cy="83100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c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7" name="Object 11">
                <a:extLst>
                  <a:ext uri="{FF2B5EF4-FFF2-40B4-BE49-F238E27FC236}">
                    <a16:creationId xmlns:a16="http://schemas.microsoft.com/office/drawing/2014/main" id="{5A948506-1FC8-53DD-139C-03484B27F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17601" y="2639094"/>
                <a:ext cx="1346162" cy="8310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5">
            <a:extLst>
              <a:ext uri="{FF2B5EF4-FFF2-40B4-BE49-F238E27FC236}">
                <a16:creationId xmlns:a16="http://schemas.microsoft.com/office/drawing/2014/main" id="{A486E697-9158-8C04-22A9-BA2D101FF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820" y="2597563"/>
            <a:ext cx="6862514" cy="465063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S</a:t>
            </a:r>
            <a:r>
              <a:rPr lang="sk-SK" sz="2000" dirty="0" err="1">
                <a:solidFill>
                  <a:schemeClr val="tx1"/>
                </a:solidFill>
                <a:latin typeface="Times New Roman" pitchFamily="18" charset="0"/>
              </a:rPr>
              <a:t>úradnice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vektora v ortogonálnej báze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</a:rPr>
              <a:t>vypo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čítame podľa vzorca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: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279AA9-B4C6-8649-87AF-FCA63A88C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74" y="873372"/>
            <a:ext cx="8171852" cy="530981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chemeClr val="tx2"/>
                </a:solidFill>
                <a:latin typeface="Times New Roman" pitchFamily="18" charset="0"/>
              </a:rPr>
              <a:t>Ortogonálna báza vektorového priestoru V</a:t>
            </a:r>
            <a:r>
              <a:rPr lang="sk-SK" sz="2000" baseline="-25000" dirty="0">
                <a:solidFill>
                  <a:schemeClr val="tx2"/>
                </a:solidFill>
                <a:latin typeface="Times New Roman" pitchFamily="18" charset="0"/>
              </a:rPr>
              <a:t>N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sk-SK" sz="2000" i="1" dirty="0">
                <a:solidFill>
                  <a:schemeClr val="tx2"/>
                </a:solidFill>
                <a:latin typeface="Times New Roman" pitchFamily="18" charset="0"/>
              </a:rPr>
              <a:t>F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) </a:t>
            </a:r>
            <a:r>
              <a:rPr lang="sk-SK" sz="2000" dirty="0">
                <a:solidFill>
                  <a:schemeClr val="tx2"/>
                </a:solidFill>
                <a:latin typeface="Times New Roman" pitchFamily="18" charset="0"/>
              </a:rPr>
              <a:t> je daná bázickou maticou </a:t>
            </a:r>
            <a:r>
              <a:rPr lang="sk-SK" sz="2000" b="1" dirty="0">
                <a:solidFill>
                  <a:schemeClr val="tx2"/>
                </a:solidFill>
                <a:latin typeface="Times New Roman" pitchFamily="18" charset="0"/>
              </a:rPr>
              <a:t>B</a:t>
            </a:r>
            <a:endParaRPr lang="sk-SK" sz="2000" dirty="0">
              <a:solidFill>
                <a:schemeClr val="tx2"/>
              </a:solidFill>
              <a:latin typeface="Cambria Math"/>
              <a:ea typeface="Cambria Mat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A41A4AD3-431D-0B35-B076-E53B7E5BA958}"/>
                  </a:ext>
                </a:extLst>
              </p:cNvPr>
              <p:cNvSpPr txBox="1"/>
              <p:nvPr/>
            </p:nvSpPr>
            <p:spPr bwMode="auto">
              <a:xfrm>
                <a:off x="395536" y="4273492"/>
                <a:ext cx="1080120" cy="45328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𝐁</m:t>
                          </m:r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sk-SK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sk-SK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A41A4AD3-431D-0B35-B076-E53B7E5BA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4273492"/>
                <a:ext cx="1080120" cy="4532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806A18C2-5F2A-E317-143B-92903CCBB53D}"/>
                  </a:ext>
                </a:extLst>
              </p:cNvPr>
              <p:cNvSpPr txBox="1"/>
              <p:nvPr/>
            </p:nvSpPr>
            <p:spPr bwMode="auto">
              <a:xfrm>
                <a:off x="972190" y="3974541"/>
                <a:ext cx="2231658" cy="10387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.(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k-SK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  <m: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k-SK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k-SK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806A18C2-5F2A-E317-143B-92903CCBB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2190" y="3974541"/>
                <a:ext cx="2231658" cy="10387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0FC777A2-B22D-1313-E9AB-C0DEE5C781D2}"/>
                  </a:ext>
                </a:extLst>
              </p:cNvPr>
              <p:cNvSpPr txBox="1"/>
              <p:nvPr/>
            </p:nvSpPr>
            <p:spPr bwMode="auto">
              <a:xfrm>
                <a:off x="3131840" y="3902636"/>
                <a:ext cx="2736304" cy="113345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sk-SK" b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en-US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sk-SK" b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en-US" b="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sk-SK" b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en-US" b="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sk-SK" b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en-US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sk-SK" b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en-US" b="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sk-SK" b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en-US" b="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sk-SK" b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en-US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sk-SK" b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en-US" b="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sk-SK" b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en-US" b="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0FC777A2-B22D-1313-E9AB-C0DEE5C78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1840" y="3902636"/>
                <a:ext cx="2736304" cy="11334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884D93A6-E188-5632-0D0D-C636C04E0C65}"/>
                  </a:ext>
                </a:extLst>
              </p:cNvPr>
              <p:cNvSpPr txBox="1"/>
              <p:nvPr/>
            </p:nvSpPr>
            <p:spPr bwMode="auto">
              <a:xfrm>
                <a:off x="5796136" y="3951732"/>
                <a:ext cx="2736304" cy="113345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sk-SK" b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en-US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sk-SK" b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en-US" b="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sk-SK" b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en-US" b="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884D93A6-E188-5632-0D0D-C636C04E0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6136" y="3951732"/>
                <a:ext cx="2736304" cy="11334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681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2" grpId="0"/>
      <p:bldP spid="13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15">
            <a:extLst>
              <a:ext uri="{FF2B5EF4-FFF2-40B4-BE49-F238E27FC236}">
                <a16:creationId xmlns:a16="http://schemas.microsoft.com/office/drawing/2014/main" id="{8ED43361-774E-B797-6A07-1DA1011D6138}"/>
              </a:ext>
            </a:extLst>
          </p:cNvPr>
          <p:cNvSpPr/>
          <p:nvPr/>
        </p:nvSpPr>
        <p:spPr>
          <a:xfrm>
            <a:off x="179512" y="3190465"/>
            <a:ext cx="8738330" cy="36229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Zaoblený obdĺžnik 15">
            <a:extLst>
              <a:ext uri="{FF2B5EF4-FFF2-40B4-BE49-F238E27FC236}">
                <a16:creationId xmlns:a16="http://schemas.microsoft.com/office/drawing/2014/main" id="{C0C75DE5-CA42-8374-B46C-954B3F92459D}"/>
              </a:ext>
            </a:extLst>
          </p:cNvPr>
          <p:cNvSpPr/>
          <p:nvPr/>
        </p:nvSpPr>
        <p:spPr>
          <a:xfrm>
            <a:off x="240869" y="836712"/>
            <a:ext cx="8662261" cy="2353752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2DEEE94-C1FE-6496-6FB0-744F42B80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642" y="2526540"/>
            <a:ext cx="1547846" cy="97446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481282" name="Line 2"/>
          <p:cNvSpPr>
            <a:spLocks noChangeShapeType="1"/>
          </p:cNvSpPr>
          <p:nvPr/>
        </p:nvSpPr>
        <p:spPr bwMode="auto">
          <a:xfrm>
            <a:off x="900113" y="677863"/>
            <a:ext cx="77120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481283" name="Text Box 3"/>
          <p:cNvSpPr txBox="1">
            <a:spLocks noChangeArrowheads="1"/>
          </p:cNvSpPr>
          <p:nvPr/>
        </p:nvSpPr>
        <p:spPr bwMode="auto">
          <a:xfrm>
            <a:off x="857224" y="285728"/>
            <a:ext cx="800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Súradnice vektora v ortogonálnej báze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2"/>
              <p:cNvSpPr txBox="1"/>
              <p:nvPr/>
            </p:nvSpPr>
            <p:spPr bwMode="auto">
              <a:xfrm>
                <a:off x="980155" y="1474436"/>
                <a:ext cx="3896754" cy="113345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sk-SK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sk-SK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sk-SK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1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0155" y="1474436"/>
                <a:ext cx="3896754" cy="11334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bject 4"/>
              <p:cNvSpPr txBox="1"/>
              <p:nvPr/>
            </p:nvSpPr>
            <p:spPr bwMode="auto">
              <a:xfrm>
                <a:off x="5238998" y="1718875"/>
                <a:ext cx="2859112" cy="5080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38998" y="1718875"/>
                <a:ext cx="2859112" cy="508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11">
                <a:extLst>
                  <a:ext uri="{FF2B5EF4-FFF2-40B4-BE49-F238E27FC236}">
                    <a16:creationId xmlns:a16="http://schemas.microsoft.com/office/drawing/2014/main" id="{5A948506-1FC8-53DD-139C-03484B27FBDF}"/>
                  </a:ext>
                </a:extLst>
              </p:cNvPr>
              <p:cNvSpPr txBox="1"/>
              <p:nvPr/>
            </p:nvSpPr>
            <p:spPr bwMode="auto">
              <a:xfrm>
                <a:off x="7517601" y="2639094"/>
                <a:ext cx="1346162" cy="83100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c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7" name="Object 11">
                <a:extLst>
                  <a:ext uri="{FF2B5EF4-FFF2-40B4-BE49-F238E27FC236}">
                    <a16:creationId xmlns:a16="http://schemas.microsoft.com/office/drawing/2014/main" id="{5A948506-1FC8-53DD-139C-03484B27F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17601" y="2639094"/>
                <a:ext cx="1346162" cy="8310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5">
            <a:extLst>
              <a:ext uri="{FF2B5EF4-FFF2-40B4-BE49-F238E27FC236}">
                <a16:creationId xmlns:a16="http://schemas.microsoft.com/office/drawing/2014/main" id="{A486E697-9158-8C04-22A9-BA2D101FF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820" y="2597563"/>
            <a:ext cx="6862514" cy="465063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S</a:t>
            </a:r>
            <a:r>
              <a:rPr lang="sk-SK" sz="2000" dirty="0" err="1">
                <a:solidFill>
                  <a:schemeClr val="tx1"/>
                </a:solidFill>
                <a:latin typeface="Times New Roman" pitchFamily="18" charset="0"/>
              </a:rPr>
              <a:t>úradnice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vektora v ortogonálnej báze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</a:rPr>
              <a:t>vypo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čítame podľa vzorca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: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279AA9-B4C6-8649-87AF-FCA63A88C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74" y="873372"/>
            <a:ext cx="8171852" cy="530981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chemeClr val="tx2"/>
                </a:solidFill>
                <a:latin typeface="Times New Roman" pitchFamily="18" charset="0"/>
              </a:rPr>
              <a:t>Ortogonálna báza vektorového priestoru V</a:t>
            </a:r>
            <a:r>
              <a:rPr lang="sk-SK" sz="2000" baseline="-25000" dirty="0">
                <a:solidFill>
                  <a:schemeClr val="tx2"/>
                </a:solidFill>
                <a:latin typeface="Times New Roman" pitchFamily="18" charset="0"/>
              </a:rPr>
              <a:t>N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sk-SK" sz="2000" i="1" dirty="0">
                <a:solidFill>
                  <a:schemeClr val="tx2"/>
                </a:solidFill>
                <a:latin typeface="Times New Roman" pitchFamily="18" charset="0"/>
              </a:rPr>
              <a:t>F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) </a:t>
            </a:r>
            <a:r>
              <a:rPr lang="sk-SK" sz="2000" dirty="0">
                <a:solidFill>
                  <a:schemeClr val="tx2"/>
                </a:solidFill>
                <a:latin typeface="Times New Roman" pitchFamily="18" charset="0"/>
              </a:rPr>
              <a:t> je daná bázickou maticou </a:t>
            </a:r>
            <a:r>
              <a:rPr lang="sk-SK" sz="2000" b="1" dirty="0">
                <a:solidFill>
                  <a:schemeClr val="tx2"/>
                </a:solidFill>
                <a:latin typeface="Times New Roman" pitchFamily="18" charset="0"/>
              </a:rPr>
              <a:t>B</a:t>
            </a:r>
            <a:endParaRPr lang="sk-SK" sz="2000" dirty="0">
              <a:solidFill>
                <a:schemeClr val="tx2"/>
              </a:solidFill>
              <a:latin typeface="Cambria Math"/>
              <a:ea typeface="Cambria Mat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219BD7B1-3B83-6EA8-1FC0-BFC804B63ACD}"/>
                  </a:ext>
                </a:extLst>
              </p:cNvPr>
              <p:cNvSpPr txBox="1"/>
              <p:nvPr/>
            </p:nvSpPr>
            <p:spPr bwMode="auto">
              <a:xfrm>
                <a:off x="226158" y="3822768"/>
                <a:ext cx="1080120" cy="45328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𝐁</m:t>
                          </m:r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sk-SK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sk-SK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219BD7B1-3B83-6EA8-1FC0-BFC804B63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6158" y="3822768"/>
                <a:ext cx="1080120" cy="4532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E6DC5F5C-12A4-D5A4-274F-85CFA57D49D1}"/>
                  </a:ext>
                </a:extLst>
              </p:cNvPr>
              <p:cNvSpPr txBox="1"/>
              <p:nvPr/>
            </p:nvSpPr>
            <p:spPr bwMode="auto">
              <a:xfrm>
                <a:off x="808359" y="3501008"/>
                <a:ext cx="2736304" cy="113345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sk-SK" b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en-US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sk-SK" b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en-US" b="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sk-SK" b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en-US" b="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E6DC5F5C-12A4-D5A4-274F-85CFA57D4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8359" y="3501008"/>
                <a:ext cx="2736304" cy="11334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5">
                <a:extLst>
                  <a:ext uri="{FF2B5EF4-FFF2-40B4-BE49-F238E27FC236}">
                    <a16:creationId xmlns:a16="http://schemas.microsoft.com/office/drawing/2014/main" id="{C2301A15-BF03-AA21-452E-51912DFDABE8}"/>
                  </a:ext>
                </a:extLst>
              </p:cNvPr>
              <p:cNvSpPr txBox="1"/>
              <p:nvPr/>
            </p:nvSpPr>
            <p:spPr bwMode="auto">
              <a:xfrm>
                <a:off x="4876909" y="3339076"/>
                <a:ext cx="1152128" cy="39194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𝐜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0" name="Object 5">
                <a:extLst>
                  <a:ext uri="{FF2B5EF4-FFF2-40B4-BE49-F238E27FC236}">
                    <a16:creationId xmlns:a16="http://schemas.microsoft.com/office/drawing/2014/main" id="{C2301A15-BF03-AA21-452E-51912DFDA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76909" y="3339076"/>
                <a:ext cx="1152128" cy="3919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5">
                <a:extLst>
                  <a:ext uri="{FF2B5EF4-FFF2-40B4-BE49-F238E27FC236}">
                    <a16:creationId xmlns:a16="http://schemas.microsoft.com/office/drawing/2014/main" id="{997DAF41-FCD6-0302-8385-396AEAD02778}"/>
                  </a:ext>
                </a:extLst>
              </p:cNvPr>
              <p:cNvSpPr txBox="1"/>
              <p:nvPr/>
            </p:nvSpPr>
            <p:spPr bwMode="auto">
              <a:xfrm>
                <a:off x="4557034" y="3844002"/>
                <a:ext cx="1791878" cy="43204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sk-SK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𝐜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𝐁</m:t>
                          </m:r>
                          <m:r>
                            <a:rPr lang="en-US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sk-SK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1" name="Object 5">
                <a:extLst>
                  <a:ext uri="{FF2B5EF4-FFF2-40B4-BE49-F238E27FC236}">
                    <a16:creationId xmlns:a16="http://schemas.microsoft.com/office/drawing/2014/main" id="{997DAF41-FCD6-0302-8385-396AEAD02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57034" y="3844002"/>
                <a:ext cx="1791878" cy="43204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5">
                <a:extLst>
                  <a:ext uri="{FF2B5EF4-FFF2-40B4-BE49-F238E27FC236}">
                    <a16:creationId xmlns:a16="http://schemas.microsoft.com/office/drawing/2014/main" id="{39736879-F352-3F8B-22B3-AD8086C86651}"/>
                  </a:ext>
                </a:extLst>
              </p:cNvPr>
              <p:cNvSpPr txBox="1"/>
              <p:nvPr/>
            </p:nvSpPr>
            <p:spPr bwMode="auto">
              <a:xfrm>
                <a:off x="3705622" y="4210110"/>
                <a:ext cx="4392488" cy="113345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.(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k-SK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k-SK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k-SK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𝐜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sk-SK" b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en-US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sk-SK" b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en-US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sk-SK" b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en-US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4" name="Object 5">
                <a:extLst>
                  <a:ext uri="{FF2B5EF4-FFF2-40B4-BE49-F238E27FC236}">
                    <a16:creationId xmlns:a16="http://schemas.microsoft.com/office/drawing/2014/main" id="{39736879-F352-3F8B-22B3-AD8086C86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05622" y="4210110"/>
                <a:ext cx="4392488" cy="11334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5">
                <a:extLst>
                  <a:ext uri="{FF2B5EF4-FFF2-40B4-BE49-F238E27FC236}">
                    <a16:creationId xmlns:a16="http://schemas.microsoft.com/office/drawing/2014/main" id="{7D36C724-83E1-673A-47B9-732D04F75E5E}"/>
                  </a:ext>
                </a:extLst>
              </p:cNvPr>
              <p:cNvSpPr txBox="1"/>
              <p:nvPr/>
            </p:nvSpPr>
            <p:spPr bwMode="auto">
              <a:xfrm>
                <a:off x="3544663" y="5383564"/>
                <a:ext cx="4602375" cy="5080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sk-SK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sk-SK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sk-SK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sk-SK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sk-SK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sk-SK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sk-SK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15" name="Object 5">
                <a:extLst>
                  <a:ext uri="{FF2B5EF4-FFF2-40B4-BE49-F238E27FC236}">
                    <a16:creationId xmlns:a16="http://schemas.microsoft.com/office/drawing/2014/main" id="{7D36C724-83E1-673A-47B9-732D04F75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4663" y="5383564"/>
                <a:ext cx="4602375" cy="508000"/>
              </a:xfrm>
              <a:prstGeom prst="rect">
                <a:avLst/>
              </a:prstGeom>
              <a:blipFill>
                <a:blip r:embed="rId10"/>
                <a:stretch>
                  <a:fillRect l="-39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11">
                <a:extLst>
                  <a:ext uri="{FF2B5EF4-FFF2-40B4-BE49-F238E27FC236}">
                    <a16:creationId xmlns:a16="http://schemas.microsoft.com/office/drawing/2014/main" id="{55A77458-C6C1-8E0D-AF32-5339C09BBEB1}"/>
                  </a:ext>
                </a:extLst>
              </p:cNvPr>
              <p:cNvSpPr txBox="1"/>
              <p:nvPr/>
            </p:nvSpPr>
            <p:spPr bwMode="auto">
              <a:xfrm>
                <a:off x="3578215" y="5849951"/>
                <a:ext cx="1232669" cy="79071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  <m:r>
                                <a:rPr lang="sk-SK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k-SK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6" name="Object 11">
                <a:extLst>
                  <a:ext uri="{FF2B5EF4-FFF2-40B4-BE49-F238E27FC236}">
                    <a16:creationId xmlns:a16="http://schemas.microsoft.com/office/drawing/2014/main" id="{55A77458-C6C1-8E0D-AF32-5339C09BB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78215" y="5849951"/>
                <a:ext cx="1232669" cy="79071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11">
                <a:extLst>
                  <a:ext uri="{FF2B5EF4-FFF2-40B4-BE49-F238E27FC236}">
                    <a16:creationId xmlns:a16="http://schemas.microsoft.com/office/drawing/2014/main" id="{62E156C2-9A94-517D-14DC-5C3951021B0A}"/>
                  </a:ext>
                </a:extLst>
              </p:cNvPr>
              <p:cNvSpPr txBox="1"/>
              <p:nvPr/>
            </p:nvSpPr>
            <p:spPr bwMode="auto">
              <a:xfrm>
                <a:off x="4819126" y="5849951"/>
                <a:ext cx="1232669" cy="79071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  <m:r>
                                <a:rPr lang="sk-SK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k-SK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8" name="Object 11">
                <a:extLst>
                  <a:ext uri="{FF2B5EF4-FFF2-40B4-BE49-F238E27FC236}">
                    <a16:creationId xmlns:a16="http://schemas.microsoft.com/office/drawing/2014/main" id="{62E156C2-9A94-517D-14DC-5C3951021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19126" y="5849951"/>
                <a:ext cx="1232669" cy="79071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11">
                <a:extLst>
                  <a:ext uri="{FF2B5EF4-FFF2-40B4-BE49-F238E27FC236}">
                    <a16:creationId xmlns:a16="http://schemas.microsoft.com/office/drawing/2014/main" id="{E9E16E9A-1455-8943-DC11-F3633E45C93F}"/>
                  </a:ext>
                </a:extLst>
              </p:cNvPr>
              <p:cNvSpPr txBox="1"/>
              <p:nvPr/>
            </p:nvSpPr>
            <p:spPr bwMode="auto">
              <a:xfrm>
                <a:off x="6107028" y="5848580"/>
                <a:ext cx="1232669" cy="79071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  <m:r>
                                <a:rPr lang="sk-SK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k-SK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9" name="Object 11">
                <a:extLst>
                  <a:ext uri="{FF2B5EF4-FFF2-40B4-BE49-F238E27FC236}">
                    <a16:creationId xmlns:a16="http://schemas.microsoft.com/office/drawing/2014/main" id="{E9E16E9A-1455-8943-DC11-F3633E45C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07028" y="5848580"/>
                <a:ext cx="1232669" cy="79071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334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  <p:bldP spid="11" grpId="0"/>
      <p:bldP spid="14" grpId="0"/>
      <p:bldP spid="15" grpId="0"/>
      <p:bldP spid="16" grpId="0"/>
      <p:bldP spid="18" grpId="0"/>
      <p:bldP spid="19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aoblený obdĺžnik 15">
            <a:extLst>
              <a:ext uri="{FF2B5EF4-FFF2-40B4-BE49-F238E27FC236}">
                <a16:creationId xmlns:a16="http://schemas.microsoft.com/office/drawing/2014/main" id="{58F41141-7748-69BE-4EA3-3D1338019961}"/>
              </a:ext>
            </a:extLst>
          </p:cNvPr>
          <p:cNvSpPr/>
          <p:nvPr/>
        </p:nvSpPr>
        <p:spPr>
          <a:xfrm>
            <a:off x="234913" y="3227124"/>
            <a:ext cx="8628850" cy="344223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Zaoblený obdĺžnik 15">
            <a:extLst>
              <a:ext uri="{FF2B5EF4-FFF2-40B4-BE49-F238E27FC236}">
                <a16:creationId xmlns:a16="http://schemas.microsoft.com/office/drawing/2014/main" id="{C0C75DE5-CA42-8374-B46C-954B3F92459D}"/>
              </a:ext>
            </a:extLst>
          </p:cNvPr>
          <p:cNvSpPr/>
          <p:nvPr/>
        </p:nvSpPr>
        <p:spPr>
          <a:xfrm>
            <a:off x="240869" y="836712"/>
            <a:ext cx="8662261" cy="2353752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2DEEE94-C1FE-6496-6FB0-744F42B80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642" y="2526540"/>
            <a:ext cx="1547846" cy="97446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481282" name="Line 2"/>
          <p:cNvSpPr>
            <a:spLocks noChangeShapeType="1"/>
          </p:cNvSpPr>
          <p:nvPr/>
        </p:nvSpPr>
        <p:spPr bwMode="auto">
          <a:xfrm>
            <a:off x="900113" y="677863"/>
            <a:ext cx="77120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481283" name="Text Box 3"/>
          <p:cNvSpPr txBox="1">
            <a:spLocks noChangeArrowheads="1"/>
          </p:cNvSpPr>
          <p:nvPr/>
        </p:nvSpPr>
        <p:spPr bwMode="auto">
          <a:xfrm>
            <a:off x="857224" y="285728"/>
            <a:ext cx="800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Súradnice vektora v ortogonálnej báze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2"/>
              <p:cNvSpPr txBox="1"/>
              <p:nvPr/>
            </p:nvSpPr>
            <p:spPr bwMode="auto">
              <a:xfrm>
                <a:off x="980155" y="1474436"/>
                <a:ext cx="3896754" cy="113345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sk-SK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sk-SK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sk-SK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1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0155" y="1474436"/>
                <a:ext cx="3896754" cy="11334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bject 4"/>
              <p:cNvSpPr txBox="1"/>
              <p:nvPr/>
            </p:nvSpPr>
            <p:spPr bwMode="auto">
              <a:xfrm>
                <a:off x="5238998" y="1718875"/>
                <a:ext cx="2859112" cy="5080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38998" y="1718875"/>
                <a:ext cx="2859112" cy="508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11">
                <a:extLst>
                  <a:ext uri="{FF2B5EF4-FFF2-40B4-BE49-F238E27FC236}">
                    <a16:creationId xmlns:a16="http://schemas.microsoft.com/office/drawing/2014/main" id="{5A948506-1FC8-53DD-139C-03484B27FBDF}"/>
                  </a:ext>
                </a:extLst>
              </p:cNvPr>
              <p:cNvSpPr txBox="1"/>
              <p:nvPr/>
            </p:nvSpPr>
            <p:spPr bwMode="auto">
              <a:xfrm>
                <a:off x="7517601" y="2639094"/>
                <a:ext cx="1346162" cy="83100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c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7" name="Object 11">
                <a:extLst>
                  <a:ext uri="{FF2B5EF4-FFF2-40B4-BE49-F238E27FC236}">
                    <a16:creationId xmlns:a16="http://schemas.microsoft.com/office/drawing/2014/main" id="{5A948506-1FC8-53DD-139C-03484B27F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17601" y="2639094"/>
                <a:ext cx="1346162" cy="8310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5">
            <a:extLst>
              <a:ext uri="{FF2B5EF4-FFF2-40B4-BE49-F238E27FC236}">
                <a16:creationId xmlns:a16="http://schemas.microsoft.com/office/drawing/2014/main" id="{A486E697-9158-8C04-22A9-BA2D101FF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820" y="2597563"/>
            <a:ext cx="6862514" cy="465063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S</a:t>
            </a:r>
            <a:r>
              <a:rPr lang="sk-SK" sz="2000" dirty="0" err="1">
                <a:solidFill>
                  <a:schemeClr val="tx1"/>
                </a:solidFill>
                <a:latin typeface="Times New Roman" pitchFamily="18" charset="0"/>
              </a:rPr>
              <a:t>úradnice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vektora v ortogonálnej báze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</a:rPr>
              <a:t>vypo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čítame podľa vzorca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: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279AA9-B4C6-8649-87AF-FCA63A88C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74" y="873372"/>
            <a:ext cx="8171852" cy="530981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chemeClr val="tx2"/>
                </a:solidFill>
                <a:latin typeface="Times New Roman" pitchFamily="18" charset="0"/>
              </a:rPr>
              <a:t>Ortogonálna báza vektorového priestoru V</a:t>
            </a:r>
            <a:r>
              <a:rPr lang="sk-SK" sz="2000" baseline="-25000" dirty="0">
                <a:solidFill>
                  <a:schemeClr val="tx2"/>
                </a:solidFill>
                <a:latin typeface="Times New Roman" pitchFamily="18" charset="0"/>
              </a:rPr>
              <a:t>N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sk-SK" sz="2000" i="1" dirty="0">
                <a:solidFill>
                  <a:schemeClr val="tx2"/>
                </a:solidFill>
                <a:latin typeface="Times New Roman" pitchFamily="18" charset="0"/>
              </a:rPr>
              <a:t>F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) </a:t>
            </a:r>
            <a:r>
              <a:rPr lang="sk-SK" sz="2000" dirty="0">
                <a:solidFill>
                  <a:schemeClr val="tx2"/>
                </a:solidFill>
                <a:latin typeface="Times New Roman" pitchFamily="18" charset="0"/>
              </a:rPr>
              <a:t> je daná bázickou maticou </a:t>
            </a:r>
            <a:r>
              <a:rPr lang="sk-SK" sz="2000" b="1" dirty="0">
                <a:solidFill>
                  <a:schemeClr val="tx2"/>
                </a:solidFill>
                <a:latin typeface="Times New Roman" pitchFamily="18" charset="0"/>
              </a:rPr>
              <a:t>B</a:t>
            </a:r>
            <a:endParaRPr lang="sk-SK" sz="2000" dirty="0">
              <a:solidFill>
                <a:schemeClr val="tx2"/>
              </a:solidFill>
              <a:latin typeface="Cambria Math"/>
              <a:ea typeface="Cambria Mat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76053185-7B2B-D7C0-B49B-B9BA70BD0C68}"/>
                  </a:ext>
                </a:extLst>
              </p:cNvPr>
              <p:cNvSpPr txBox="1"/>
              <p:nvPr/>
            </p:nvSpPr>
            <p:spPr bwMode="auto">
              <a:xfrm>
                <a:off x="4247638" y="3329427"/>
                <a:ext cx="2988658" cy="967891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(3, 1, 1)</m:t>
                    </m:r>
                  </m:oMath>
                </a14:m>
                <a:r>
                  <a:rPr lang="en-US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𝐜</m:t>
                    </m:r>
                    <m:r>
                      <a:rPr lang="sk-SK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sk-SK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sk-SK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sk-SK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sk-SK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sk-SK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sk-SK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sk-SK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sk-SK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sk-SK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76053185-7B2B-D7C0-B49B-B9BA70BD0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47638" y="3329427"/>
                <a:ext cx="2988658" cy="9678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5">
                <a:extLst>
                  <a:ext uri="{FF2B5EF4-FFF2-40B4-BE49-F238E27FC236}">
                    <a16:creationId xmlns:a16="http://schemas.microsoft.com/office/drawing/2014/main" id="{6869443E-A97F-7FA3-BE8E-5C2D8CD47BB0}"/>
                  </a:ext>
                </a:extLst>
              </p:cNvPr>
              <p:cNvSpPr txBox="1"/>
              <p:nvPr/>
            </p:nvSpPr>
            <p:spPr bwMode="auto">
              <a:xfrm>
                <a:off x="399729" y="3356992"/>
                <a:ext cx="1439212" cy="39194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=(3, 1, 1)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0" name="Object 5">
                <a:extLst>
                  <a:ext uri="{FF2B5EF4-FFF2-40B4-BE49-F238E27FC236}">
                    <a16:creationId xmlns:a16="http://schemas.microsoft.com/office/drawing/2014/main" id="{6869443E-A97F-7FA3-BE8E-5C2D8CD47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9729" y="3356992"/>
                <a:ext cx="1439212" cy="391940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5">
                <a:extLst>
                  <a:ext uri="{FF2B5EF4-FFF2-40B4-BE49-F238E27FC236}">
                    <a16:creationId xmlns:a16="http://schemas.microsoft.com/office/drawing/2014/main" id="{B716CCD8-75E2-A4F3-0C13-8278FD3B5164}"/>
                  </a:ext>
                </a:extLst>
              </p:cNvPr>
              <p:cNvSpPr txBox="1"/>
              <p:nvPr/>
            </p:nvSpPr>
            <p:spPr bwMode="auto">
              <a:xfrm>
                <a:off x="2771800" y="3545146"/>
                <a:ext cx="1152128" cy="39194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𝐜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Object 5">
                <a:extLst>
                  <a:ext uri="{FF2B5EF4-FFF2-40B4-BE49-F238E27FC236}">
                    <a16:creationId xmlns:a16="http://schemas.microsoft.com/office/drawing/2014/main" id="{B716CCD8-75E2-A4F3-0C13-8278FD3B5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71800" y="3545146"/>
                <a:ext cx="1152128" cy="3919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8F877BF6-84EF-A149-67B2-66A8157EF36B}"/>
                  </a:ext>
                </a:extLst>
              </p:cNvPr>
              <p:cNvSpPr txBox="1"/>
              <p:nvPr/>
            </p:nvSpPr>
            <p:spPr bwMode="auto">
              <a:xfrm>
                <a:off x="2869091" y="4261309"/>
                <a:ext cx="5832648" cy="967891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3, 1, 1</m:t>
                        </m:r>
                      </m:e>
                    </m:d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𝐜</m:t>
                    </m:r>
                    <m:r>
                      <a:rPr lang="sk-SK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sk-SK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sk-SK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sk-SK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sk-SK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sk-SK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sk-SK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sk-SK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sk-SK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sk-SK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8F877BF6-84EF-A149-67B2-66A8157EF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69091" y="4261309"/>
                <a:ext cx="5832648" cy="9678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2">
                <a:extLst>
                  <a:ext uri="{FF2B5EF4-FFF2-40B4-BE49-F238E27FC236}">
                    <a16:creationId xmlns:a16="http://schemas.microsoft.com/office/drawing/2014/main" id="{1E64A4DF-1D39-EA6B-DC0C-42A313E0598F}"/>
                  </a:ext>
                </a:extLst>
              </p:cNvPr>
              <p:cNvSpPr txBox="1"/>
              <p:nvPr/>
            </p:nvSpPr>
            <p:spPr bwMode="auto">
              <a:xfrm>
                <a:off x="395536" y="3776274"/>
                <a:ext cx="2143247" cy="967891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r>
                  <a:rPr lang="en-US" b="1" dirty="0">
                    <a:solidFill>
                      <a:srgbClr val="000000"/>
                    </a:solidFill>
                  </a:rPr>
                  <a:t>B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sk-SK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sk-SK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sk-SK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sk-SK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sk-SK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sk-SK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sk-SK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sk-SK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sk-SK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10" name="Object 2">
                <a:extLst>
                  <a:ext uri="{FF2B5EF4-FFF2-40B4-BE49-F238E27FC236}">
                    <a16:creationId xmlns:a16="http://schemas.microsoft.com/office/drawing/2014/main" id="{1E64A4DF-1D39-EA6B-DC0C-42A313E05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3776274"/>
                <a:ext cx="2143247" cy="967891"/>
              </a:xfrm>
              <a:prstGeom prst="rect">
                <a:avLst/>
              </a:prstGeom>
              <a:blipFill>
                <a:blip r:embed="rId9"/>
                <a:stretch>
                  <a:fillRect l="-256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BF8486F1-0A96-5991-31D6-B85185599C5E}"/>
                  </a:ext>
                </a:extLst>
              </p:cNvPr>
              <p:cNvSpPr txBox="1"/>
              <p:nvPr/>
            </p:nvSpPr>
            <p:spPr bwMode="auto">
              <a:xfrm>
                <a:off x="3971388" y="5229200"/>
                <a:ext cx="2988658" cy="86409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𝐜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sk-SK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6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BF8486F1-0A96-5991-31D6-B85185599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71388" y="5229200"/>
                <a:ext cx="2988658" cy="86409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FFAA399B-AC88-2120-EC44-F0EC318604D5}"/>
                  </a:ext>
                </a:extLst>
              </p:cNvPr>
              <p:cNvSpPr txBox="1"/>
              <p:nvPr/>
            </p:nvSpPr>
            <p:spPr bwMode="auto">
              <a:xfrm>
                <a:off x="4031078" y="6165304"/>
                <a:ext cx="2891340" cy="40081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FFAA399B-AC88-2120-EC44-F0EC31860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31078" y="6165304"/>
                <a:ext cx="2891340" cy="400818"/>
              </a:xfrm>
              <a:prstGeom prst="rect">
                <a:avLst/>
              </a:prstGeom>
              <a:blipFill>
                <a:blip r:embed="rId11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11">
                <a:extLst>
                  <a:ext uri="{FF2B5EF4-FFF2-40B4-BE49-F238E27FC236}">
                    <a16:creationId xmlns:a16="http://schemas.microsoft.com/office/drawing/2014/main" id="{BCE8B479-947E-2997-C1C2-B938ECBE4CA8}"/>
                  </a:ext>
                </a:extLst>
              </p:cNvPr>
              <p:cNvSpPr txBox="1"/>
              <p:nvPr/>
            </p:nvSpPr>
            <p:spPr bwMode="auto">
              <a:xfrm>
                <a:off x="486074" y="5724010"/>
                <a:ext cx="1232669" cy="79071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4" name="Object 11">
                <a:extLst>
                  <a:ext uri="{FF2B5EF4-FFF2-40B4-BE49-F238E27FC236}">
                    <a16:creationId xmlns:a16="http://schemas.microsoft.com/office/drawing/2014/main" id="{BCE8B479-947E-2997-C1C2-B938ECBE4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6074" y="5724010"/>
                <a:ext cx="1232669" cy="79071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11">
                <a:extLst>
                  <a:ext uri="{FF2B5EF4-FFF2-40B4-BE49-F238E27FC236}">
                    <a16:creationId xmlns:a16="http://schemas.microsoft.com/office/drawing/2014/main" id="{3B934987-8F14-1C76-7091-1B29FAE686FC}"/>
                  </a:ext>
                </a:extLst>
              </p:cNvPr>
              <p:cNvSpPr txBox="1"/>
              <p:nvPr/>
            </p:nvSpPr>
            <p:spPr bwMode="auto">
              <a:xfrm>
                <a:off x="1403648" y="5724010"/>
                <a:ext cx="1232669" cy="79071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5" name="Object 11">
                <a:extLst>
                  <a:ext uri="{FF2B5EF4-FFF2-40B4-BE49-F238E27FC236}">
                    <a16:creationId xmlns:a16="http://schemas.microsoft.com/office/drawing/2014/main" id="{3B934987-8F14-1C76-7091-1B29FAE68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3648" y="5724010"/>
                <a:ext cx="1232669" cy="79071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11">
                <a:extLst>
                  <a:ext uri="{FF2B5EF4-FFF2-40B4-BE49-F238E27FC236}">
                    <a16:creationId xmlns:a16="http://schemas.microsoft.com/office/drawing/2014/main" id="{69B957EE-9543-5C99-2CF4-A241E0A990D8}"/>
                  </a:ext>
                </a:extLst>
              </p:cNvPr>
              <p:cNvSpPr txBox="1"/>
              <p:nvPr/>
            </p:nvSpPr>
            <p:spPr bwMode="auto">
              <a:xfrm>
                <a:off x="2555776" y="5722639"/>
                <a:ext cx="1232669" cy="79071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6" name="Object 11">
                <a:extLst>
                  <a:ext uri="{FF2B5EF4-FFF2-40B4-BE49-F238E27FC236}">
                    <a16:creationId xmlns:a16="http://schemas.microsoft.com/office/drawing/2014/main" id="{69B957EE-9543-5C99-2CF4-A241E0A99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55776" y="5722639"/>
                <a:ext cx="1232669" cy="79071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461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  <p:bldP spid="8" grpId="0"/>
      <p:bldP spid="11" grpId="0"/>
      <p:bldP spid="14" grpId="0"/>
      <p:bldP spid="15" grpId="0"/>
      <p:bldP spid="16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aoblený obdĺžnik 15">
            <a:extLst>
              <a:ext uri="{FF2B5EF4-FFF2-40B4-BE49-F238E27FC236}">
                <a16:creationId xmlns:a16="http://schemas.microsoft.com/office/drawing/2014/main" id="{C0C75DE5-CA42-8374-B46C-954B3F92459D}"/>
              </a:ext>
            </a:extLst>
          </p:cNvPr>
          <p:cNvSpPr/>
          <p:nvPr/>
        </p:nvSpPr>
        <p:spPr>
          <a:xfrm>
            <a:off x="240869" y="836712"/>
            <a:ext cx="8662261" cy="2353752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2DEEE94-C1FE-6496-6FB0-744F42B80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9697" y="2656915"/>
            <a:ext cx="1547846" cy="62721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481282" name="Line 2"/>
          <p:cNvSpPr>
            <a:spLocks noChangeShapeType="1"/>
          </p:cNvSpPr>
          <p:nvPr/>
        </p:nvSpPr>
        <p:spPr bwMode="auto">
          <a:xfrm>
            <a:off x="900113" y="677863"/>
            <a:ext cx="77120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481283" name="Text Box 3"/>
          <p:cNvSpPr txBox="1">
            <a:spLocks noChangeArrowheads="1"/>
          </p:cNvSpPr>
          <p:nvPr/>
        </p:nvSpPr>
        <p:spPr bwMode="auto">
          <a:xfrm>
            <a:off x="857224" y="285728"/>
            <a:ext cx="800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Súradnice vektora 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v 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or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tonorm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álnej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báze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2"/>
              <p:cNvSpPr txBox="1"/>
              <p:nvPr/>
            </p:nvSpPr>
            <p:spPr bwMode="auto">
              <a:xfrm>
                <a:off x="980155" y="1474436"/>
                <a:ext cx="3896754" cy="113345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sk-SK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sk-SK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sk-SK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1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0155" y="1474436"/>
                <a:ext cx="3896754" cy="11334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bject 4"/>
              <p:cNvSpPr txBox="1"/>
              <p:nvPr/>
            </p:nvSpPr>
            <p:spPr bwMode="auto">
              <a:xfrm>
                <a:off x="5220072" y="1535408"/>
                <a:ext cx="2859112" cy="5080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20072" y="1535408"/>
                <a:ext cx="2859112" cy="508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11">
                <a:extLst>
                  <a:ext uri="{FF2B5EF4-FFF2-40B4-BE49-F238E27FC236}">
                    <a16:creationId xmlns:a16="http://schemas.microsoft.com/office/drawing/2014/main" id="{5A948506-1FC8-53DD-139C-03484B27FBDF}"/>
                  </a:ext>
                </a:extLst>
              </p:cNvPr>
              <p:cNvSpPr txBox="1"/>
              <p:nvPr/>
            </p:nvSpPr>
            <p:spPr bwMode="auto">
              <a:xfrm>
                <a:off x="7512664" y="2769469"/>
                <a:ext cx="1235800" cy="45508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c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7" name="Object 11">
                <a:extLst>
                  <a:ext uri="{FF2B5EF4-FFF2-40B4-BE49-F238E27FC236}">
                    <a16:creationId xmlns:a16="http://schemas.microsoft.com/office/drawing/2014/main" id="{5A948506-1FC8-53DD-139C-03484B27F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12664" y="2769469"/>
                <a:ext cx="1235800" cy="4550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5">
            <a:extLst>
              <a:ext uri="{FF2B5EF4-FFF2-40B4-BE49-F238E27FC236}">
                <a16:creationId xmlns:a16="http://schemas.microsoft.com/office/drawing/2014/main" id="{A486E697-9158-8C04-22A9-BA2D101FF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820" y="2597563"/>
            <a:ext cx="6862514" cy="465063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S</a:t>
            </a:r>
            <a:r>
              <a:rPr lang="sk-SK" sz="2000" dirty="0" err="1">
                <a:solidFill>
                  <a:schemeClr val="tx1"/>
                </a:solidFill>
                <a:latin typeface="Times New Roman" pitchFamily="18" charset="0"/>
              </a:rPr>
              <a:t>úradnice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vektora v ortogonálnej báze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</a:rPr>
              <a:t>vypo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čítame podľa vzorca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: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279AA9-B4C6-8649-87AF-FCA63A88C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74" y="873372"/>
            <a:ext cx="8171852" cy="530981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 err="1">
                <a:solidFill>
                  <a:schemeClr val="tx2"/>
                </a:solidFill>
                <a:latin typeface="Times New Roman" pitchFamily="18" charset="0"/>
              </a:rPr>
              <a:t>Ortonormálna</a:t>
            </a:r>
            <a:r>
              <a:rPr lang="sk-SK" sz="2000" dirty="0">
                <a:solidFill>
                  <a:schemeClr val="tx2"/>
                </a:solidFill>
                <a:latin typeface="Times New Roman" pitchFamily="18" charset="0"/>
              </a:rPr>
              <a:t> báza vektorového priestoru V</a:t>
            </a:r>
            <a:r>
              <a:rPr lang="sk-SK" sz="2000" baseline="-25000" dirty="0">
                <a:solidFill>
                  <a:schemeClr val="tx2"/>
                </a:solidFill>
                <a:latin typeface="Times New Roman" pitchFamily="18" charset="0"/>
              </a:rPr>
              <a:t>N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sk-SK" sz="2000" i="1" dirty="0">
                <a:solidFill>
                  <a:schemeClr val="tx2"/>
                </a:solidFill>
                <a:latin typeface="Times New Roman" pitchFamily="18" charset="0"/>
              </a:rPr>
              <a:t>F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) </a:t>
            </a:r>
            <a:r>
              <a:rPr lang="sk-SK" sz="2000" dirty="0">
                <a:solidFill>
                  <a:schemeClr val="tx2"/>
                </a:solidFill>
                <a:latin typeface="Times New Roman" pitchFamily="18" charset="0"/>
              </a:rPr>
              <a:t> je daná bázickou maticou </a:t>
            </a:r>
            <a:r>
              <a:rPr lang="sk-SK" sz="2000" b="1" dirty="0">
                <a:solidFill>
                  <a:schemeClr val="tx2"/>
                </a:solidFill>
                <a:latin typeface="Times New Roman" pitchFamily="18" charset="0"/>
              </a:rPr>
              <a:t>B</a:t>
            </a:r>
            <a:endParaRPr lang="sk-SK" sz="2000" dirty="0">
              <a:solidFill>
                <a:schemeClr val="tx2"/>
              </a:solidFill>
              <a:latin typeface="Cambria Math"/>
              <a:ea typeface="Cambria Mat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4">
                <a:extLst>
                  <a:ext uri="{FF2B5EF4-FFF2-40B4-BE49-F238E27FC236}">
                    <a16:creationId xmlns:a16="http://schemas.microsoft.com/office/drawing/2014/main" id="{56685AB0-C83B-0B07-C216-0BF8658087E8}"/>
                  </a:ext>
                </a:extLst>
              </p:cNvPr>
              <p:cNvSpPr txBox="1"/>
              <p:nvPr/>
            </p:nvSpPr>
            <p:spPr bwMode="auto">
              <a:xfrm>
                <a:off x="5191103" y="2025054"/>
                <a:ext cx="2693265" cy="5080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sk-SK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sk-SK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sk-SK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;  </m:t>
                    </m:r>
                    <m:d>
                      <m:dPr>
                        <m:begChr m:val="⟨"/>
                        <m:endChr m:val="⟩"/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𝐛</m:t>
                            </m:r>
                          </m:e>
                          <m:sub>
                            <m:r>
                              <a:rPr lang="sk-SK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sk-SK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𝐛</m:t>
                            </m:r>
                          </m:e>
                          <m:sub>
                            <m:r>
                              <a:rPr lang="sk-SK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sk-SK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sk-SK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sk-SK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𝐛</m:t>
                            </m:r>
                          </m:e>
                          <m:sub>
                            <m:r>
                              <a:rPr lang="sk-SK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sk-SK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sk-SK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11" name="Object 4">
                <a:extLst>
                  <a:ext uri="{FF2B5EF4-FFF2-40B4-BE49-F238E27FC236}">
                    <a16:creationId xmlns:a16="http://schemas.microsoft.com/office/drawing/2014/main" id="{56685AB0-C83B-0B07-C216-0BF865808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91103" y="2025054"/>
                <a:ext cx="2693265" cy="508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9822DBC7-10F8-2AC2-B439-3C38F8268FA5}"/>
                  </a:ext>
                </a:extLst>
              </p:cNvPr>
              <p:cNvSpPr txBox="1"/>
              <p:nvPr/>
            </p:nvSpPr>
            <p:spPr bwMode="auto">
              <a:xfrm>
                <a:off x="226158" y="3822768"/>
                <a:ext cx="1080120" cy="45328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𝐁</m:t>
                          </m:r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sk-SK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sk-SK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9822DBC7-10F8-2AC2-B439-3C38F8268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6158" y="3822768"/>
                <a:ext cx="1080120" cy="4532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3CC763FB-CDBC-28B1-C459-ADA984353B04}"/>
                  </a:ext>
                </a:extLst>
              </p:cNvPr>
              <p:cNvSpPr txBox="1"/>
              <p:nvPr/>
            </p:nvSpPr>
            <p:spPr bwMode="auto">
              <a:xfrm>
                <a:off x="804604" y="3606419"/>
                <a:ext cx="1603401" cy="88266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sk-SK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sk-SK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sk-SK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3CC763FB-CDBC-28B1-C459-ADA984353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4604" y="3606419"/>
                <a:ext cx="1603401" cy="8826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5">
                <a:extLst>
                  <a:ext uri="{FF2B5EF4-FFF2-40B4-BE49-F238E27FC236}">
                    <a16:creationId xmlns:a16="http://schemas.microsoft.com/office/drawing/2014/main" id="{63E60D19-907F-C45A-6E0B-F52A06C38629}"/>
                  </a:ext>
                </a:extLst>
              </p:cNvPr>
              <p:cNvSpPr txBox="1"/>
              <p:nvPr/>
            </p:nvSpPr>
            <p:spPr bwMode="auto">
              <a:xfrm>
                <a:off x="3688679" y="4012843"/>
                <a:ext cx="1152128" cy="39194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𝐜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9" name="Object 5">
                <a:extLst>
                  <a:ext uri="{FF2B5EF4-FFF2-40B4-BE49-F238E27FC236}">
                    <a16:creationId xmlns:a16="http://schemas.microsoft.com/office/drawing/2014/main" id="{63E60D19-907F-C45A-6E0B-F52A06C38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88679" y="4012843"/>
                <a:ext cx="1152128" cy="39194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5">
                <a:extLst>
                  <a:ext uri="{FF2B5EF4-FFF2-40B4-BE49-F238E27FC236}">
                    <a16:creationId xmlns:a16="http://schemas.microsoft.com/office/drawing/2014/main" id="{E1BA981E-B3F2-5305-E90E-198F02AA7A56}"/>
                  </a:ext>
                </a:extLst>
              </p:cNvPr>
              <p:cNvSpPr txBox="1"/>
              <p:nvPr/>
            </p:nvSpPr>
            <p:spPr bwMode="auto">
              <a:xfrm>
                <a:off x="4912815" y="4005063"/>
                <a:ext cx="1603401" cy="43204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 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sk-SK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𝐜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2" name="Object 5">
                <a:extLst>
                  <a:ext uri="{FF2B5EF4-FFF2-40B4-BE49-F238E27FC236}">
                    <a16:creationId xmlns:a16="http://schemas.microsoft.com/office/drawing/2014/main" id="{E1BA981E-B3F2-5305-E90E-198F02AA7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12815" y="4005063"/>
                <a:ext cx="1603401" cy="43204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bject 2">
                <a:extLst>
                  <a:ext uri="{FF2B5EF4-FFF2-40B4-BE49-F238E27FC236}">
                    <a16:creationId xmlns:a16="http://schemas.microsoft.com/office/drawing/2014/main" id="{C30A49C6-C496-A6F5-EB1E-F5C8A2748189}"/>
                  </a:ext>
                </a:extLst>
              </p:cNvPr>
              <p:cNvSpPr txBox="1"/>
              <p:nvPr/>
            </p:nvSpPr>
            <p:spPr bwMode="auto">
              <a:xfrm>
                <a:off x="240869" y="4823477"/>
                <a:ext cx="1368152" cy="93610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b="1" i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𝐮</m:t>
                                    </m:r>
                                  </m:e>
                                  <m:sub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b="1" i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𝐮</m:t>
                                    </m:r>
                                  </m:e>
                                  <m:sub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0" name="Object 2">
                <a:extLst>
                  <a:ext uri="{FF2B5EF4-FFF2-40B4-BE49-F238E27FC236}">
                    <a16:creationId xmlns:a16="http://schemas.microsoft.com/office/drawing/2014/main" id="{C30A49C6-C496-A6F5-EB1E-F5C8A2748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869" y="4823477"/>
                <a:ext cx="1368152" cy="93610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bject 2">
                <a:extLst>
                  <a:ext uri="{FF2B5EF4-FFF2-40B4-BE49-F238E27FC236}">
                    <a16:creationId xmlns:a16="http://schemas.microsoft.com/office/drawing/2014/main" id="{32843836-342B-E65F-8514-60DB4BA15437}"/>
                  </a:ext>
                </a:extLst>
              </p:cNvPr>
              <p:cNvSpPr txBox="1"/>
              <p:nvPr/>
            </p:nvSpPr>
            <p:spPr bwMode="auto">
              <a:xfrm>
                <a:off x="1691680" y="4820064"/>
                <a:ext cx="1368152" cy="93610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b="1" i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𝐜</m:t>
                                    </m:r>
                                  </m:e>
                                  <m:sub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b="1" i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𝐜</m:t>
                                    </m:r>
                                  </m:e>
                                  <m:sub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1" name="Object 2">
                <a:extLst>
                  <a:ext uri="{FF2B5EF4-FFF2-40B4-BE49-F238E27FC236}">
                    <a16:creationId xmlns:a16="http://schemas.microsoft.com/office/drawing/2014/main" id="{32843836-342B-E65F-8514-60DB4BA15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91680" y="4820064"/>
                <a:ext cx="1368152" cy="93610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280" name="Object 5">
                <a:extLst>
                  <a:ext uri="{FF2B5EF4-FFF2-40B4-BE49-F238E27FC236}">
                    <a16:creationId xmlns:a16="http://schemas.microsoft.com/office/drawing/2014/main" id="{B3AB96B8-28F9-AF58-1BAD-7C15FFC512A5}"/>
                  </a:ext>
                </a:extLst>
              </p:cNvPr>
              <p:cNvSpPr txBox="1"/>
              <p:nvPr/>
            </p:nvSpPr>
            <p:spPr bwMode="auto">
              <a:xfrm>
                <a:off x="3688679" y="4941168"/>
                <a:ext cx="1204911" cy="43204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81280" name="Object 5">
                <a:extLst>
                  <a:ext uri="{FF2B5EF4-FFF2-40B4-BE49-F238E27FC236}">
                    <a16:creationId xmlns:a16="http://schemas.microsoft.com/office/drawing/2014/main" id="{B3AB96B8-28F9-AF58-1BAD-7C15FFC51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88679" y="4941168"/>
                <a:ext cx="1204911" cy="43204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281" name="Object 5">
                <a:extLst>
                  <a:ext uri="{FF2B5EF4-FFF2-40B4-BE49-F238E27FC236}">
                    <a16:creationId xmlns:a16="http://schemas.microsoft.com/office/drawing/2014/main" id="{50170D0C-F5DA-FC54-B62C-3116B76B54DC}"/>
                  </a:ext>
                </a:extLst>
              </p:cNvPr>
              <p:cNvSpPr txBox="1"/>
              <p:nvPr/>
            </p:nvSpPr>
            <p:spPr bwMode="auto">
              <a:xfrm>
                <a:off x="4918952" y="4898208"/>
                <a:ext cx="1741280" cy="42438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 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𝐔</m:t>
                      </m:r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sk-SK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𝐂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81281" name="Object 5">
                <a:extLst>
                  <a:ext uri="{FF2B5EF4-FFF2-40B4-BE49-F238E27FC236}">
                    <a16:creationId xmlns:a16="http://schemas.microsoft.com/office/drawing/2014/main" id="{50170D0C-F5DA-FC54-B62C-3116B76B5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18952" y="4898208"/>
                <a:ext cx="1741280" cy="42438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284" name="Object 2">
                <a:extLst>
                  <a:ext uri="{FF2B5EF4-FFF2-40B4-BE49-F238E27FC236}">
                    <a16:creationId xmlns:a16="http://schemas.microsoft.com/office/drawing/2014/main" id="{74F57236-9072-B6DE-6CC6-47D09244FE8F}"/>
                  </a:ext>
                </a:extLst>
              </p:cNvPr>
              <p:cNvSpPr txBox="1"/>
              <p:nvPr/>
            </p:nvSpPr>
            <p:spPr bwMode="auto">
              <a:xfrm>
                <a:off x="4451666" y="5404956"/>
                <a:ext cx="1632504" cy="327641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sk-SK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Ot</m:t>
                      </m:r>
                      <m:r>
                        <a:rPr lang="sk-SK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áč</m:t>
                      </m:r>
                      <m:r>
                        <m:rPr>
                          <m:sty m:val="p"/>
                        </m:rPr>
                        <a:rPr lang="sk-SK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anie</m:t>
                      </m:r>
                      <m:r>
                        <a:rPr lang="sk-SK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k-SK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priestoru</m:t>
                      </m:r>
                    </m:oMath>
                  </m:oMathPara>
                </a14:m>
                <a:endParaRPr lang="sk-SK" sz="1400" b="0" i="0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1284" name="Object 2">
                <a:extLst>
                  <a:ext uri="{FF2B5EF4-FFF2-40B4-BE49-F238E27FC236}">
                    <a16:creationId xmlns:a16="http://schemas.microsoft.com/office/drawing/2014/main" id="{74F57236-9072-B6DE-6CC6-47D09244F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51666" y="5404956"/>
                <a:ext cx="1632504" cy="327641"/>
              </a:xfrm>
              <a:prstGeom prst="rect">
                <a:avLst/>
              </a:prstGeom>
              <a:blipFill>
                <a:blip r:embed="rId14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739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/>
      <p:bldP spid="8" grpId="0"/>
      <p:bldP spid="18" grpId="0"/>
      <p:bldP spid="19" grpId="0"/>
      <p:bldP spid="22" grpId="0"/>
      <p:bldP spid="30" grpId="0"/>
      <p:bldP spid="31" grpId="0"/>
      <p:bldP spid="481280" grpId="0"/>
      <p:bldP spid="481281" grpId="0"/>
      <p:bldP spid="481284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15">
            <a:extLst>
              <a:ext uri="{FF2B5EF4-FFF2-40B4-BE49-F238E27FC236}">
                <a16:creationId xmlns:a16="http://schemas.microsoft.com/office/drawing/2014/main" id="{23DAD018-ED9C-AD78-4DE6-42D401089520}"/>
              </a:ext>
            </a:extLst>
          </p:cNvPr>
          <p:cNvSpPr/>
          <p:nvPr/>
        </p:nvSpPr>
        <p:spPr>
          <a:xfrm>
            <a:off x="240869" y="836712"/>
            <a:ext cx="3106995" cy="1080120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81282" name="Line 2"/>
          <p:cNvSpPr>
            <a:spLocks noChangeShapeType="1"/>
          </p:cNvSpPr>
          <p:nvPr/>
        </p:nvSpPr>
        <p:spPr bwMode="auto">
          <a:xfrm>
            <a:off x="900113" y="677863"/>
            <a:ext cx="77120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481283" name="Text Box 3"/>
          <p:cNvSpPr txBox="1">
            <a:spLocks noChangeArrowheads="1"/>
          </p:cNvSpPr>
          <p:nvPr/>
        </p:nvSpPr>
        <p:spPr bwMode="auto">
          <a:xfrm>
            <a:off x="857224" y="285728"/>
            <a:ext cx="800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Súradnice vektora 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v 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or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tonorm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álnej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báze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1280" name="Object 5">
                <a:extLst>
                  <a:ext uri="{FF2B5EF4-FFF2-40B4-BE49-F238E27FC236}">
                    <a16:creationId xmlns:a16="http://schemas.microsoft.com/office/drawing/2014/main" id="{B3AB96B8-28F9-AF58-1BAD-7C15FFC512A5}"/>
                  </a:ext>
                </a:extLst>
              </p:cNvPr>
              <p:cNvSpPr txBox="1"/>
              <p:nvPr/>
            </p:nvSpPr>
            <p:spPr bwMode="auto">
              <a:xfrm>
                <a:off x="297657" y="1378495"/>
                <a:ext cx="1204911" cy="43204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81280" name="Object 5">
                <a:extLst>
                  <a:ext uri="{FF2B5EF4-FFF2-40B4-BE49-F238E27FC236}">
                    <a16:creationId xmlns:a16="http://schemas.microsoft.com/office/drawing/2014/main" id="{B3AB96B8-28F9-AF58-1BAD-7C15FFC51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657" y="1378495"/>
                <a:ext cx="1204911" cy="4320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281" name="Object 5">
                <a:extLst>
                  <a:ext uri="{FF2B5EF4-FFF2-40B4-BE49-F238E27FC236}">
                    <a16:creationId xmlns:a16="http://schemas.microsoft.com/office/drawing/2014/main" id="{50170D0C-F5DA-FC54-B62C-3116B76B54DC}"/>
                  </a:ext>
                </a:extLst>
              </p:cNvPr>
              <p:cNvSpPr txBox="1"/>
              <p:nvPr/>
            </p:nvSpPr>
            <p:spPr bwMode="auto">
              <a:xfrm>
                <a:off x="1462568" y="1371344"/>
                <a:ext cx="1741280" cy="42438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 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𝐔</m:t>
                      </m:r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sk-SK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81281" name="Object 5">
                <a:extLst>
                  <a:ext uri="{FF2B5EF4-FFF2-40B4-BE49-F238E27FC236}">
                    <a16:creationId xmlns:a16="http://schemas.microsoft.com/office/drawing/2014/main" id="{50170D0C-F5DA-FC54-B62C-3116B76B5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62568" y="1371344"/>
                <a:ext cx="1741280" cy="4243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284" name="Object 2">
                <a:extLst>
                  <a:ext uri="{FF2B5EF4-FFF2-40B4-BE49-F238E27FC236}">
                    <a16:creationId xmlns:a16="http://schemas.microsoft.com/office/drawing/2014/main" id="{74F57236-9072-B6DE-6CC6-47D09244FE8F}"/>
                  </a:ext>
                </a:extLst>
              </p:cNvPr>
              <p:cNvSpPr txBox="1"/>
              <p:nvPr/>
            </p:nvSpPr>
            <p:spPr bwMode="auto">
              <a:xfrm>
                <a:off x="323528" y="980728"/>
                <a:ext cx="1632504" cy="327641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sk-SK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Ot</m:t>
                      </m:r>
                      <m:r>
                        <a:rPr lang="sk-SK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áč</m:t>
                      </m:r>
                      <m:r>
                        <m:rPr>
                          <m:sty m:val="p"/>
                        </m:rPr>
                        <a:rPr lang="sk-SK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anie</m:t>
                      </m:r>
                      <m:r>
                        <a:rPr lang="sk-SK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k-SK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priestoru</m:t>
                      </m:r>
                    </m:oMath>
                  </m:oMathPara>
                </a14:m>
                <a:endParaRPr lang="sk-SK" sz="1400" b="0" i="0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1284" name="Object 2">
                <a:extLst>
                  <a:ext uri="{FF2B5EF4-FFF2-40B4-BE49-F238E27FC236}">
                    <a16:creationId xmlns:a16="http://schemas.microsoft.com/office/drawing/2014/main" id="{74F57236-9072-B6DE-6CC6-47D09244F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980728"/>
                <a:ext cx="1632504" cy="3276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32BC5846-5AEC-1836-E274-55EBC5591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15015" y="2286022"/>
            <a:ext cx="5352819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833A3FBA-1A96-D54A-39FD-B029BB25A3DA}"/>
                  </a:ext>
                </a:extLst>
              </p:cNvPr>
              <p:cNvSpPr txBox="1"/>
              <p:nvPr/>
            </p:nvSpPr>
            <p:spPr bwMode="auto">
              <a:xfrm>
                <a:off x="3995935" y="1004873"/>
                <a:ext cx="3240361" cy="108012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r>
                  <a:rPr lang="en-US" b="1" dirty="0">
                    <a:solidFill>
                      <a:srgbClr val="000000"/>
                    </a:solidFill>
                  </a:rPr>
                  <a:t>B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sk-SK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sk-SK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sk-SK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/</m:t>
                                          </m:r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rad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sk-SK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833A3FBA-1A96-D54A-39FD-B029BB25A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95935" y="1004873"/>
                <a:ext cx="3240361" cy="1080120"/>
              </a:xfrm>
              <a:prstGeom prst="rect">
                <a:avLst/>
              </a:prstGeom>
              <a:blipFill>
                <a:blip r:embed="rId6"/>
                <a:stretch>
                  <a:fillRect l="-169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5">
                <a:extLst>
                  <a:ext uri="{FF2B5EF4-FFF2-40B4-BE49-F238E27FC236}">
                    <a16:creationId xmlns:a16="http://schemas.microsoft.com/office/drawing/2014/main" id="{1CB7DF6B-61BC-B193-5A25-9878EF4FAFC5}"/>
                  </a:ext>
                </a:extLst>
              </p:cNvPr>
              <p:cNvSpPr txBox="1"/>
              <p:nvPr/>
            </p:nvSpPr>
            <p:spPr bwMode="auto">
              <a:xfrm>
                <a:off x="1462568" y="2636912"/>
                <a:ext cx="580519" cy="43204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Object 5">
                <a:extLst>
                  <a:ext uri="{FF2B5EF4-FFF2-40B4-BE49-F238E27FC236}">
                    <a16:creationId xmlns:a16="http://schemas.microsoft.com/office/drawing/2014/main" id="{1CB7DF6B-61BC-B193-5A25-9878EF4FA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62568" y="2636912"/>
                <a:ext cx="580519" cy="4320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371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aoblený obdĺžnik 15">
            <a:extLst>
              <a:ext uri="{FF2B5EF4-FFF2-40B4-BE49-F238E27FC236}">
                <a16:creationId xmlns:a16="http://schemas.microsoft.com/office/drawing/2014/main" id="{B079EB5C-FA72-CB37-E19E-528300C5F4EE}"/>
              </a:ext>
            </a:extLst>
          </p:cNvPr>
          <p:cNvSpPr/>
          <p:nvPr/>
        </p:nvSpPr>
        <p:spPr>
          <a:xfrm>
            <a:off x="251521" y="919688"/>
            <a:ext cx="7200800" cy="708600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C203530-A873-DD9D-BB3A-FB71814A3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61" y="1003804"/>
            <a:ext cx="5294759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Skalárny súčin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v 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Euklidovskom priestore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</a:rPr>
              <a:t>V</a:t>
            </a:r>
            <a:r>
              <a:rPr lang="en-US" sz="2000" baseline="-25000" dirty="0" err="1">
                <a:solidFill>
                  <a:schemeClr val="tx1"/>
                </a:solidFill>
                <a:latin typeface="Times New Roman" pitchFamily="18" charset="0"/>
              </a:rPr>
              <a:t>n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(R) 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DCB92A17-AF5A-E184-BBB2-C03B74E8A174}"/>
                  </a:ext>
                </a:extLst>
              </p:cNvPr>
              <p:cNvSpPr txBox="1"/>
              <p:nvPr/>
            </p:nvSpPr>
            <p:spPr bwMode="auto">
              <a:xfrm>
                <a:off x="5508104" y="1053259"/>
                <a:ext cx="1584176" cy="43339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"/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"/>
                          <m:endChr m:val="⟩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sk-SK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DCB92A17-AF5A-E184-BBB2-C03B74E8A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08104" y="1053259"/>
                <a:ext cx="1584176" cy="433390"/>
              </a:xfrm>
              <a:prstGeom prst="rect">
                <a:avLst/>
              </a:prstGeom>
              <a:blipFill>
                <a:blip r:embed="rId2"/>
                <a:stretch>
                  <a:fillRect l="-21622" t="-100000" b="-14647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8EDEA125-53AC-5DBB-6D34-F7A80765C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8269" y="1523471"/>
            <a:ext cx="2543919" cy="57429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4">
                <a:extLst>
                  <a:ext uri="{FF2B5EF4-FFF2-40B4-BE49-F238E27FC236}">
                    <a16:creationId xmlns:a16="http://schemas.microsoft.com/office/drawing/2014/main" id="{4F1E2CBB-3444-8A4F-FA58-7D907AD6E008}"/>
                  </a:ext>
                </a:extLst>
              </p:cNvPr>
              <p:cNvSpPr txBox="1"/>
              <p:nvPr/>
            </p:nvSpPr>
            <p:spPr bwMode="auto">
              <a:xfrm>
                <a:off x="6127276" y="1601616"/>
                <a:ext cx="2543919" cy="460375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"/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d>
                    <m:r>
                      <a:rPr lang="sk-SK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"/>
                        <m:endChr m:val="⟩"/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</m:d>
                    <m:r>
                      <a:rPr lang="sk-SK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sk-SK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sk-SK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sk-SK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sk-SK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+...+</m:t>
                    </m:r>
                    <m:sSub>
                      <m:sSub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sk-SK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sk-SK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sSub>
                      <m:sSub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sk-SK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sk-SK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11" name="Object 4">
                <a:extLst>
                  <a:ext uri="{FF2B5EF4-FFF2-40B4-BE49-F238E27FC236}">
                    <a16:creationId xmlns:a16="http://schemas.microsoft.com/office/drawing/2014/main" id="{4F1E2CBB-3444-8A4F-FA58-7D907AD6E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27276" y="1601616"/>
                <a:ext cx="2543919" cy="460375"/>
              </a:xfrm>
              <a:prstGeom prst="rect">
                <a:avLst/>
              </a:prstGeom>
              <a:blipFill>
                <a:blip r:embed="rId3"/>
                <a:stretch>
                  <a:fillRect l="-11751" t="-85333" b="-11466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Zaoblený obdĺžnik 15">
            <a:extLst>
              <a:ext uri="{FF2B5EF4-FFF2-40B4-BE49-F238E27FC236}">
                <a16:creationId xmlns:a16="http://schemas.microsoft.com/office/drawing/2014/main" id="{1AF4992C-93B2-4FE3-B575-8921730D446B}"/>
              </a:ext>
            </a:extLst>
          </p:cNvPr>
          <p:cNvSpPr/>
          <p:nvPr/>
        </p:nvSpPr>
        <p:spPr>
          <a:xfrm>
            <a:off x="158211" y="2241157"/>
            <a:ext cx="8662261" cy="1115835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7B8A678C-6CB2-5004-FCFF-E9F34B794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580" y="2362619"/>
            <a:ext cx="8171852" cy="792088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Vo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</a:rPr>
              <a:t>vektorovom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</a:rPr>
              <a:t>priestore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 V(F) so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</a:rPr>
              <a:t>skal</a:t>
            </a:r>
            <a:r>
              <a:rPr lang="sk-SK" sz="2000" dirty="0" err="1">
                <a:solidFill>
                  <a:schemeClr val="tx2"/>
                </a:solidFill>
                <a:latin typeface="Times New Roman" pitchFamily="18" charset="0"/>
              </a:rPr>
              <a:t>árnym</a:t>
            </a:r>
            <a:r>
              <a:rPr lang="sk-SK" sz="2000" dirty="0">
                <a:solidFill>
                  <a:schemeClr val="tx2"/>
                </a:solidFill>
                <a:latin typeface="Times New Roman" pitchFamily="18" charset="0"/>
              </a:rPr>
              <a:t> súčinom 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〈 . , . 〉 </a:t>
            </a:r>
            <a:r>
              <a:rPr lang="sk-SK" sz="2000" dirty="0">
                <a:solidFill>
                  <a:schemeClr val="tx2"/>
                </a:solidFill>
                <a:latin typeface="Cambria Math"/>
                <a:ea typeface="Cambria Math"/>
              </a:rPr>
              <a:t>je </a:t>
            </a:r>
            <a:r>
              <a:rPr lang="sk-SK" sz="2000" dirty="0">
                <a:solidFill>
                  <a:srgbClr val="FF0000"/>
                </a:solidFill>
                <a:latin typeface="Cambria Math"/>
                <a:ea typeface="Cambria Math"/>
              </a:rPr>
              <a:t>norma</a:t>
            </a:r>
            <a:r>
              <a:rPr lang="sk-SK" sz="2000" dirty="0">
                <a:solidFill>
                  <a:schemeClr val="tx2"/>
                </a:solidFill>
                <a:latin typeface="Cambria Math"/>
                <a:ea typeface="Cambria Math"/>
              </a:rPr>
              <a:t> </a:t>
            </a:r>
            <a:r>
              <a:rPr lang="sk-SK" sz="2000" dirty="0">
                <a:solidFill>
                  <a:srgbClr val="FF0000"/>
                </a:solidFill>
                <a:latin typeface="Cambria Math"/>
                <a:ea typeface="Cambria Math"/>
              </a:rPr>
              <a:t>vektora</a:t>
            </a:r>
            <a:r>
              <a:rPr lang="sk-SK" sz="2000" dirty="0">
                <a:solidFill>
                  <a:schemeClr val="tx2"/>
                </a:solidFill>
                <a:latin typeface="Cambria Math"/>
                <a:ea typeface="Cambria Math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Cambria Math"/>
                <a:ea typeface="Cambria Math"/>
              </a:rPr>
              <a:t>ve</a:t>
            </a:r>
            <a:r>
              <a:rPr lang="sk-SK" sz="2000" dirty="0" err="1">
                <a:solidFill>
                  <a:schemeClr val="tx2"/>
                </a:solidFill>
                <a:latin typeface="Cambria Math"/>
                <a:ea typeface="Cambria Math"/>
              </a:rPr>
              <a:t>ľkosť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)</a:t>
            </a:r>
            <a:r>
              <a:rPr lang="sk-SK" sz="2000" dirty="0">
                <a:solidFill>
                  <a:schemeClr val="tx2"/>
                </a:solidFill>
                <a:latin typeface="Cambria Math"/>
                <a:ea typeface="Cambria Math"/>
              </a:rPr>
              <a:t>   definovaná nasledovne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:</a:t>
            </a:r>
            <a:r>
              <a:rPr lang="sk-SK" sz="2000" dirty="0">
                <a:solidFill>
                  <a:schemeClr val="tx2"/>
                </a:solidFill>
                <a:latin typeface="Cambria Math"/>
                <a:ea typeface="Cambria Math"/>
              </a:rPr>
              <a:t>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bject 5">
                <a:extLst>
                  <a:ext uri="{FF2B5EF4-FFF2-40B4-BE49-F238E27FC236}">
                    <a16:creationId xmlns:a16="http://schemas.microsoft.com/office/drawing/2014/main" id="{19E55E7E-3393-7522-0B24-7FD01F525496}"/>
                  </a:ext>
                </a:extLst>
              </p:cNvPr>
              <p:cNvSpPr txBox="1"/>
              <p:nvPr/>
            </p:nvSpPr>
            <p:spPr bwMode="auto">
              <a:xfrm>
                <a:off x="368333" y="3870959"/>
                <a:ext cx="1800200" cy="49156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begChr m:val="⟨"/>
                              <m:endChr m:val="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</m:d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</m:d>
                        </m:e>
                      </m:ra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8" name="Object 5">
                <a:extLst>
                  <a:ext uri="{FF2B5EF4-FFF2-40B4-BE49-F238E27FC236}">
                    <a16:creationId xmlns:a16="http://schemas.microsoft.com/office/drawing/2014/main" id="{19E55E7E-3393-7522-0B24-7FD01F525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8333" y="3870959"/>
                <a:ext cx="1800200" cy="491569"/>
              </a:xfrm>
              <a:prstGeom prst="rect">
                <a:avLst/>
              </a:prstGeom>
              <a:blipFill>
                <a:blip r:embed="rId4"/>
                <a:stretch>
                  <a:fillRect t="-77778" r="-14527" b="-12592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bject 5">
                <a:extLst>
                  <a:ext uri="{FF2B5EF4-FFF2-40B4-BE49-F238E27FC236}">
                    <a16:creationId xmlns:a16="http://schemas.microsoft.com/office/drawing/2014/main" id="{950FB2CC-D55A-51C7-C7BC-B92AF12D4292}"/>
                  </a:ext>
                </a:extLst>
              </p:cNvPr>
              <p:cNvSpPr txBox="1"/>
              <p:nvPr/>
            </p:nvSpPr>
            <p:spPr bwMode="auto">
              <a:xfrm>
                <a:off x="4656412" y="2794041"/>
                <a:ext cx="1703384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begChr m:val="⟨"/>
                              <m:endChr m:val="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</m:d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1" name="Object 5">
                <a:extLst>
                  <a:ext uri="{FF2B5EF4-FFF2-40B4-BE49-F238E27FC236}">
                    <a16:creationId xmlns:a16="http://schemas.microsoft.com/office/drawing/2014/main" id="{950FB2CC-D55A-51C7-C7BC-B92AF12D4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56412" y="2794041"/>
                <a:ext cx="1703384" cy="504056"/>
              </a:xfrm>
              <a:prstGeom prst="rect">
                <a:avLst/>
              </a:prstGeom>
              <a:blipFill>
                <a:blip r:embed="rId5"/>
                <a:stretch>
                  <a:fillRect t="-75904" r="-21147" b="-12048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284" name="Object 5">
                <a:extLst>
                  <a:ext uri="{FF2B5EF4-FFF2-40B4-BE49-F238E27FC236}">
                    <a16:creationId xmlns:a16="http://schemas.microsoft.com/office/drawing/2014/main" id="{1BBA57C3-BA93-B443-089F-F8BFE5777264}"/>
                  </a:ext>
                </a:extLst>
              </p:cNvPr>
              <p:cNvSpPr txBox="1"/>
              <p:nvPr/>
            </p:nvSpPr>
            <p:spPr bwMode="auto">
              <a:xfrm>
                <a:off x="1805833" y="3842671"/>
                <a:ext cx="1186633" cy="52590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sk-SK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81284" name="Object 5">
                <a:extLst>
                  <a:ext uri="{FF2B5EF4-FFF2-40B4-BE49-F238E27FC236}">
                    <a16:creationId xmlns:a16="http://schemas.microsoft.com/office/drawing/2014/main" id="{1BBA57C3-BA93-B443-089F-F8BFE5777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05833" y="3842671"/>
                <a:ext cx="1186633" cy="5259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285" name="Object 5">
                <a:extLst>
                  <a:ext uri="{FF2B5EF4-FFF2-40B4-BE49-F238E27FC236}">
                    <a16:creationId xmlns:a16="http://schemas.microsoft.com/office/drawing/2014/main" id="{72DE7484-809A-0A6E-7DAE-D89E847A6050}"/>
                  </a:ext>
                </a:extLst>
              </p:cNvPr>
              <p:cNvSpPr txBox="1"/>
              <p:nvPr/>
            </p:nvSpPr>
            <p:spPr bwMode="auto">
              <a:xfrm>
                <a:off x="4698187" y="3488256"/>
                <a:ext cx="1313973" cy="127432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sk-SK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sk-SK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sk-SK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sk-SK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sub>
                                <m:sup>
                                  <m:r>
                                    <a:rPr lang="sk-SK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ra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81285" name="Object 5">
                <a:extLst>
                  <a:ext uri="{FF2B5EF4-FFF2-40B4-BE49-F238E27FC236}">
                    <a16:creationId xmlns:a16="http://schemas.microsoft.com/office/drawing/2014/main" id="{72DE7484-809A-0A6E-7DAE-D89E847A6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98187" y="3488256"/>
                <a:ext cx="1313973" cy="12743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286" name="Object 5">
                <a:extLst>
                  <a:ext uri="{FF2B5EF4-FFF2-40B4-BE49-F238E27FC236}">
                    <a16:creationId xmlns:a16="http://schemas.microsoft.com/office/drawing/2014/main" id="{F8786879-A2FD-A363-C664-87386DFBA362}"/>
                  </a:ext>
                </a:extLst>
              </p:cNvPr>
              <p:cNvSpPr txBox="1"/>
              <p:nvPr/>
            </p:nvSpPr>
            <p:spPr bwMode="auto">
              <a:xfrm>
                <a:off x="2987824" y="3755409"/>
                <a:ext cx="1728192" cy="74952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sk-SK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sk-SK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sk-SK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sk-SK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+...+</m:t>
                          </m:r>
                          <m:sSubSup>
                            <m:sSub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sk-SK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sk-SK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  <m:sup>
                              <m:r>
                                <a:rPr lang="sk-SK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81286" name="Object 5">
                <a:extLst>
                  <a:ext uri="{FF2B5EF4-FFF2-40B4-BE49-F238E27FC236}">
                    <a16:creationId xmlns:a16="http://schemas.microsoft.com/office/drawing/2014/main" id="{F8786879-A2FD-A363-C664-87386DFBA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87824" y="3755409"/>
                <a:ext cx="1728192" cy="74952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1287" name="Rectangle 5">
            <a:extLst>
              <a:ext uri="{FF2B5EF4-FFF2-40B4-BE49-F238E27FC236}">
                <a16:creationId xmlns:a16="http://schemas.microsoft.com/office/drawing/2014/main" id="{A0A8273A-E0A8-DD8F-917F-8975CF7A3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243" y="3026897"/>
            <a:ext cx="2659035" cy="7211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1289" name="Object 5">
                <a:extLst>
                  <a:ext uri="{FF2B5EF4-FFF2-40B4-BE49-F238E27FC236}">
                    <a16:creationId xmlns:a16="http://schemas.microsoft.com/office/drawing/2014/main" id="{85CCD9EE-B26C-9084-C53B-FFBFAA2DA319}"/>
                  </a:ext>
                </a:extLst>
              </p:cNvPr>
              <p:cNvSpPr txBox="1"/>
              <p:nvPr/>
            </p:nvSpPr>
            <p:spPr bwMode="auto">
              <a:xfrm>
                <a:off x="6489045" y="3043613"/>
                <a:ext cx="2232248" cy="74130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sk-SK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sk-SK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sk-SK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sk-SK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+...+</m:t>
                          </m:r>
                          <m:sSubSup>
                            <m:sSub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sk-SK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sk-SK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  <m:sup>
                              <m:r>
                                <a:rPr lang="sk-SK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81289" name="Object 5">
                <a:extLst>
                  <a:ext uri="{FF2B5EF4-FFF2-40B4-BE49-F238E27FC236}">
                    <a16:creationId xmlns:a16="http://schemas.microsoft.com/office/drawing/2014/main" id="{85CCD9EE-B26C-9084-C53B-FFBFAA2DA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89045" y="3043613"/>
                <a:ext cx="2232248" cy="7413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ine 2">
            <a:extLst>
              <a:ext uri="{FF2B5EF4-FFF2-40B4-BE49-F238E27FC236}">
                <a16:creationId xmlns:a16="http://schemas.microsoft.com/office/drawing/2014/main" id="{7949F17E-3B96-1BD9-FABE-62EC7BC815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763725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E4A50651-C77B-5ECA-F216-491429A61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264367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Norma,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energia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a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metrika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76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81284" grpId="0"/>
      <p:bldP spid="481285" grpId="0"/>
      <p:bldP spid="481286" grpId="0"/>
      <p:bldP spid="481287" grpId="0" animBg="1"/>
      <p:bldP spid="481289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15">
            <a:extLst>
              <a:ext uri="{FF2B5EF4-FFF2-40B4-BE49-F238E27FC236}">
                <a16:creationId xmlns:a16="http://schemas.microsoft.com/office/drawing/2014/main" id="{23DAD018-ED9C-AD78-4DE6-42D401089520}"/>
              </a:ext>
            </a:extLst>
          </p:cNvPr>
          <p:cNvSpPr/>
          <p:nvPr/>
        </p:nvSpPr>
        <p:spPr>
          <a:xfrm>
            <a:off x="240869" y="836712"/>
            <a:ext cx="3106995" cy="1080120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81282" name="Line 2"/>
          <p:cNvSpPr>
            <a:spLocks noChangeShapeType="1"/>
          </p:cNvSpPr>
          <p:nvPr/>
        </p:nvSpPr>
        <p:spPr bwMode="auto">
          <a:xfrm>
            <a:off x="900113" y="677863"/>
            <a:ext cx="77120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481283" name="Text Box 3"/>
          <p:cNvSpPr txBox="1">
            <a:spLocks noChangeArrowheads="1"/>
          </p:cNvSpPr>
          <p:nvPr/>
        </p:nvSpPr>
        <p:spPr bwMode="auto">
          <a:xfrm>
            <a:off x="857224" y="285728"/>
            <a:ext cx="800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Súradnice vektora 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v 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or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tonorm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álnej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báze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1280" name="Object 5">
                <a:extLst>
                  <a:ext uri="{FF2B5EF4-FFF2-40B4-BE49-F238E27FC236}">
                    <a16:creationId xmlns:a16="http://schemas.microsoft.com/office/drawing/2014/main" id="{B3AB96B8-28F9-AF58-1BAD-7C15FFC512A5}"/>
                  </a:ext>
                </a:extLst>
              </p:cNvPr>
              <p:cNvSpPr txBox="1"/>
              <p:nvPr/>
            </p:nvSpPr>
            <p:spPr bwMode="auto">
              <a:xfrm>
                <a:off x="297657" y="1378495"/>
                <a:ext cx="1204911" cy="43204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81280" name="Object 5">
                <a:extLst>
                  <a:ext uri="{FF2B5EF4-FFF2-40B4-BE49-F238E27FC236}">
                    <a16:creationId xmlns:a16="http://schemas.microsoft.com/office/drawing/2014/main" id="{B3AB96B8-28F9-AF58-1BAD-7C15FFC51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657" y="1378495"/>
                <a:ext cx="1204911" cy="4320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281" name="Object 5">
                <a:extLst>
                  <a:ext uri="{FF2B5EF4-FFF2-40B4-BE49-F238E27FC236}">
                    <a16:creationId xmlns:a16="http://schemas.microsoft.com/office/drawing/2014/main" id="{50170D0C-F5DA-FC54-B62C-3116B76B54DC}"/>
                  </a:ext>
                </a:extLst>
              </p:cNvPr>
              <p:cNvSpPr txBox="1"/>
              <p:nvPr/>
            </p:nvSpPr>
            <p:spPr bwMode="auto">
              <a:xfrm>
                <a:off x="1462568" y="1371344"/>
                <a:ext cx="1741280" cy="42438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 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𝐔</m:t>
                      </m:r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sk-SK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81281" name="Object 5">
                <a:extLst>
                  <a:ext uri="{FF2B5EF4-FFF2-40B4-BE49-F238E27FC236}">
                    <a16:creationId xmlns:a16="http://schemas.microsoft.com/office/drawing/2014/main" id="{50170D0C-F5DA-FC54-B62C-3116B76B5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62568" y="1371344"/>
                <a:ext cx="1741280" cy="4243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284" name="Object 2">
                <a:extLst>
                  <a:ext uri="{FF2B5EF4-FFF2-40B4-BE49-F238E27FC236}">
                    <a16:creationId xmlns:a16="http://schemas.microsoft.com/office/drawing/2014/main" id="{74F57236-9072-B6DE-6CC6-47D09244FE8F}"/>
                  </a:ext>
                </a:extLst>
              </p:cNvPr>
              <p:cNvSpPr txBox="1"/>
              <p:nvPr/>
            </p:nvSpPr>
            <p:spPr bwMode="auto">
              <a:xfrm>
                <a:off x="323528" y="980728"/>
                <a:ext cx="1632504" cy="327641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sk-SK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Ot</m:t>
                      </m:r>
                      <m:r>
                        <a:rPr lang="sk-SK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áč</m:t>
                      </m:r>
                      <m:r>
                        <m:rPr>
                          <m:sty m:val="p"/>
                        </m:rPr>
                        <a:rPr lang="sk-SK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anie</m:t>
                      </m:r>
                      <m:r>
                        <a:rPr lang="sk-SK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k-SK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priestoru</m:t>
                      </m:r>
                    </m:oMath>
                  </m:oMathPara>
                </a14:m>
                <a:endParaRPr lang="sk-SK" sz="1400" b="0" i="0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1284" name="Object 2">
                <a:extLst>
                  <a:ext uri="{FF2B5EF4-FFF2-40B4-BE49-F238E27FC236}">
                    <a16:creationId xmlns:a16="http://schemas.microsoft.com/office/drawing/2014/main" id="{74F57236-9072-B6DE-6CC6-47D09244F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980728"/>
                <a:ext cx="1632504" cy="3276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32BC5846-5AEC-1836-E274-55EBC5591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15015" y="2286022"/>
            <a:ext cx="5352819" cy="4286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833A3FBA-1A96-D54A-39FD-B029BB25A3DA}"/>
                  </a:ext>
                </a:extLst>
              </p:cNvPr>
              <p:cNvSpPr txBox="1"/>
              <p:nvPr/>
            </p:nvSpPr>
            <p:spPr bwMode="auto">
              <a:xfrm>
                <a:off x="3995935" y="1004873"/>
                <a:ext cx="3240361" cy="108012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r>
                  <a:rPr lang="en-US" b="1" dirty="0">
                    <a:solidFill>
                      <a:srgbClr val="000000"/>
                    </a:solidFill>
                  </a:rPr>
                  <a:t>B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sk-SK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sk-SK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sk-SK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/</m:t>
                                          </m:r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rad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sk-SK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833A3FBA-1A96-D54A-39FD-B029BB25A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95935" y="1004873"/>
                <a:ext cx="3240361" cy="1080120"/>
              </a:xfrm>
              <a:prstGeom prst="rect">
                <a:avLst/>
              </a:prstGeom>
              <a:blipFill>
                <a:blip r:embed="rId6"/>
                <a:stretch>
                  <a:fillRect l="-169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5">
                <a:extLst>
                  <a:ext uri="{FF2B5EF4-FFF2-40B4-BE49-F238E27FC236}">
                    <a16:creationId xmlns:a16="http://schemas.microsoft.com/office/drawing/2014/main" id="{1CB7DF6B-61BC-B193-5A25-9878EF4FAFC5}"/>
                  </a:ext>
                </a:extLst>
              </p:cNvPr>
              <p:cNvSpPr txBox="1"/>
              <p:nvPr/>
            </p:nvSpPr>
            <p:spPr bwMode="auto">
              <a:xfrm>
                <a:off x="1462568" y="2636912"/>
                <a:ext cx="580519" cy="43204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Object 5">
                <a:extLst>
                  <a:ext uri="{FF2B5EF4-FFF2-40B4-BE49-F238E27FC236}">
                    <a16:creationId xmlns:a16="http://schemas.microsoft.com/office/drawing/2014/main" id="{1CB7DF6B-61BC-B193-5A25-9878EF4FA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62568" y="2636912"/>
                <a:ext cx="580519" cy="4320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107849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15">
            <a:extLst>
              <a:ext uri="{FF2B5EF4-FFF2-40B4-BE49-F238E27FC236}">
                <a16:creationId xmlns:a16="http://schemas.microsoft.com/office/drawing/2014/main" id="{23DAD018-ED9C-AD78-4DE6-42D401089520}"/>
              </a:ext>
            </a:extLst>
          </p:cNvPr>
          <p:cNvSpPr/>
          <p:nvPr/>
        </p:nvSpPr>
        <p:spPr>
          <a:xfrm>
            <a:off x="240869" y="836712"/>
            <a:ext cx="3106995" cy="1080120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81282" name="Line 2"/>
          <p:cNvSpPr>
            <a:spLocks noChangeShapeType="1"/>
          </p:cNvSpPr>
          <p:nvPr/>
        </p:nvSpPr>
        <p:spPr bwMode="auto">
          <a:xfrm>
            <a:off x="900113" y="677863"/>
            <a:ext cx="77120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481283" name="Text Box 3"/>
          <p:cNvSpPr txBox="1">
            <a:spLocks noChangeArrowheads="1"/>
          </p:cNvSpPr>
          <p:nvPr/>
        </p:nvSpPr>
        <p:spPr bwMode="auto">
          <a:xfrm>
            <a:off x="857224" y="285728"/>
            <a:ext cx="800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Súradnice vektora 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v 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or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tonorm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álnej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báze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1280" name="Object 5">
                <a:extLst>
                  <a:ext uri="{FF2B5EF4-FFF2-40B4-BE49-F238E27FC236}">
                    <a16:creationId xmlns:a16="http://schemas.microsoft.com/office/drawing/2014/main" id="{B3AB96B8-28F9-AF58-1BAD-7C15FFC512A5}"/>
                  </a:ext>
                </a:extLst>
              </p:cNvPr>
              <p:cNvSpPr txBox="1"/>
              <p:nvPr/>
            </p:nvSpPr>
            <p:spPr bwMode="auto">
              <a:xfrm>
                <a:off x="297657" y="1378495"/>
                <a:ext cx="1204911" cy="43204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81280" name="Object 5">
                <a:extLst>
                  <a:ext uri="{FF2B5EF4-FFF2-40B4-BE49-F238E27FC236}">
                    <a16:creationId xmlns:a16="http://schemas.microsoft.com/office/drawing/2014/main" id="{B3AB96B8-28F9-AF58-1BAD-7C15FFC51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657" y="1378495"/>
                <a:ext cx="1204911" cy="4320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281" name="Object 5">
                <a:extLst>
                  <a:ext uri="{FF2B5EF4-FFF2-40B4-BE49-F238E27FC236}">
                    <a16:creationId xmlns:a16="http://schemas.microsoft.com/office/drawing/2014/main" id="{50170D0C-F5DA-FC54-B62C-3116B76B54DC}"/>
                  </a:ext>
                </a:extLst>
              </p:cNvPr>
              <p:cNvSpPr txBox="1"/>
              <p:nvPr/>
            </p:nvSpPr>
            <p:spPr bwMode="auto">
              <a:xfrm>
                <a:off x="1462568" y="1371344"/>
                <a:ext cx="1741280" cy="42438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 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𝐔</m:t>
                      </m:r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sk-SK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81281" name="Object 5">
                <a:extLst>
                  <a:ext uri="{FF2B5EF4-FFF2-40B4-BE49-F238E27FC236}">
                    <a16:creationId xmlns:a16="http://schemas.microsoft.com/office/drawing/2014/main" id="{50170D0C-F5DA-FC54-B62C-3116B76B5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62568" y="1371344"/>
                <a:ext cx="1741280" cy="4243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284" name="Object 2">
                <a:extLst>
                  <a:ext uri="{FF2B5EF4-FFF2-40B4-BE49-F238E27FC236}">
                    <a16:creationId xmlns:a16="http://schemas.microsoft.com/office/drawing/2014/main" id="{74F57236-9072-B6DE-6CC6-47D09244FE8F}"/>
                  </a:ext>
                </a:extLst>
              </p:cNvPr>
              <p:cNvSpPr txBox="1"/>
              <p:nvPr/>
            </p:nvSpPr>
            <p:spPr bwMode="auto">
              <a:xfrm>
                <a:off x="323528" y="980728"/>
                <a:ext cx="1632504" cy="327641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sk-SK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Ot</m:t>
                      </m:r>
                      <m:r>
                        <a:rPr lang="sk-SK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áč</m:t>
                      </m:r>
                      <m:r>
                        <m:rPr>
                          <m:sty m:val="p"/>
                        </m:rPr>
                        <a:rPr lang="sk-SK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anie</m:t>
                      </m:r>
                      <m:r>
                        <a:rPr lang="sk-SK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k-SK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priestoru</m:t>
                      </m:r>
                    </m:oMath>
                  </m:oMathPara>
                </a14:m>
                <a:endParaRPr lang="sk-SK" sz="1400" b="0" i="0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1284" name="Object 2">
                <a:extLst>
                  <a:ext uri="{FF2B5EF4-FFF2-40B4-BE49-F238E27FC236}">
                    <a16:creationId xmlns:a16="http://schemas.microsoft.com/office/drawing/2014/main" id="{74F57236-9072-B6DE-6CC6-47D09244F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980728"/>
                <a:ext cx="1632504" cy="3276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Encyklopédia Duny: Mentor Huebner">
            <a:extLst>
              <a:ext uri="{FF2B5EF4-FFF2-40B4-BE49-F238E27FC236}">
                <a16:creationId xmlns:a16="http://schemas.microsoft.com/office/drawing/2014/main" id="{32BC5846-5AEC-1836-E274-55EBC5591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925" y="2286022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Box 3">
            <a:extLst>
              <a:ext uri="{FF2B5EF4-FFF2-40B4-BE49-F238E27FC236}">
                <a16:creationId xmlns:a16="http://schemas.microsoft.com/office/drawing/2014/main" id="{399BD0B2-3BBD-D8AE-9912-E96BFE546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3928" y="1688232"/>
            <a:ext cx="2016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Dune - Gilda</a:t>
            </a:r>
          </a:p>
        </p:txBody>
      </p:sp>
    </p:spTree>
    <p:extLst>
      <p:ext uri="{BB962C8B-B14F-4D97-AF65-F5344CB8AC3E}">
        <p14:creationId xmlns:p14="http://schemas.microsoft.com/office/powerpoint/2010/main" val="33431421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3B68D6B5-B642-4257-1592-4550459F1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3356992"/>
            <a:ext cx="800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to be continued</a:t>
            </a:r>
          </a:p>
        </p:txBody>
      </p:sp>
    </p:spTree>
    <p:extLst>
      <p:ext uri="{BB962C8B-B14F-4D97-AF65-F5344CB8AC3E}">
        <p14:creationId xmlns:p14="http://schemas.microsoft.com/office/powerpoint/2010/main" val="69515343"/>
      </p:ext>
    </p:extLst>
  </p:cSld>
  <p:clrMapOvr>
    <a:masterClrMapping/>
  </p:clrMapOvr>
</p:sld>
</file>

<file path=ppt/theme/theme1.xml><?xml version="1.0" encoding="utf-8"?>
<a:theme xmlns:a="http://schemas.openxmlformats.org/drawingml/2006/main" name="Predvolený návrh">
  <a:themeElements>
    <a:clrScheme name="Predvolený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edvolený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dvolený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Crayons</Template>
  <TotalTime>51284</TotalTime>
  <Words>5845</Words>
  <Application>Microsoft Office PowerPoint</Application>
  <PresentationFormat>Prezentácia na obrazovke (4:3)</PresentationFormat>
  <Paragraphs>981</Paragraphs>
  <Slides>92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92</vt:i4>
      </vt:variant>
    </vt:vector>
  </HeadingPairs>
  <TitlesOfParts>
    <vt:vector size="98" baseType="lpstr">
      <vt:lpstr>Arial</vt:lpstr>
      <vt:lpstr>Cambria Math</vt:lpstr>
      <vt:lpstr>Symbol</vt:lpstr>
      <vt:lpstr>Times New Roman</vt:lpstr>
      <vt:lpstr>Predvolený návrh</vt:lpstr>
      <vt:lpstr>Rovnica</vt:lpstr>
      <vt:lpstr>Analýza procesov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Durko</dc:creator>
  <cp:lastModifiedBy>Juraj Smieško</cp:lastModifiedBy>
  <cp:revision>475</cp:revision>
  <dcterms:created xsi:type="dcterms:W3CDTF">2005-10-24T18:26:42Z</dcterms:created>
  <dcterms:modified xsi:type="dcterms:W3CDTF">2024-09-25T09:16:14Z</dcterms:modified>
</cp:coreProperties>
</file>