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763" r:id="rId3"/>
    <p:sldId id="797" r:id="rId4"/>
    <p:sldId id="551" r:id="rId5"/>
    <p:sldId id="542" r:id="rId6"/>
    <p:sldId id="513" r:id="rId7"/>
    <p:sldId id="514" r:id="rId8"/>
    <p:sldId id="515" r:id="rId9"/>
    <p:sldId id="516" r:id="rId10"/>
    <p:sldId id="826" r:id="rId11"/>
    <p:sldId id="517" r:id="rId12"/>
    <p:sldId id="827" r:id="rId13"/>
    <p:sldId id="851" r:id="rId14"/>
    <p:sldId id="799" r:id="rId15"/>
    <p:sldId id="800" r:id="rId16"/>
    <p:sldId id="801" r:id="rId17"/>
    <p:sldId id="852" r:id="rId18"/>
    <p:sldId id="518" r:id="rId19"/>
    <p:sldId id="519" r:id="rId20"/>
    <p:sldId id="520" r:id="rId21"/>
    <p:sldId id="803" r:id="rId22"/>
    <p:sldId id="841" r:id="rId23"/>
    <p:sldId id="842" r:id="rId24"/>
    <p:sldId id="521" r:id="rId25"/>
    <p:sldId id="522" r:id="rId26"/>
    <p:sldId id="523" r:id="rId27"/>
    <p:sldId id="804" r:id="rId28"/>
    <p:sldId id="805" r:id="rId29"/>
    <p:sldId id="828" r:id="rId30"/>
    <p:sldId id="831" r:id="rId31"/>
    <p:sldId id="832" r:id="rId32"/>
    <p:sldId id="833" r:id="rId33"/>
    <p:sldId id="834" r:id="rId34"/>
    <p:sldId id="835" r:id="rId35"/>
    <p:sldId id="836" r:id="rId36"/>
    <p:sldId id="837" r:id="rId37"/>
    <p:sldId id="838" r:id="rId38"/>
    <p:sldId id="839" r:id="rId39"/>
    <p:sldId id="840" r:id="rId40"/>
    <p:sldId id="844" r:id="rId41"/>
    <p:sldId id="845" r:id="rId42"/>
    <p:sldId id="846" r:id="rId43"/>
    <p:sldId id="847" r:id="rId44"/>
    <p:sldId id="848" r:id="rId45"/>
    <p:sldId id="850" r:id="rId46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ymbol" pitchFamily="18" charset="2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ymbol" pitchFamily="18" charset="2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ymbol" pitchFamily="18" charset="2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ymbol" pitchFamily="18" charset="2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ymbol" pitchFamily="18" charset="2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ymbol" pitchFamily="18" charset="2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ymbol" pitchFamily="18" charset="2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ymbol" pitchFamily="18" charset="2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ymbol" pitchFamily="18" charset="2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9999"/>
    <a:srgbClr val="005828"/>
    <a:srgbClr val="FF8133"/>
    <a:srgbClr val="FF9900"/>
    <a:srgbClr val="FFCCCC"/>
    <a:srgbClr val="F75447"/>
    <a:srgbClr val="FFCC00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91" autoAdjust="0"/>
    <p:restoredTop sz="99648" autoAdjust="0"/>
  </p:normalViewPr>
  <p:slideViewPr>
    <p:cSldViewPr>
      <p:cViewPr varScale="1">
        <p:scale>
          <a:sx n="104" d="100"/>
          <a:sy n="104" d="100"/>
        </p:scale>
        <p:origin x="1200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/>
              <a:t>Kliknite sem a upravte štýl predlohy podnadpisov.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C29180-F4B4-4FC4-865E-69366F6037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D85BB0-B5D2-46BD-84EE-A6CA0E9C08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CB73BA-95CA-49B8-B8C9-62BBD98535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1D6016-5B3F-4EB6-B994-DE258658CF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C9481F-D7DC-4A6C-8920-EB92A087BE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D683F8-3245-45A4-8EC4-012D7D0386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4BAB0-A1DF-4E1D-98AC-91DAF7BFE9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2796D5-1712-4E97-B564-3DD4065C52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11A7B-7462-41B4-9B0A-31F75EFC5D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6A627A-D344-4577-BCAA-AD9F4244C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A81717-8D12-461D-A421-187F6018F6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E4F1FC"/>
            </a:gs>
            <a:gs pos="100000">
              <a:srgbClr val="E4F1FC">
                <a:gamma/>
                <a:tint val="50196"/>
                <a:invGamma/>
              </a:srgbClr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Kliknite sem a upravte štýl predlohy nadpisov.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Kliknite sem a upravte štýly predlohy textu.</a:t>
            </a:r>
          </a:p>
          <a:p>
            <a:pPr lvl="1"/>
            <a:r>
              <a:rPr lang="en-US"/>
              <a:t>Druhá úroveň</a:t>
            </a:r>
          </a:p>
          <a:p>
            <a:pPr lvl="2"/>
            <a:r>
              <a:rPr lang="en-US"/>
              <a:t>Tretia úroveň</a:t>
            </a:r>
          </a:p>
          <a:p>
            <a:pPr lvl="3"/>
            <a:r>
              <a:rPr lang="en-US"/>
              <a:t>Štvrtá úroveň</a:t>
            </a:r>
          </a:p>
          <a:p>
            <a:pPr lvl="4"/>
            <a:r>
              <a:rPr lang="en-US"/>
              <a:t>Piata úroveň</a:t>
            </a:r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81BF77D6-FE0B-4566-BA09-C22C2869B2D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0.png"/><Relationship Id="rId3" Type="http://schemas.openxmlformats.org/officeDocument/2006/relationships/image" Target="../media/image2040.png"/><Relationship Id="rId7" Type="http://schemas.openxmlformats.org/officeDocument/2006/relationships/image" Target="../media/image213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90.png"/><Relationship Id="rId5" Type="http://schemas.openxmlformats.org/officeDocument/2006/relationships/image" Target="../media/image2120.png"/><Relationship Id="rId10" Type="http://schemas.openxmlformats.org/officeDocument/2006/relationships/image" Target="../media/image216.png"/><Relationship Id="rId4" Type="http://schemas.openxmlformats.org/officeDocument/2006/relationships/image" Target="../media/image2110.png"/><Relationship Id="rId9" Type="http://schemas.openxmlformats.org/officeDocument/2006/relationships/image" Target="../media/image2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0.png"/><Relationship Id="rId3" Type="http://schemas.openxmlformats.org/officeDocument/2006/relationships/image" Target="../media/image2040.png"/><Relationship Id="rId7" Type="http://schemas.openxmlformats.org/officeDocument/2006/relationships/image" Target="../media/image2130.png"/><Relationship Id="rId12" Type="http://schemas.openxmlformats.org/officeDocument/2006/relationships/image" Target="../media/image218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17.png"/><Relationship Id="rId5" Type="http://schemas.openxmlformats.org/officeDocument/2006/relationships/image" Target="../media/image2120.png"/><Relationship Id="rId10" Type="http://schemas.openxmlformats.org/officeDocument/2006/relationships/image" Target="../media/image216.png"/><Relationship Id="rId4" Type="http://schemas.openxmlformats.org/officeDocument/2006/relationships/image" Target="../media/image2110.png"/><Relationship Id="rId9" Type="http://schemas.openxmlformats.org/officeDocument/2006/relationships/image" Target="../media/image2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0.png"/><Relationship Id="rId13" Type="http://schemas.openxmlformats.org/officeDocument/2006/relationships/image" Target="../media/image17.png"/><Relationship Id="rId3" Type="http://schemas.openxmlformats.org/officeDocument/2006/relationships/image" Target="../media/image2040.png"/><Relationship Id="rId7" Type="http://schemas.openxmlformats.org/officeDocument/2006/relationships/image" Target="../media/image2130.png"/><Relationship Id="rId12" Type="http://schemas.openxmlformats.org/officeDocument/2006/relationships/image" Target="../media/image218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17.png"/><Relationship Id="rId5" Type="http://schemas.openxmlformats.org/officeDocument/2006/relationships/image" Target="../media/image2120.png"/><Relationship Id="rId10" Type="http://schemas.openxmlformats.org/officeDocument/2006/relationships/image" Target="../media/image216.png"/><Relationship Id="rId4" Type="http://schemas.openxmlformats.org/officeDocument/2006/relationships/image" Target="../media/image2110.png"/><Relationship Id="rId9" Type="http://schemas.openxmlformats.org/officeDocument/2006/relationships/image" Target="../media/image2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0.png"/><Relationship Id="rId13" Type="http://schemas.openxmlformats.org/officeDocument/2006/relationships/image" Target="../media/image219.png"/><Relationship Id="rId3" Type="http://schemas.openxmlformats.org/officeDocument/2006/relationships/image" Target="../media/image2040.png"/><Relationship Id="rId7" Type="http://schemas.openxmlformats.org/officeDocument/2006/relationships/image" Target="../media/image2130.png"/><Relationship Id="rId12" Type="http://schemas.openxmlformats.org/officeDocument/2006/relationships/image" Target="../media/image218.png"/><Relationship Id="rId2" Type="http://schemas.openxmlformats.org/officeDocument/2006/relationships/image" Target="../media/image85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17.png"/><Relationship Id="rId5" Type="http://schemas.openxmlformats.org/officeDocument/2006/relationships/image" Target="../media/image2120.png"/><Relationship Id="rId15" Type="http://schemas.openxmlformats.org/officeDocument/2006/relationships/image" Target="../media/image221.png"/><Relationship Id="rId10" Type="http://schemas.openxmlformats.org/officeDocument/2006/relationships/image" Target="../media/image216.png"/><Relationship Id="rId4" Type="http://schemas.openxmlformats.org/officeDocument/2006/relationships/image" Target="../media/image2110.png"/><Relationship Id="rId9" Type="http://schemas.openxmlformats.org/officeDocument/2006/relationships/image" Target="../media/image215.png"/><Relationship Id="rId14" Type="http://schemas.openxmlformats.org/officeDocument/2006/relationships/image" Target="../media/image2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0.png"/><Relationship Id="rId13" Type="http://schemas.openxmlformats.org/officeDocument/2006/relationships/image" Target="../media/image219.png"/><Relationship Id="rId18" Type="http://schemas.openxmlformats.org/officeDocument/2006/relationships/image" Target="../media/image18.png"/><Relationship Id="rId3" Type="http://schemas.openxmlformats.org/officeDocument/2006/relationships/image" Target="../media/image2040.png"/><Relationship Id="rId21" Type="http://schemas.openxmlformats.org/officeDocument/2006/relationships/image" Target="../media/image19.png"/><Relationship Id="rId7" Type="http://schemas.openxmlformats.org/officeDocument/2006/relationships/image" Target="../media/image2130.png"/><Relationship Id="rId12" Type="http://schemas.openxmlformats.org/officeDocument/2006/relationships/image" Target="../media/image218.png"/><Relationship Id="rId17" Type="http://schemas.openxmlformats.org/officeDocument/2006/relationships/image" Target="../media/image224.png"/><Relationship Id="rId2" Type="http://schemas.openxmlformats.org/officeDocument/2006/relationships/image" Target="../media/image85.png"/><Relationship Id="rId16" Type="http://schemas.openxmlformats.org/officeDocument/2006/relationships/image" Target="../media/image223.png"/><Relationship Id="rId20" Type="http://schemas.openxmlformats.org/officeDocument/2006/relationships/image" Target="../media/image22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17.png"/><Relationship Id="rId5" Type="http://schemas.openxmlformats.org/officeDocument/2006/relationships/image" Target="../media/image2120.png"/><Relationship Id="rId15" Type="http://schemas.openxmlformats.org/officeDocument/2006/relationships/image" Target="../media/image222.png"/><Relationship Id="rId10" Type="http://schemas.openxmlformats.org/officeDocument/2006/relationships/image" Target="../media/image216.png"/><Relationship Id="rId19" Type="http://schemas.openxmlformats.org/officeDocument/2006/relationships/image" Target="../media/image226.png"/><Relationship Id="rId4" Type="http://schemas.openxmlformats.org/officeDocument/2006/relationships/image" Target="../media/image2110.png"/><Relationship Id="rId9" Type="http://schemas.openxmlformats.org/officeDocument/2006/relationships/image" Target="../media/image215.png"/><Relationship Id="rId14" Type="http://schemas.openxmlformats.org/officeDocument/2006/relationships/image" Target="../media/image221.png"/><Relationship Id="rId2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0.png"/><Relationship Id="rId13" Type="http://schemas.openxmlformats.org/officeDocument/2006/relationships/image" Target="../media/image219.png"/><Relationship Id="rId18" Type="http://schemas.openxmlformats.org/officeDocument/2006/relationships/image" Target="../media/image226.png"/><Relationship Id="rId3" Type="http://schemas.openxmlformats.org/officeDocument/2006/relationships/image" Target="../media/image2040.png"/><Relationship Id="rId21" Type="http://schemas.openxmlformats.org/officeDocument/2006/relationships/image" Target="../media/image190.png"/><Relationship Id="rId7" Type="http://schemas.openxmlformats.org/officeDocument/2006/relationships/image" Target="../media/image2130.png"/><Relationship Id="rId12" Type="http://schemas.openxmlformats.org/officeDocument/2006/relationships/image" Target="../media/image218.png"/><Relationship Id="rId17" Type="http://schemas.openxmlformats.org/officeDocument/2006/relationships/image" Target="../media/image18.png"/><Relationship Id="rId2" Type="http://schemas.openxmlformats.org/officeDocument/2006/relationships/image" Target="../media/image85.png"/><Relationship Id="rId16" Type="http://schemas.openxmlformats.org/officeDocument/2006/relationships/image" Target="../media/image224.png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17.png"/><Relationship Id="rId5" Type="http://schemas.openxmlformats.org/officeDocument/2006/relationships/image" Target="../media/image2120.png"/><Relationship Id="rId15" Type="http://schemas.openxmlformats.org/officeDocument/2006/relationships/image" Target="../media/image223.png"/><Relationship Id="rId23" Type="http://schemas.openxmlformats.org/officeDocument/2006/relationships/image" Target="../media/image17.png"/><Relationship Id="rId10" Type="http://schemas.openxmlformats.org/officeDocument/2006/relationships/image" Target="../media/image216.png"/><Relationship Id="rId19" Type="http://schemas.openxmlformats.org/officeDocument/2006/relationships/image" Target="../media/image227.png"/><Relationship Id="rId4" Type="http://schemas.openxmlformats.org/officeDocument/2006/relationships/image" Target="../media/image2110.png"/><Relationship Id="rId9" Type="http://schemas.openxmlformats.org/officeDocument/2006/relationships/image" Target="../media/image215.png"/><Relationship Id="rId14" Type="http://schemas.openxmlformats.org/officeDocument/2006/relationships/image" Target="../media/image222.png"/><Relationship Id="rId22" Type="http://schemas.openxmlformats.org/officeDocument/2006/relationships/image" Target="../media/image2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0.png"/><Relationship Id="rId13" Type="http://schemas.openxmlformats.org/officeDocument/2006/relationships/image" Target="../media/image219.png"/><Relationship Id="rId18" Type="http://schemas.openxmlformats.org/officeDocument/2006/relationships/image" Target="../media/image226.png"/><Relationship Id="rId3" Type="http://schemas.openxmlformats.org/officeDocument/2006/relationships/image" Target="../media/image2040.png"/><Relationship Id="rId21" Type="http://schemas.openxmlformats.org/officeDocument/2006/relationships/image" Target="../media/image190.png"/><Relationship Id="rId7" Type="http://schemas.openxmlformats.org/officeDocument/2006/relationships/image" Target="../media/image2130.png"/><Relationship Id="rId12" Type="http://schemas.openxmlformats.org/officeDocument/2006/relationships/image" Target="../media/image218.png"/><Relationship Id="rId17" Type="http://schemas.openxmlformats.org/officeDocument/2006/relationships/image" Target="../media/image18.png"/><Relationship Id="rId2" Type="http://schemas.openxmlformats.org/officeDocument/2006/relationships/image" Target="../media/image85.png"/><Relationship Id="rId16" Type="http://schemas.openxmlformats.org/officeDocument/2006/relationships/image" Target="../media/image224.png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17.png"/><Relationship Id="rId24" Type="http://schemas.openxmlformats.org/officeDocument/2006/relationships/image" Target="../media/image22.png"/><Relationship Id="rId5" Type="http://schemas.openxmlformats.org/officeDocument/2006/relationships/image" Target="../media/image2120.png"/><Relationship Id="rId15" Type="http://schemas.openxmlformats.org/officeDocument/2006/relationships/image" Target="../media/image223.png"/><Relationship Id="rId23" Type="http://schemas.openxmlformats.org/officeDocument/2006/relationships/image" Target="../media/image17.png"/><Relationship Id="rId10" Type="http://schemas.openxmlformats.org/officeDocument/2006/relationships/image" Target="../media/image216.png"/><Relationship Id="rId19" Type="http://schemas.openxmlformats.org/officeDocument/2006/relationships/image" Target="../media/image227.png"/><Relationship Id="rId4" Type="http://schemas.openxmlformats.org/officeDocument/2006/relationships/image" Target="../media/image2110.png"/><Relationship Id="rId9" Type="http://schemas.openxmlformats.org/officeDocument/2006/relationships/image" Target="../media/image215.png"/><Relationship Id="rId14" Type="http://schemas.openxmlformats.org/officeDocument/2006/relationships/image" Target="../media/image222.png"/><Relationship Id="rId22" Type="http://schemas.openxmlformats.org/officeDocument/2006/relationships/image" Target="../media/image2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33.png"/><Relationship Id="rId4" Type="http://schemas.openxmlformats.org/officeDocument/2006/relationships/image" Target="../media/image23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png"/><Relationship Id="rId13" Type="http://schemas.openxmlformats.org/officeDocument/2006/relationships/image" Target="../media/image24.png"/><Relationship Id="rId3" Type="http://schemas.openxmlformats.org/officeDocument/2006/relationships/image" Target="../media/image234.png"/><Relationship Id="rId7" Type="http://schemas.openxmlformats.org/officeDocument/2006/relationships/image" Target="../media/image237.png"/><Relationship Id="rId1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6.png"/><Relationship Id="rId11" Type="http://schemas.openxmlformats.org/officeDocument/2006/relationships/image" Target="../media/image8400.png"/><Relationship Id="rId10" Type="http://schemas.openxmlformats.org/officeDocument/2006/relationships/image" Target="../media/image8300.png"/><Relationship Id="rId4" Type="http://schemas.openxmlformats.org/officeDocument/2006/relationships/image" Target="../media/image235.png"/><Relationship Id="rId9" Type="http://schemas.openxmlformats.org/officeDocument/2006/relationships/image" Target="../media/image820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25.png"/><Relationship Id="rId3" Type="http://schemas.openxmlformats.org/officeDocument/2006/relationships/image" Target="../media/image1150.png"/><Relationship Id="rId7" Type="http://schemas.openxmlformats.org/officeDocument/2006/relationships/image" Target="../media/image119.png"/><Relationship Id="rId12" Type="http://schemas.openxmlformats.org/officeDocument/2006/relationships/image" Target="../media/image124.png"/><Relationship Id="rId2" Type="http://schemas.openxmlformats.org/officeDocument/2006/relationships/image" Target="../media/image1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0.png"/><Relationship Id="rId11" Type="http://schemas.openxmlformats.org/officeDocument/2006/relationships/image" Target="../media/image123.png"/><Relationship Id="rId5" Type="http://schemas.openxmlformats.org/officeDocument/2006/relationships/image" Target="../media/image1170.png"/><Relationship Id="rId10" Type="http://schemas.openxmlformats.org/officeDocument/2006/relationships/image" Target="../media/image122.png"/><Relationship Id="rId4" Type="http://schemas.openxmlformats.org/officeDocument/2006/relationships/image" Target="../media/image1160.png"/><Relationship Id="rId9" Type="http://schemas.openxmlformats.org/officeDocument/2006/relationships/image" Target="../media/image12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00.png"/><Relationship Id="rId3" Type="http://schemas.openxmlformats.org/officeDocument/2006/relationships/image" Target="../media/image239.png"/><Relationship Id="rId7" Type="http://schemas.openxmlformats.org/officeDocument/2006/relationships/image" Target="../media/image86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0.png"/><Relationship Id="rId11" Type="http://schemas.openxmlformats.org/officeDocument/2006/relationships/image" Target="../media/image24.png"/><Relationship Id="rId5" Type="http://schemas.openxmlformats.org/officeDocument/2006/relationships/image" Target="../media/image225.png"/><Relationship Id="rId10" Type="http://schemas.openxmlformats.org/officeDocument/2006/relationships/image" Target="../media/image23.png"/><Relationship Id="rId9" Type="http://schemas.openxmlformats.org/officeDocument/2006/relationships/image" Target="../media/image840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00.png"/><Relationship Id="rId13" Type="http://schemas.openxmlformats.org/officeDocument/2006/relationships/image" Target="../media/image9000.png"/><Relationship Id="rId18" Type="http://schemas.openxmlformats.org/officeDocument/2006/relationships/image" Target="../media/image24.png"/><Relationship Id="rId3" Type="http://schemas.openxmlformats.org/officeDocument/2006/relationships/image" Target="../media/image239.png"/><Relationship Id="rId7" Type="http://schemas.openxmlformats.org/officeDocument/2006/relationships/image" Target="../media/image8600.png"/><Relationship Id="rId12" Type="http://schemas.openxmlformats.org/officeDocument/2006/relationships/image" Target="../media/image8900.png"/><Relationship Id="rId17" Type="http://schemas.openxmlformats.org/officeDocument/2006/relationships/image" Target="../media/image9400.png"/><Relationship Id="rId16" Type="http://schemas.openxmlformats.org/officeDocument/2006/relationships/image" Target="../media/image9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0.png"/><Relationship Id="rId11" Type="http://schemas.openxmlformats.org/officeDocument/2006/relationships/image" Target="../media/image8800.png"/><Relationship Id="rId5" Type="http://schemas.openxmlformats.org/officeDocument/2006/relationships/image" Target="../media/image2310.png"/><Relationship Id="rId15" Type="http://schemas.openxmlformats.org/officeDocument/2006/relationships/image" Target="../media/image9200.png"/><Relationship Id="rId10" Type="http://schemas.openxmlformats.org/officeDocument/2006/relationships/image" Target="../media/image8700.png"/><Relationship Id="rId9" Type="http://schemas.openxmlformats.org/officeDocument/2006/relationships/image" Target="../media/image8400.png"/><Relationship Id="rId14" Type="http://schemas.openxmlformats.org/officeDocument/2006/relationships/image" Target="../media/image9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00.png"/><Relationship Id="rId13" Type="http://schemas.openxmlformats.org/officeDocument/2006/relationships/image" Target="../media/image240.png"/><Relationship Id="rId7" Type="http://schemas.openxmlformats.org/officeDocument/2006/relationships/image" Target="../media/image8600.png"/><Relationship Id="rId12" Type="http://schemas.openxmlformats.org/officeDocument/2006/relationships/image" Target="../media/image8900.png"/><Relationship Id="rId17" Type="http://schemas.openxmlformats.org/officeDocument/2006/relationships/image" Target="../media/image9400.png"/><Relationship Id="rId16" Type="http://schemas.openxmlformats.org/officeDocument/2006/relationships/image" Target="../media/image9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0.png"/><Relationship Id="rId11" Type="http://schemas.openxmlformats.org/officeDocument/2006/relationships/image" Target="../media/image8800.png"/><Relationship Id="rId5" Type="http://schemas.openxmlformats.org/officeDocument/2006/relationships/image" Target="../media/image2310.png"/><Relationship Id="rId15" Type="http://schemas.openxmlformats.org/officeDocument/2006/relationships/image" Target="../media/image9200.png"/><Relationship Id="rId10" Type="http://schemas.openxmlformats.org/officeDocument/2006/relationships/image" Target="../media/image8700.png"/><Relationship Id="rId9" Type="http://schemas.openxmlformats.org/officeDocument/2006/relationships/image" Target="../media/image8400.png"/><Relationship Id="rId14" Type="http://schemas.openxmlformats.org/officeDocument/2006/relationships/image" Target="../media/image9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00.png"/><Relationship Id="rId18" Type="http://schemas.openxmlformats.org/officeDocument/2006/relationships/image" Target="../media/image24.png"/><Relationship Id="rId7" Type="http://schemas.openxmlformats.org/officeDocument/2006/relationships/image" Target="../media/image8600.png"/><Relationship Id="rId17" Type="http://schemas.openxmlformats.org/officeDocument/2006/relationships/image" Target="../media/image9400.png"/><Relationship Id="rId16" Type="http://schemas.openxmlformats.org/officeDocument/2006/relationships/image" Target="../media/image9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0.png"/><Relationship Id="rId5" Type="http://schemas.openxmlformats.org/officeDocument/2006/relationships/image" Target="../media/image2310.png"/><Relationship Id="rId15" Type="http://schemas.openxmlformats.org/officeDocument/2006/relationships/image" Target="../media/image9200.png"/><Relationship Id="rId10" Type="http://schemas.openxmlformats.org/officeDocument/2006/relationships/image" Target="../media/image25.png"/><Relationship Id="rId9" Type="http://schemas.openxmlformats.org/officeDocument/2006/relationships/image" Target="../media/image8400.png"/><Relationship Id="rId14" Type="http://schemas.openxmlformats.org/officeDocument/2006/relationships/image" Target="../media/image9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0.png"/><Relationship Id="rId13" Type="http://schemas.openxmlformats.org/officeDocument/2006/relationships/image" Target="../media/image10600.png"/><Relationship Id="rId3" Type="http://schemas.openxmlformats.org/officeDocument/2006/relationships/image" Target="../media/image9600.png"/><Relationship Id="rId7" Type="http://schemas.openxmlformats.org/officeDocument/2006/relationships/image" Target="../media/image10000.png"/><Relationship Id="rId12" Type="http://schemas.openxmlformats.org/officeDocument/2006/relationships/image" Target="../media/image10500.png"/><Relationship Id="rId2" Type="http://schemas.openxmlformats.org/officeDocument/2006/relationships/image" Target="../media/image9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00.png"/><Relationship Id="rId11" Type="http://schemas.openxmlformats.org/officeDocument/2006/relationships/image" Target="../media/image10400.png"/><Relationship Id="rId5" Type="http://schemas.openxmlformats.org/officeDocument/2006/relationships/image" Target="../media/image9800.png"/><Relationship Id="rId10" Type="http://schemas.openxmlformats.org/officeDocument/2006/relationships/image" Target="../media/image10300.png"/><Relationship Id="rId4" Type="http://schemas.openxmlformats.org/officeDocument/2006/relationships/image" Target="../media/image9700.png"/><Relationship Id="rId9" Type="http://schemas.openxmlformats.org/officeDocument/2006/relationships/image" Target="../media/image1020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00.png"/><Relationship Id="rId13" Type="http://schemas.openxmlformats.org/officeDocument/2006/relationships/image" Target="../media/image10900.png"/><Relationship Id="rId3" Type="http://schemas.openxmlformats.org/officeDocument/2006/relationships/image" Target="../media/image9600.png"/><Relationship Id="rId7" Type="http://schemas.openxmlformats.org/officeDocument/2006/relationships/image" Target="../media/image10400.png"/><Relationship Id="rId12" Type="http://schemas.openxmlformats.org/officeDocument/2006/relationships/image" Target="../media/image10800.png"/><Relationship Id="rId2" Type="http://schemas.openxmlformats.org/officeDocument/2006/relationships/image" Target="../media/image9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00.png"/><Relationship Id="rId11" Type="http://schemas.openxmlformats.org/officeDocument/2006/relationships/image" Target="../media/image10700.png"/><Relationship Id="rId5" Type="http://schemas.openxmlformats.org/officeDocument/2006/relationships/image" Target="../media/image1010.png"/><Relationship Id="rId10" Type="http://schemas.openxmlformats.org/officeDocument/2006/relationships/image" Target="../media/image9700.png"/><Relationship Id="rId4" Type="http://schemas.openxmlformats.org/officeDocument/2006/relationships/image" Target="../media/image9900.png"/><Relationship Id="rId9" Type="http://schemas.openxmlformats.org/officeDocument/2006/relationships/image" Target="../media/image1060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png"/><Relationship Id="rId3" Type="http://schemas.openxmlformats.org/officeDocument/2006/relationships/image" Target="../media/image241.png"/><Relationship Id="rId7" Type="http://schemas.openxmlformats.org/officeDocument/2006/relationships/image" Target="../media/image245.png"/><Relationship Id="rId2" Type="http://schemas.openxmlformats.org/officeDocument/2006/relationships/image" Target="../media/image2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4.png"/><Relationship Id="rId5" Type="http://schemas.openxmlformats.org/officeDocument/2006/relationships/image" Target="../media/image243.png"/><Relationship Id="rId4" Type="http://schemas.openxmlformats.org/officeDocument/2006/relationships/image" Target="../media/image242.png"/><Relationship Id="rId9" Type="http://schemas.openxmlformats.org/officeDocument/2006/relationships/image" Target="../media/image24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png"/><Relationship Id="rId3" Type="http://schemas.openxmlformats.org/officeDocument/2006/relationships/image" Target="../media/image241.png"/><Relationship Id="rId7" Type="http://schemas.openxmlformats.org/officeDocument/2006/relationships/image" Target="../media/image245.png"/><Relationship Id="rId2" Type="http://schemas.openxmlformats.org/officeDocument/2006/relationships/image" Target="../media/image2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4.png"/><Relationship Id="rId5" Type="http://schemas.openxmlformats.org/officeDocument/2006/relationships/image" Target="../media/image243.png"/><Relationship Id="rId4" Type="http://schemas.openxmlformats.org/officeDocument/2006/relationships/image" Target="../media/image24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png"/><Relationship Id="rId3" Type="http://schemas.openxmlformats.org/officeDocument/2006/relationships/image" Target="../media/image241.png"/><Relationship Id="rId7" Type="http://schemas.openxmlformats.org/officeDocument/2006/relationships/image" Target="../media/image245.png"/><Relationship Id="rId2" Type="http://schemas.openxmlformats.org/officeDocument/2006/relationships/image" Target="../media/image2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4.png"/><Relationship Id="rId5" Type="http://schemas.openxmlformats.org/officeDocument/2006/relationships/image" Target="../media/image243.png"/><Relationship Id="rId4" Type="http://schemas.openxmlformats.org/officeDocument/2006/relationships/image" Target="../media/image242.png"/><Relationship Id="rId9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6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3" Type="http://schemas.openxmlformats.org/officeDocument/2006/relationships/image" Target="../media/image44.png"/><Relationship Id="rId7" Type="http://schemas.openxmlformats.org/officeDocument/2006/relationships/image" Target="../media/image60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" Type="http://schemas.openxmlformats.org/officeDocument/2006/relationships/image" Target="../media/image61.png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65.png"/><Relationship Id="rId5" Type="http://schemas.openxmlformats.org/officeDocument/2006/relationships/image" Target="../media/image46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19" Type="http://schemas.openxmlformats.org/officeDocument/2006/relationships/image" Target="../media/image73.png"/><Relationship Id="rId4" Type="http://schemas.openxmlformats.org/officeDocument/2006/relationships/image" Target="../media/image45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44.png"/><Relationship Id="rId7" Type="http://schemas.openxmlformats.org/officeDocument/2006/relationships/image" Target="../media/image6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7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6.png"/><Relationship Id="rId3" Type="http://schemas.openxmlformats.org/officeDocument/2006/relationships/image" Target="../media/image4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17" Type="http://schemas.openxmlformats.org/officeDocument/2006/relationships/image" Target="../media/image90.png"/><Relationship Id="rId2" Type="http://schemas.openxmlformats.org/officeDocument/2006/relationships/image" Target="../media/image44.png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8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25.jpg"/><Relationship Id="rId14" Type="http://schemas.openxmlformats.org/officeDocument/2006/relationships/image" Target="../media/image87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94.png"/><Relationship Id="rId3" Type="http://schemas.openxmlformats.org/officeDocument/2006/relationships/image" Target="../media/image45.png"/><Relationship Id="rId7" Type="http://schemas.openxmlformats.org/officeDocument/2006/relationships/image" Target="../media/image79.png"/><Relationship Id="rId12" Type="http://schemas.openxmlformats.org/officeDocument/2006/relationships/image" Target="../media/image93.png"/><Relationship Id="rId17" Type="http://schemas.openxmlformats.org/officeDocument/2006/relationships/image" Target="../media/image98.png"/><Relationship Id="rId2" Type="http://schemas.openxmlformats.org/officeDocument/2006/relationships/image" Target="../media/image44.png"/><Relationship Id="rId16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96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27.jpg"/><Relationship Id="rId14" Type="http://schemas.openxmlformats.org/officeDocument/2006/relationships/image" Target="../media/image9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94.png"/><Relationship Id="rId3" Type="http://schemas.openxmlformats.org/officeDocument/2006/relationships/image" Target="../media/image45.png"/><Relationship Id="rId7" Type="http://schemas.openxmlformats.org/officeDocument/2006/relationships/image" Target="../media/image79.png"/><Relationship Id="rId12" Type="http://schemas.openxmlformats.org/officeDocument/2006/relationships/image" Target="../media/image93.png"/><Relationship Id="rId17" Type="http://schemas.openxmlformats.org/officeDocument/2006/relationships/image" Target="../media/image98.png"/><Relationship Id="rId2" Type="http://schemas.openxmlformats.org/officeDocument/2006/relationships/image" Target="../media/image44.png"/><Relationship Id="rId16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96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29.jpg"/><Relationship Id="rId14" Type="http://schemas.openxmlformats.org/officeDocument/2006/relationships/image" Target="../media/image9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0.wmf"/><Relationship Id="rId18" Type="http://schemas.openxmlformats.org/officeDocument/2006/relationships/oleObject" Target="../embeddings/oleObject13.bin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2.wmf"/><Relationship Id="rId2" Type="http://schemas.openxmlformats.org/officeDocument/2006/relationships/oleObject" Target="../embeddings/oleObject5.bin"/><Relationship Id="rId16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13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6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60.png"/><Relationship Id="rId5" Type="http://schemas.openxmlformats.org/officeDocument/2006/relationships/image" Target="../media/image20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7" Type="http://schemas.openxmlformats.org/officeDocument/2006/relationships/image" Target="../media/image5000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.png"/><Relationship Id="rId5" Type="http://schemas.openxmlformats.org/officeDocument/2006/relationships/image" Target="../media/image4800.png"/><Relationship Id="rId10" Type="http://schemas.openxmlformats.org/officeDocument/2006/relationships/image" Target="../media/image2070.png"/><Relationship Id="rId4" Type="http://schemas.openxmlformats.org/officeDocument/2006/relationships/image" Target="../media/image4700.png"/><Relationship Id="rId9" Type="http://schemas.openxmlformats.org/officeDocument/2006/relationships/image" Target="../media/image20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13" Type="http://schemas.openxmlformats.org/officeDocument/2006/relationships/image" Target="../media/image4700.png"/><Relationship Id="rId18" Type="http://schemas.openxmlformats.org/officeDocument/2006/relationships/image" Target="../media/image15.png"/><Relationship Id="rId17" Type="http://schemas.openxmlformats.org/officeDocument/2006/relationships/image" Target="../media/image16.png"/><Relationship Id="rId16" Type="http://schemas.openxmlformats.org/officeDocument/2006/relationships/image" Target="../media/image20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0.png"/><Relationship Id="rId5" Type="http://schemas.openxmlformats.org/officeDocument/2006/relationships/image" Target="../media/image5300.png"/><Relationship Id="rId15" Type="http://schemas.openxmlformats.org/officeDocument/2006/relationships/image" Target="../media/image21.png"/><Relationship Id="rId4" Type="http://schemas.openxmlformats.org/officeDocument/2006/relationships/image" Target="../media/image4800.pn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4213" y="2238375"/>
            <a:ext cx="7772400" cy="686569"/>
          </a:xfrm>
        </p:spPr>
        <p:txBody>
          <a:bodyPr/>
          <a:lstStyle/>
          <a:p>
            <a:r>
              <a:rPr lang="sk-SK" sz="3600" b="1" dirty="0">
                <a:latin typeface="Times New Roman" pitchFamily="18" charset="0"/>
              </a:rPr>
              <a:t>Analýza procesov</a:t>
            </a:r>
            <a:endParaRPr lang="en-US" sz="3600" b="1" dirty="0">
              <a:latin typeface="Times New Roman" pitchFamily="18" charset="0"/>
            </a:endParaRPr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948264" y="6104542"/>
            <a:ext cx="1944514" cy="442308"/>
          </a:xfrm>
        </p:spPr>
        <p:txBody>
          <a:bodyPr/>
          <a:lstStyle/>
          <a:p>
            <a:r>
              <a:rPr lang="sk-SK" sz="2400" dirty="0">
                <a:solidFill>
                  <a:srgbClr val="0070C0"/>
                </a:solidFill>
                <a:latin typeface="Times New Roman" pitchFamily="18" charset="0"/>
              </a:rPr>
              <a:t>Juraj </a:t>
            </a:r>
            <a:r>
              <a:rPr lang="sk-SK" sz="2400" dirty="0" err="1">
                <a:solidFill>
                  <a:srgbClr val="0070C0"/>
                </a:solidFill>
                <a:latin typeface="Times New Roman" pitchFamily="18" charset="0"/>
              </a:rPr>
              <a:t>Smieško</a:t>
            </a:r>
            <a:endParaRPr lang="en-US" sz="2400" dirty="0">
              <a:solidFill>
                <a:srgbClr val="0070C0"/>
              </a:solidFill>
              <a:latin typeface="Times New Roman" pitchFamily="18" charset="0"/>
            </a:endParaRPr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auto">
          <a:xfrm>
            <a:off x="900113" y="1268413"/>
            <a:ext cx="7559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0" y="311150"/>
            <a:ext cx="9144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Department of Information Networks </a:t>
            </a:r>
          </a:p>
          <a:p>
            <a:pPr algn="ctr"/>
            <a:r>
              <a:rPr lang="sk-SK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Faculty of Management Science and Informatics</a:t>
            </a:r>
          </a:p>
          <a:p>
            <a:pPr algn="ctr"/>
            <a:r>
              <a:rPr lang="sk-SK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University of Žilina </a:t>
            </a:r>
            <a:endParaRPr 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111C8811-76F6-11EF-4910-BF877A04B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284984"/>
            <a:ext cx="7772400" cy="142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sz="3200" kern="0" dirty="0">
                <a:latin typeface="Times New Roman" pitchFamily="18" charset="0"/>
              </a:rPr>
              <a:t>3</a:t>
            </a:r>
            <a:r>
              <a:rPr lang="sk-SK" sz="3200" kern="0" dirty="0">
                <a:latin typeface="Times New Roman" pitchFamily="18" charset="0"/>
              </a:rPr>
              <a:t>. prednáška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5">
            <a:extLst>
              <a:ext uri="{FF2B5EF4-FFF2-40B4-BE49-F238E27FC236}">
                <a16:creationId xmlns:a16="http://schemas.microsoft.com/office/drawing/2014/main" id="{A43E630B-5DAA-09AA-82FD-AFDC9C6034E3}"/>
              </a:ext>
            </a:extLst>
          </p:cNvPr>
          <p:cNvSpPr/>
          <p:nvPr/>
        </p:nvSpPr>
        <p:spPr>
          <a:xfrm>
            <a:off x="333360" y="760144"/>
            <a:ext cx="8477280" cy="581212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1890" name="Object 18"/>
              <p:cNvSpPr txBox="1"/>
              <p:nvPr/>
            </p:nvSpPr>
            <p:spPr bwMode="auto">
              <a:xfrm>
                <a:off x="692632" y="1270815"/>
                <a:ext cx="2129460" cy="64294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91890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2632" y="1270815"/>
                <a:ext cx="2129460" cy="6429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Rovná spojovacia šípka 3">
            <a:extLst>
              <a:ext uri="{FF2B5EF4-FFF2-40B4-BE49-F238E27FC236}">
                <a16:creationId xmlns:a16="http://schemas.microsoft.com/office/drawing/2014/main" id="{C5E3F6E5-07E0-F339-5389-74B0BCB50EAE}"/>
              </a:ext>
            </a:extLst>
          </p:cNvPr>
          <p:cNvCxnSpPr>
            <a:cxnSpLocks/>
          </p:cNvCxnSpPr>
          <p:nvPr/>
        </p:nvCxnSpPr>
        <p:spPr>
          <a:xfrm>
            <a:off x="5185840" y="1970118"/>
            <a:ext cx="754312" cy="0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C77B186C-93BD-396A-692B-FDC234DC84D8}"/>
                  </a:ext>
                </a:extLst>
              </p:cNvPr>
              <p:cNvSpPr txBox="1"/>
              <p:nvPr/>
            </p:nvSpPr>
            <p:spPr bwMode="auto">
              <a:xfrm>
                <a:off x="5097188" y="1204962"/>
                <a:ext cx="348721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C77B186C-93BD-396A-692B-FDC234DC8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97188" y="1204962"/>
                <a:ext cx="348721" cy="4182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49F65C53-1B49-4997-95C0-E87687E2D7C5}"/>
                  </a:ext>
                </a:extLst>
              </p:cNvPr>
              <p:cNvSpPr txBox="1"/>
              <p:nvPr/>
            </p:nvSpPr>
            <p:spPr bwMode="auto">
              <a:xfrm>
                <a:off x="5562996" y="2071056"/>
                <a:ext cx="348721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49F65C53-1B49-4997-95C0-E87687E2D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2996" y="2071056"/>
                <a:ext cx="348721" cy="4182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Rovná spojovacia šípka 12">
            <a:extLst>
              <a:ext uri="{FF2B5EF4-FFF2-40B4-BE49-F238E27FC236}">
                <a16:creationId xmlns:a16="http://schemas.microsoft.com/office/drawing/2014/main" id="{FCBA94EC-6206-D457-6152-3FFFFAFCD2DA}"/>
              </a:ext>
            </a:extLst>
          </p:cNvPr>
          <p:cNvCxnSpPr>
            <a:cxnSpLocks/>
          </p:cNvCxnSpPr>
          <p:nvPr/>
        </p:nvCxnSpPr>
        <p:spPr>
          <a:xfrm flipV="1">
            <a:off x="5185839" y="1204962"/>
            <a:ext cx="754313" cy="765534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ine 2">
            <a:extLst>
              <a:ext uri="{FF2B5EF4-FFF2-40B4-BE49-F238E27FC236}">
                <a16:creationId xmlns:a16="http://schemas.microsoft.com/office/drawing/2014/main" id="{7202920E-CD4E-8AA3-DB3A-B7DD4FC18B1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1F153D73-59D6-1386-78B4-FD0709779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Gram-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Schmidtova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ortogonalizácia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499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5">
            <a:extLst>
              <a:ext uri="{FF2B5EF4-FFF2-40B4-BE49-F238E27FC236}">
                <a16:creationId xmlns:a16="http://schemas.microsoft.com/office/drawing/2014/main" id="{A43E630B-5DAA-09AA-82FD-AFDC9C6034E3}"/>
              </a:ext>
            </a:extLst>
          </p:cNvPr>
          <p:cNvSpPr/>
          <p:nvPr/>
        </p:nvSpPr>
        <p:spPr>
          <a:xfrm>
            <a:off x="333360" y="760144"/>
            <a:ext cx="8477280" cy="581212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1890" name="Object 18"/>
              <p:cNvSpPr txBox="1"/>
              <p:nvPr/>
            </p:nvSpPr>
            <p:spPr bwMode="auto">
              <a:xfrm>
                <a:off x="692632" y="1270815"/>
                <a:ext cx="2129460" cy="64294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91890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2632" y="1270815"/>
                <a:ext cx="2129460" cy="6429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1891" name="Object 19"/>
              <p:cNvSpPr txBox="1"/>
              <p:nvPr/>
            </p:nvSpPr>
            <p:spPr bwMode="auto">
              <a:xfrm>
                <a:off x="683568" y="1988840"/>
                <a:ext cx="1253195" cy="3810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0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91891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1988840"/>
                <a:ext cx="1253195" cy="381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1892" name="Object 20"/>
              <p:cNvSpPr txBox="1"/>
              <p:nvPr/>
            </p:nvSpPr>
            <p:spPr bwMode="auto">
              <a:xfrm>
                <a:off x="776969" y="2564904"/>
                <a:ext cx="1647868" cy="74363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91892" name="Object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969" y="2564904"/>
                <a:ext cx="1647868" cy="743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1893" name="Object 21"/>
              <p:cNvSpPr txBox="1"/>
              <p:nvPr/>
            </p:nvSpPr>
            <p:spPr bwMode="auto">
              <a:xfrm>
                <a:off x="741754" y="3479628"/>
                <a:ext cx="1716801" cy="3810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91893" name="Object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1754" y="3479628"/>
                <a:ext cx="1716801" cy="381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Rovná spojovacia šípka 3">
            <a:extLst>
              <a:ext uri="{FF2B5EF4-FFF2-40B4-BE49-F238E27FC236}">
                <a16:creationId xmlns:a16="http://schemas.microsoft.com/office/drawing/2014/main" id="{C5E3F6E5-07E0-F339-5389-74B0BCB50EAE}"/>
              </a:ext>
            </a:extLst>
          </p:cNvPr>
          <p:cNvCxnSpPr>
            <a:cxnSpLocks/>
          </p:cNvCxnSpPr>
          <p:nvPr/>
        </p:nvCxnSpPr>
        <p:spPr>
          <a:xfrm>
            <a:off x="5185840" y="1970118"/>
            <a:ext cx="754312" cy="0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C77B186C-93BD-396A-692B-FDC234DC84D8}"/>
                  </a:ext>
                </a:extLst>
              </p:cNvPr>
              <p:cNvSpPr txBox="1"/>
              <p:nvPr/>
            </p:nvSpPr>
            <p:spPr bwMode="auto">
              <a:xfrm>
                <a:off x="5097188" y="1204962"/>
                <a:ext cx="348721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C77B186C-93BD-396A-692B-FDC234DC8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97188" y="1204962"/>
                <a:ext cx="348721" cy="4182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49F65C53-1B49-4997-95C0-E87687E2D7C5}"/>
                  </a:ext>
                </a:extLst>
              </p:cNvPr>
              <p:cNvSpPr txBox="1"/>
              <p:nvPr/>
            </p:nvSpPr>
            <p:spPr bwMode="auto">
              <a:xfrm>
                <a:off x="5445909" y="2036747"/>
                <a:ext cx="881211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49F65C53-1B49-4997-95C0-E87687E2D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45909" y="2036747"/>
                <a:ext cx="881211" cy="4182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Rovná spojovacia šípka 12">
            <a:extLst>
              <a:ext uri="{FF2B5EF4-FFF2-40B4-BE49-F238E27FC236}">
                <a16:creationId xmlns:a16="http://schemas.microsoft.com/office/drawing/2014/main" id="{FCBA94EC-6206-D457-6152-3FFFFAFCD2DA}"/>
              </a:ext>
            </a:extLst>
          </p:cNvPr>
          <p:cNvCxnSpPr>
            <a:cxnSpLocks/>
          </p:cNvCxnSpPr>
          <p:nvPr/>
        </p:nvCxnSpPr>
        <p:spPr>
          <a:xfrm flipV="1">
            <a:off x="5185839" y="1204962"/>
            <a:ext cx="754313" cy="765534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20">
                <a:extLst>
                  <a:ext uri="{FF2B5EF4-FFF2-40B4-BE49-F238E27FC236}">
                    <a16:creationId xmlns:a16="http://schemas.microsoft.com/office/drawing/2014/main" id="{73FFF47F-0D94-6DF0-22F0-756D611FCC0D}"/>
                  </a:ext>
                </a:extLst>
              </p:cNvPr>
              <p:cNvSpPr txBox="1"/>
              <p:nvPr/>
            </p:nvSpPr>
            <p:spPr bwMode="auto">
              <a:xfrm>
                <a:off x="1980669" y="2580971"/>
                <a:ext cx="1584175" cy="74363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1⋅1+1⋅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3" name="Object 20">
                <a:extLst>
                  <a:ext uri="{FF2B5EF4-FFF2-40B4-BE49-F238E27FC236}">
                    <a16:creationId xmlns:a16="http://schemas.microsoft.com/office/drawing/2014/main" id="{73FFF47F-0D94-6DF0-22F0-756D611FC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0669" y="2580971"/>
                <a:ext cx="1584175" cy="7436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20">
                <a:extLst>
                  <a:ext uri="{FF2B5EF4-FFF2-40B4-BE49-F238E27FC236}">
                    <a16:creationId xmlns:a16="http://schemas.microsoft.com/office/drawing/2014/main" id="{8C04C4F2-AEA6-E399-B7C4-4DABFE9F6617}"/>
                  </a:ext>
                </a:extLst>
              </p:cNvPr>
              <p:cNvSpPr txBox="1"/>
              <p:nvPr/>
            </p:nvSpPr>
            <p:spPr bwMode="auto">
              <a:xfrm>
                <a:off x="3527645" y="2578627"/>
                <a:ext cx="972347" cy="74363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4" name="Object 20">
                <a:extLst>
                  <a:ext uri="{FF2B5EF4-FFF2-40B4-BE49-F238E27FC236}">
                    <a16:creationId xmlns:a16="http://schemas.microsoft.com/office/drawing/2014/main" id="{8C04C4F2-AEA6-E399-B7C4-4DABFE9F6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7645" y="2578627"/>
                <a:ext cx="972347" cy="7436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21">
                <a:extLst>
                  <a:ext uri="{FF2B5EF4-FFF2-40B4-BE49-F238E27FC236}">
                    <a16:creationId xmlns:a16="http://schemas.microsoft.com/office/drawing/2014/main" id="{F9CB3FE2-A417-9ACB-1022-01B7B10C605F}"/>
                  </a:ext>
                </a:extLst>
              </p:cNvPr>
              <p:cNvSpPr txBox="1"/>
              <p:nvPr/>
            </p:nvSpPr>
            <p:spPr bwMode="auto">
              <a:xfrm>
                <a:off x="2100174" y="3480048"/>
                <a:ext cx="1981038" cy="3810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1.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5" name="Object 21">
                <a:extLst>
                  <a:ext uri="{FF2B5EF4-FFF2-40B4-BE49-F238E27FC236}">
                    <a16:creationId xmlns:a16="http://schemas.microsoft.com/office/drawing/2014/main" id="{F9CB3FE2-A417-9ACB-1022-01B7B10C6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0174" y="3480048"/>
                <a:ext cx="1981038" cy="381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ine 2">
            <a:extLst>
              <a:ext uri="{FF2B5EF4-FFF2-40B4-BE49-F238E27FC236}">
                <a16:creationId xmlns:a16="http://schemas.microsoft.com/office/drawing/2014/main" id="{130D9828-EAEE-C249-5540-693B47E75D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AC51D85C-208D-D2CA-4A28-404029709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Gram-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Schmidtova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ortogonalizácia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13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1892" grpId="0"/>
      <p:bldP spid="591893" grpId="0"/>
      <p:bldP spid="23" grpId="0"/>
      <p:bldP spid="24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5">
            <a:extLst>
              <a:ext uri="{FF2B5EF4-FFF2-40B4-BE49-F238E27FC236}">
                <a16:creationId xmlns:a16="http://schemas.microsoft.com/office/drawing/2014/main" id="{A43E630B-5DAA-09AA-82FD-AFDC9C6034E3}"/>
              </a:ext>
            </a:extLst>
          </p:cNvPr>
          <p:cNvSpPr/>
          <p:nvPr/>
        </p:nvSpPr>
        <p:spPr>
          <a:xfrm>
            <a:off x="333360" y="760144"/>
            <a:ext cx="8477280" cy="581212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81282" name="Line 2"/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81283" name="Text Box 3"/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Gram-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Schmidtova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ortogonalizácia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1890" name="Object 18"/>
              <p:cNvSpPr txBox="1"/>
              <p:nvPr/>
            </p:nvSpPr>
            <p:spPr bwMode="auto">
              <a:xfrm>
                <a:off x="692632" y="1270815"/>
                <a:ext cx="2129460" cy="64294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91890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2632" y="1270815"/>
                <a:ext cx="2129460" cy="6429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1891" name="Object 19"/>
              <p:cNvSpPr txBox="1"/>
              <p:nvPr/>
            </p:nvSpPr>
            <p:spPr bwMode="auto">
              <a:xfrm>
                <a:off x="683568" y="1988840"/>
                <a:ext cx="1253195" cy="3810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0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91891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1988840"/>
                <a:ext cx="1253195" cy="381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1892" name="Object 20"/>
              <p:cNvSpPr txBox="1"/>
              <p:nvPr/>
            </p:nvSpPr>
            <p:spPr bwMode="auto">
              <a:xfrm>
                <a:off x="776969" y="2564904"/>
                <a:ext cx="1647868" cy="74363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91892" name="Object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969" y="2564904"/>
                <a:ext cx="1647868" cy="743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1893" name="Object 21"/>
              <p:cNvSpPr txBox="1"/>
              <p:nvPr/>
            </p:nvSpPr>
            <p:spPr bwMode="auto">
              <a:xfrm>
                <a:off x="741754" y="3479628"/>
                <a:ext cx="1716801" cy="3810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91893" name="Object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1754" y="3479628"/>
                <a:ext cx="1716801" cy="381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Rovná spojovacia šípka 3">
            <a:extLst>
              <a:ext uri="{FF2B5EF4-FFF2-40B4-BE49-F238E27FC236}">
                <a16:creationId xmlns:a16="http://schemas.microsoft.com/office/drawing/2014/main" id="{C5E3F6E5-07E0-F339-5389-74B0BCB50EAE}"/>
              </a:ext>
            </a:extLst>
          </p:cNvPr>
          <p:cNvCxnSpPr>
            <a:cxnSpLocks/>
          </p:cNvCxnSpPr>
          <p:nvPr/>
        </p:nvCxnSpPr>
        <p:spPr>
          <a:xfrm>
            <a:off x="5185840" y="1970118"/>
            <a:ext cx="754312" cy="0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49F65C53-1B49-4997-95C0-E87687E2D7C5}"/>
                  </a:ext>
                </a:extLst>
              </p:cNvPr>
              <p:cNvSpPr txBox="1"/>
              <p:nvPr/>
            </p:nvSpPr>
            <p:spPr bwMode="auto">
              <a:xfrm>
                <a:off x="5445909" y="2036747"/>
                <a:ext cx="881211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49F65C53-1B49-4997-95C0-E87687E2D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45909" y="2036747"/>
                <a:ext cx="881211" cy="4182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20">
                <a:extLst>
                  <a:ext uri="{FF2B5EF4-FFF2-40B4-BE49-F238E27FC236}">
                    <a16:creationId xmlns:a16="http://schemas.microsoft.com/office/drawing/2014/main" id="{73FFF47F-0D94-6DF0-22F0-756D611FCC0D}"/>
                  </a:ext>
                </a:extLst>
              </p:cNvPr>
              <p:cNvSpPr txBox="1"/>
              <p:nvPr/>
            </p:nvSpPr>
            <p:spPr bwMode="auto">
              <a:xfrm>
                <a:off x="1980669" y="2580971"/>
                <a:ext cx="1584175" cy="74363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1⋅1+1⋅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3" name="Object 20">
                <a:extLst>
                  <a:ext uri="{FF2B5EF4-FFF2-40B4-BE49-F238E27FC236}">
                    <a16:creationId xmlns:a16="http://schemas.microsoft.com/office/drawing/2014/main" id="{73FFF47F-0D94-6DF0-22F0-756D611FC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0669" y="2580971"/>
                <a:ext cx="1584175" cy="7436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20">
                <a:extLst>
                  <a:ext uri="{FF2B5EF4-FFF2-40B4-BE49-F238E27FC236}">
                    <a16:creationId xmlns:a16="http://schemas.microsoft.com/office/drawing/2014/main" id="{8C04C4F2-AEA6-E399-B7C4-4DABFE9F6617}"/>
                  </a:ext>
                </a:extLst>
              </p:cNvPr>
              <p:cNvSpPr txBox="1"/>
              <p:nvPr/>
            </p:nvSpPr>
            <p:spPr bwMode="auto">
              <a:xfrm>
                <a:off x="3527645" y="2578627"/>
                <a:ext cx="972347" cy="74363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4" name="Object 20">
                <a:extLst>
                  <a:ext uri="{FF2B5EF4-FFF2-40B4-BE49-F238E27FC236}">
                    <a16:creationId xmlns:a16="http://schemas.microsoft.com/office/drawing/2014/main" id="{8C04C4F2-AEA6-E399-B7C4-4DABFE9F6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7645" y="2578627"/>
                <a:ext cx="972347" cy="7436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21">
                <a:extLst>
                  <a:ext uri="{FF2B5EF4-FFF2-40B4-BE49-F238E27FC236}">
                    <a16:creationId xmlns:a16="http://schemas.microsoft.com/office/drawing/2014/main" id="{F9CB3FE2-A417-9ACB-1022-01B7B10C605F}"/>
                  </a:ext>
                </a:extLst>
              </p:cNvPr>
              <p:cNvSpPr txBox="1"/>
              <p:nvPr/>
            </p:nvSpPr>
            <p:spPr bwMode="auto">
              <a:xfrm>
                <a:off x="2100174" y="3480048"/>
                <a:ext cx="1981038" cy="3810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1.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5" name="Object 21">
                <a:extLst>
                  <a:ext uri="{FF2B5EF4-FFF2-40B4-BE49-F238E27FC236}">
                    <a16:creationId xmlns:a16="http://schemas.microsoft.com/office/drawing/2014/main" id="{F9CB3FE2-A417-9ACB-1022-01B7B10C6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0174" y="3480048"/>
                <a:ext cx="1981038" cy="381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21">
                <a:extLst>
                  <a:ext uri="{FF2B5EF4-FFF2-40B4-BE49-F238E27FC236}">
                    <a16:creationId xmlns:a16="http://schemas.microsoft.com/office/drawing/2014/main" id="{98EBC619-AB7A-077E-DED3-66FEA6D8D781}"/>
                  </a:ext>
                </a:extLst>
              </p:cNvPr>
              <p:cNvSpPr txBox="1"/>
              <p:nvPr/>
            </p:nvSpPr>
            <p:spPr bwMode="auto">
              <a:xfrm>
                <a:off x="3851920" y="3476460"/>
                <a:ext cx="1754836" cy="3810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 1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" name="Object 21">
                <a:extLst>
                  <a:ext uri="{FF2B5EF4-FFF2-40B4-BE49-F238E27FC236}">
                    <a16:creationId xmlns:a16="http://schemas.microsoft.com/office/drawing/2014/main" id="{98EBC619-AB7A-077E-DED3-66FEA6D8D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51920" y="3476460"/>
                <a:ext cx="1754836" cy="381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Rovná spojovacia šípka 6">
            <a:extLst>
              <a:ext uri="{FF2B5EF4-FFF2-40B4-BE49-F238E27FC236}">
                <a16:creationId xmlns:a16="http://schemas.microsoft.com/office/drawing/2014/main" id="{FED2C789-5540-F55E-DEDA-BF2A2B80EA23}"/>
              </a:ext>
            </a:extLst>
          </p:cNvPr>
          <p:cNvCxnSpPr>
            <a:cxnSpLocks/>
          </p:cNvCxnSpPr>
          <p:nvPr/>
        </p:nvCxnSpPr>
        <p:spPr>
          <a:xfrm rot="-5400000">
            <a:off x="4818368" y="1592962"/>
            <a:ext cx="754312" cy="0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15F03F44-259B-B02B-9777-74D46753FE67}"/>
                  </a:ext>
                </a:extLst>
              </p:cNvPr>
              <p:cNvSpPr txBox="1"/>
              <p:nvPr/>
            </p:nvSpPr>
            <p:spPr bwMode="auto">
              <a:xfrm>
                <a:off x="4656080" y="1197912"/>
                <a:ext cx="546685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15F03F44-259B-B02B-9777-74D46753F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56080" y="1197912"/>
                <a:ext cx="546685" cy="41827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6653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5">
            <a:extLst>
              <a:ext uri="{FF2B5EF4-FFF2-40B4-BE49-F238E27FC236}">
                <a16:creationId xmlns:a16="http://schemas.microsoft.com/office/drawing/2014/main" id="{A43E630B-5DAA-09AA-82FD-AFDC9C6034E3}"/>
              </a:ext>
            </a:extLst>
          </p:cNvPr>
          <p:cNvSpPr/>
          <p:nvPr/>
        </p:nvSpPr>
        <p:spPr>
          <a:xfrm>
            <a:off x="368721" y="760896"/>
            <a:ext cx="8477280" cy="581212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81282" name="Line 2"/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81283" name="Text Box 3"/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Gram-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Schmidtova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ortogonalizácia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1890" name="Object 18"/>
              <p:cNvSpPr txBox="1"/>
              <p:nvPr/>
            </p:nvSpPr>
            <p:spPr bwMode="auto">
              <a:xfrm>
                <a:off x="692632" y="1270815"/>
                <a:ext cx="2129460" cy="64294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91890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2632" y="1270815"/>
                <a:ext cx="2129460" cy="6429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1891" name="Object 19"/>
              <p:cNvSpPr txBox="1"/>
              <p:nvPr/>
            </p:nvSpPr>
            <p:spPr bwMode="auto">
              <a:xfrm>
                <a:off x="683568" y="1988840"/>
                <a:ext cx="1253195" cy="3810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0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91891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1988840"/>
                <a:ext cx="1253195" cy="381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1892" name="Object 20"/>
              <p:cNvSpPr txBox="1"/>
              <p:nvPr/>
            </p:nvSpPr>
            <p:spPr bwMode="auto">
              <a:xfrm>
                <a:off x="776969" y="2564904"/>
                <a:ext cx="1647868" cy="74363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91892" name="Object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969" y="2564904"/>
                <a:ext cx="1647868" cy="743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1893" name="Object 21"/>
              <p:cNvSpPr txBox="1"/>
              <p:nvPr/>
            </p:nvSpPr>
            <p:spPr bwMode="auto">
              <a:xfrm>
                <a:off x="741754" y="3479628"/>
                <a:ext cx="1716801" cy="3810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91893" name="Object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1754" y="3479628"/>
                <a:ext cx="1716801" cy="381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Rovná spojovacia šípka 3">
            <a:extLst>
              <a:ext uri="{FF2B5EF4-FFF2-40B4-BE49-F238E27FC236}">
                <a16:creationId xmlns:a16="http://schemas.microsoft.com/office/drawing/2014/main" id="{C5E3F6E5-07E0-F339-5389-74B0BCB50EAE}"/>
              </a:ext>
            </a:extLst>
          </p:cNvPr>
          <p:cNvCxnSpPr>
            <a:cxnSpLocks/>
          </p:cNvCxnSpPr>
          <p:nvPr/>
        </p:nvCxnSpPr>
        <p:spPr>
          <a:xfrm>
            <a:off x="5185840" y="1970118"/>
            <a:ext cx="754312" cy="0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49F65C53-1B49-4997-95C0-E87687E2D7C5}"/>
                  </a:ext>
                </a:extLst>
              </p:cNvPr>
              <p:cNvSpPr txBox="1"/>
              <p:nvPr/>
            </p:nvSpPr>
            <p:spPr bwMode="auto">
              <a:xfrm>
                <a:off x="5445909" y="2036747"/>
                <a:ext cx="881211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49F65C53-1B49-4997-95C0-E87687E2D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45909" y="2036747"/>
                <a:ext cx="881211" cy="4182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20">
                <a:extLst>
                  <a:ext uri="{FF2B5EF4-FFF2-40B4-BE49-F238E27FC236}">
                    <a16:creationId xmlns:a16="http://schemas.microsoft.com/office/drawing/2014/main" id="{73FFF47F-0D94-6DF0-22F0-756D611FCC0D}"/>
                  </a:ext>
                </a:extLst>
              </p:cNvPr>
              <p:cNvSpPr txBox="1"/>
              <p:nvPr/>
            </p:nvSpPr>
            <p:spPr bwMode="auto">
              <a:xfrm>
                <a:off x="1980669" y="2580971"/>
                <a:ext cx="1584175" cy="74363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1⋅1+1⋅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3" name="Object 20">
                <a:extLst>
                  <a:ext uri="{FF2B5EF4-FFF2-40B4-BE49-F238E27FC236}">
                    <a16:creationId xmlns:a16="http://schemas.microsoft.com/office/drawing/2014/main" id="{73FFF47F-0D94-6DF0-22F0-756D611FC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0669" y="2580971"/>
                <a:ext cx="1584175" cy="7436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20">
                <a:extLst>
                  <a:ext uri="{FF2B5EF4-FFF2-40B4-BE49-F238E27FC236}">
                    <a16:creationId xmlns:a16="http://schemas.microsoft.com/office/drawing/2014/main" id="{8C04C4F2-AEA6-E399-B7C4-4DABFE9F6617}"/>
                  </a:ext>
                </a:extLst>
              </p:cNvPr>
              <p:cNvSpPr txBox="1"/>
              <p:nvPr/>
            </p:nvSpPr>
            <p:spPr bwMode="auto">
              <a:xfrm>
                <a:off x="3527645" y="2578627"/>
                <a:ext cx="972347" cy="74363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4" name="Object 20">
                <a:extLst>
                  <a:ext uri="{FF2B5EF4-FFF2-40B4-BE49-F238E27FC236}">
                    <a16:creationId xmlns:a16="http://schemas.microsoft.com/office/drawing/2014/main" id="{8C04C4F2-AEA6-E399-B7C4-4DABFE9F6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7645" y="2578627"/>
                <a:ext cx="972347" cy="7436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21">
                <a:extLst>
                  <a:ext uri="{FF2B5EF4-FFF2-40B4-BE49-F238E27FC236}">
                    <a16:creationId xmlns:a16="http://schemas.microsoft.com/office/drawing/2014/main" id="{F9CB3FE2-A417-9ACB-1022-01B7B10C605F}"/>
                  </a:ext>
                </a:extLst>
              </p:cNvPr>
              <p:cNvSpPr txBox="1"/>
              <p:nvPr/>
            </p:nvSpPr>
            <p:spPr bwMode="auto">
              <a:xfrm>
                <a:off x="2100174" y="3480048"/>
                <a:ext cx="1981038" cy="3810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1.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5" name="Object 21">
                <a:extLst>
                  <a:ext uri="{FF2B5EF4-FFF2-40B4-BE49-F238E27FC236}">
                    <a16:creationId xmlns:a16="http://schemas.microsoft.com/office/drawing/2014/main" id="{F9CB3FE2-A417-9ACB-1022-01B7B10C6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0174" y="3480048"/>
                <a:ext cx="1981038" cy="381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21">
                <a:extLst>
                  <a:ext uri="{FF2B5EF4-FFF2-40B4-BE49-F238E27FC236}">
                    <a16:creationId xmlns:a16="http://schemas.microsoft.com/office/drawing/2014/main" id="{98EBC619-AB7A-077E-DED3-66FEA6D8D781}"/>
                  </a:ext>
                </a:extLst>
              </p:cNvPr>
              <p:cNvSpPr txBox="1"/>
              <p:nvPr/>
            </p:nvSpPr>
            <p:spPr bwMode="auto">
              <a:xfrm>
                <a:off x="3851920" y="3476460"/>
                <a:ext cx="1754836" cy="3810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 1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" name="Object 21">
                <a:extLst>
                  <a:ext uri="{FF2B5EF4-FFF2-40B4-BE49-F238E27FC236}">
                    <a16:creationId xmlns:a16="http://schemas.microsoft.com/office/drawing/2014/main" id="{98EBC619-AB7A-077E-DED3-66FEA6D8D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51920" y="3476460"/>
                <a:ext cx="1754836" cy="381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Rovná spojovacia šípka 6">
            <a:extLst>
              <a:ext uri="{FF2B5EF4-FFF2-40B4-BE49-F238E27FC236}">
                <a16:creationId xmlns:a16="http://schemas.microsoft.com/office/drawing/2014/main" id="{FED2C789-5540-F55E-DEDA-BF2A2B80EA23}"/>
              </a:ext>
            </a:extLst>
          </p:cNvPr>
          <p:cNvCxnSpPr>
            <a:cxnSpLocks/>
          </p:cNvCxnSpPr>
          <p:nvPr/>
        </p:nvCxnSpPr>
        <p:spPr>
          <a:xfrm rot="-5400000">
            <a:off x="4818368" y="1592962"/>
            <a:ext cx="754312" cy="0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15F03F44-259B-B02B-9777-74D46753FE67}"/>
                  </a:ext>
                </a:extLst>
              </p:cNvPr>
              <p:cNvSpPr txBox="1"/>
              <p:nvPr/>
            </p:nvSpPr>
            <p:spPr bwMode="auto">
              <a:xfrm>
                <a:off x="4656080" y="1197912"/>
                <a:ext cx="546685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15F03F44-259B-B02B-9777-74D46753F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56080" y="1197912"/>
                <a:ext cx="546685" cy="41827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18">
                <a:extLst>
                  <a:ext uri="{FF2B5EF4-FFF2-40B4-BE49-F238E27FC236}">
                    <a16:creationId xmlns:a16="http://schemas.microsoft.com/office/drawing/2014/main" id="{2298F97D-BF45-3203-4428-0EBAE5C5CB8B}"/>
                  </a:ext>
                </a:extLst>
              </p:cNvPr>
              <p:cNvSpPr txBox="1"/>
              <p:nvPr/>
            </p:nvSpPr>
            <p:spPr bwMode="auto">
              <a:xfrm>
                <a:off x="6444208" y="2630844"/>
                <a:ext cx="1620676" cy="66819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𝑂𝐺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" name="Object 18">
                <a:extLst>
                  <a:ext uri="{FF2B5EF4-FFF2-40B4-BE49-F238E27FC236}">
                    <a16:creationId xmlns:a16="http://schemas.microsoft.com/office/drawing/2014/main" id="{2298F97D-BF45-3203-4428-0EBAE5C5C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44208" y="2630844"/>
                <a:ext cx="1620676" cy="6681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34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5">
            <a:extLst>
              <a:ext uri="{FF2B5EF4-FFF2-40B4-BE49-F238E27FC236}">
                <a16:creationId xmlns:a16="http://schemas.microsoft.com/office/drawing/2014/main" id="{A43E630B-5DAA-09AA-82FD-AFDC9C6034E3}"/>
              </a:ext>
            </a:extLst>
          </p:cNvPr>
          <p:cNvSpPr/>
          <p:nvPr/>
        </p:nvSpPr>
        <p:spPr>
          <a:xfrm>
            <a:off x="333360" y="760144"/>
            <a:ext cx="8477280" cy="581212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81282" name="Line 2"/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81283" name="Text Box 3"/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Gram-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Schmidtova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ortogonalizácia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1890" name="Object 18"/>
              <p:cNvSpPr txBox="1"/>
              <p:nvPr/>
            </p:nvSpPr>
            <p:spPr bwMode="auto">
              <a:xfrm>
                <a:off x="692632" y="1270815"/>
                <a:ext cx="2129460" cy="64294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91890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2632" y="1270815"/>
                <a:ext cx="2129460" cy="6429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1891" name="Object 19"/>
              <p:cNvSpPr txBox="1"/>
              <p:nvPr/>
            </p:nvSpPr>
            <p:spPr bwMode="auto">
              <a:xfrm>
                <a:off x="683568" y="1988840"/>
                <a:ext cx="1253195" cy="3810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0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91891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1988840"/>
                <a:ext cx="1253195" cy="381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1892" name="Object 20"/>
              <p:cNvSpPr txBox="1"/>
              <p:nvPr/>
            </p:nvSpPr>
            <p:spPr bwMode="auto">
              <a:xfrm>
                <a:off x="776969" y="2564904"/>
                <a:ext cx="1647868" cy="74363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91892" name="Object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969" y="2564904"/>
                <a:ext cx="1647868" cy="743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1893" name="Object 21"/>
              <p:cNvSpPr txBox="1"/>
              <p:nvPr/>
            </p:nvSpPr>
            <p:spPr bwMode="auto">
              <a:xfrm>
                <a:off x="741754" y="3479628"/>
                <a:ext cx="1716801" cy="3810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91893" name="Object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1754" y="3479628"/>
                <a:ext cx="1716801" cy="381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Rovná spojovacia šípka 3">
            <a:extLst>
              <a:ext uri="{FF2B5EF4-FFF2-40B4-BE49-F238E27FC236}">
                <a16:creationId xmlns:a16="http://schemas.microsoft.com/office/drawing/2014/main" id="{C5E3F6E5-07E0-F339-5389-74B0BCB50EAE}"/>
              </a:ext>
            </a:extLst>
          </p:cNvPr>
          <p:cNvCxnSpPr>
            <a:cxnSpLocks/>
          </p:cNvCxnSpPr>
          <p:nvPr/>
        </p:nvCxnSpPr>
        <p:spPr>
          <a:xfrm>
            <a:off x="5185840" y="1970118"/>
            <a:ext cx="754312" cy="0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49F65C53-1B49-4997-95C0-E87687E2D7C5}"/>
                  </a:ext>
                </a:extLst>
              </p:cNvPr>
              <p:cNvSpPr txBox="1"/>
              <p:nvPr/>
            </p:nvSpPr>
            <p:spPr bwMode="auto">
              <a:xfrm>
                <a:off x="5445909" y="2036747"/>
                <a:ext cx="881211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49F65C53-1B49-4997-95C0-E87687E2D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45909" y="2036747"/>
                <a:ext cx="881211" cy="4182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20">
                <a:extLst>
                  <a:ext uri="{FF2B5EF4-FFF2-40B4-BE49-F238E27FC236}">
                    <a16:creationId xmlns:a16="http://schemas.microsoft.com/office/drawing/2014/main" id="{73FFF47F-0D94-6DF0-22F0-756D611FCC0D}"/>
                  </a:ext>
                </a:extLst>
              </p:cNvPr>
              <p:cNvSpPr txBox="1"/>
              <p:nvPr/>
            </p:nvSpPr>
            <p:spPr bwMode="auto">
              <a:xfrm>
                <a:off x="1980669" y="2580971"/>
                <a:ext cx="1584175" cy="74363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1⋅1+1⋅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3" name="Object 20">
                <a:extLst>
                  <a:ext uri="{FF2B5EF4-FFF2-40B4-BE49-F238E27FC236}">
                    <a16:creationId xmlns:a16="http://schemas.microsoft.com/office/drawing/2014/main" id="{73FFF47F-0D94-6DF0-22F0-756D611FC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0669" y="2580971"/>
                <a:ext cx="1584175" cy="7436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20">
                <a:extLst>
                  <a:ext uri="{FF2B5EF4-FFF2-40B4-BE49-F238E27FC236}">
                    <a16:creationId xmlns:a16="http://schemas.microsoft.com/office/drawing/2014/main" id="{8C04C4F2-AEA6-E399-B7C4-4DABFE9F6617}"/>
                  </a:ext>
                </a:extLst>
              </p:cNvPr>
              <p:cNvSpPr txBox="1"/>
              <p:nvPr/>
            </p:nvSpPr>
            <p:spPr bwMode="auto">
              <a:xfrm>
                <a:off x="3527645" y="2578627"/>
                <a:ext cx="972347" cy="74363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4" name="Object 20">
                <a:extLst>
                  <a:ext uri="{FF2B5EF4-FFF2-40B4-BE49-F238E27FC236}">
                    <a16:creationId xmlns:a16="http://schemas.microsoft.com/office/drawing/2014/main" id="{8C04C4F2-AEA6-E399-B7C4-4DABFE9F6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7645" y="2578627"/>
                <a:ext cx="972347" cy="7436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21">
                <a:extLst>
                  <a:ext uri="{FF2B5EF4-FFF2-40B4-BE49-F238E27FC236}">
                    <a16:creationId xmlns:a16="http://schemas.microsoft.com/office/drawing/2014/main" id="{F9CB3FE2-A417-9ACB-1022-01B7B10C605F}"/>
                  </a:ext>
                </a:extLst>
              </p:cNvPr>
              <p:cNvSpPr txBox="1"/>
              <p:nvPr/>
            </p:nvSpPr>
            <p:spPr bwMode="auto">
              <a:xfrm>
                <a:off x="2100174" y="3480048"/>
                <a:ext cx="1981038" cy="3810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1.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5" name="Object 21">
                <a:extLst>
                  <a:ext uri="{FF2B5EF4-FFF2-40B4-BE49-F238E27FC236}">
                    <a16:creationId xmlns:a16="http://schemas.microsoft.com/office/drawing/2014/main" id="{F9CB3FE2-A417-9ACB-1022-01B7B10C6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0174" y="3480048"/>
                <a:ext cx="1981038" cy="381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21">
                <a:extLst>
                  <a:ext uri="{FF2B5EF4-FFF2-40B4-BE49-F238E27FC236}">
                    <a16:creationId xmlns:a16="http://schemas.microsoft.com/office/drawing/2014/main" id="{98EBC619-AB7A-077E-DED3-66FEA6D8D781}"/>
                  </a:ext>
                </a:extLst>
              </p:cNvPr>
              <p:cNvSpPr txBox="1"/>
              <p:nvPr/>
            </p:nvSpPr>
            <p:spPr bwMode="auto">
              <a:xfrm>
                <a:off x="3851920" y="3476460"/>
                <a:ext cx="1754836" cy="3810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 1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" name="Object 21">
                <a:extLst>
                  <a:ext uri="{FF2B5EF4-FFF2-40B4-BE49-F238E27FC236}">
                    <a16:creationId xmlns:a16="http://schemas.microsoft.com/office/drawing/2014/main" id="{98EBC619-AB7A-077E-DED3-66FEA6D8D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51920" y="3476460"/>
                <a:ext cx="1754836" cy="381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Rovná spojovacia šípka 6">
            <a:extLst>
              <a:ext uri="{FF2B5EF4-FFF2-40B4-BE49-F238E27FC236}">
                <a16:creationId xmlns:a16="http://schemas.microsoft.com/office/drawing/2014/main" id="{FED2C789-5540-F55E-DEDA-BF2A2B80EA23}"/>
              </a:ext>
            </a:extLst>
          </p:cNvPr>
          <p:cNvCxnSpPr>
            <a:cxnSpLocks/>
          </p:cNvCxnSpPr>
          <p:nvPr/>
        </p:nvCxnSpPr>
        <p:spPr>
          <a:xfrm rot="-5400000">
            <a:off x="4818368" y="1592962"/>
            <a:ext cx="754312" cy="0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15F03F44-259B-B02B-9777-74D46753FE67}"/>
                  </a:ext>
                </a:extLst>
              </p:cNvPr>
              <p:cNvSpPr txBox="1"/>
              <p:nvPr/>
            </p:nvSpPr>
            <p:spPr bwMode="auto">
              <a:xfrm>
                <a:off x="4656080" y="1197912"/>
                <a:ext cx="546685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15F03F44-259B-B02B-9777-74D46753F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56080" y="1197912"/>
                <a:ext cx="546685" cy="41827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ine 2">
            <a:extLst>
              <a:ext uri="{FF2B5EF4-FFF2-40B4-BE49-F238E27FC236}">
                <a16:creationId xmlns:a16="http://schemas.microsoft.com/office/drawing/2014/main" id="{54BD51E3-9C7A-12DD-EDCC-175E187925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1600" y="4005064"/>
            <a:ext cx="7186626" cy="171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8">
                <a:extLst>
                  <a:ext uri="{FF2B5EF4-FFF2-40B4-BE49-F238E27FC236}">
                    <a16:creationId xmlns:a16="http://schemas.microsoft.com/office/drawing/2014/main" id="{B57CE2D2-EF21-D13A-D1C2-86ADD593C3FD}"/>
                  </a:ext>
                </a:extLst>
              </p:cNvPr>
              <p:cNvSpPr txBox="1"/>
              <p:nvPr/>
            </p:nvSpPr>
            <p:spPr bwMode="auto">
              <a:xfrm>
                <a:off x="787940" y="4308601"/>
                <a:ext cx="2271892" cy="69930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0" name="Object 18">
                <a:extLst>
                  <a:ext uri="{FF2B5EF4-FFF2-40B4-BE49-F238E27FC236}">
                    <a16:creationId xmlns:a16="http://schemas.microsoft.com/office/drawing/2014/main" id="{B57CE2D2-EF21-D13A-D1C2-86ADD593C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7940" y="4308601"/>
                <a:ext cx="2271892" cy="69930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Rovná spojovacia šípka 10">
            <a:extLst>
              <a:ext uri="{FF2B5EF4-FFF2-40B4-BE49-F238E27FC236}">
                <a16:creationId xmlns:a16="http://schemas.microsoft.com/office/drawing/2014/main" id="{702F0002-B8E8-DE6E-EDA5-4F85E0A74DFA}"/>
              </a:ext>
            </a:extLst>
          </p:cNvPr>
          <p:cNvCxnSpPr>
            <a:cxnSpLocks/>
          </p:cNvCxnSpPr>
          <p:nvPr/>
        </p:nvCxnSpPr>
        <p:spPr>
          <a:xfrm>
            <a:off x="6748884" y="5154058"/>
            <a:ext cx="754312" cy="0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90E11D5E-658C-5E58-C2D6-342151863963}"/>
                  </a:ext>
                </a:extLst>
              </p:cNvPr>
              <p:cNvSpPr txBox="1"/>
              <p:nvPr/>
            </p:nvSpPr>
            <p:spPr bwMode="auto">
              <a:xfrm>
                <a:off x="6660232" y="4388902"/>
                <a:ext cx="348721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90E11D5E-658C-5E58-C2D6-342151863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60232" y="4388902"/>
                <a:ext cx="348721" cy="41827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192F3FBC-5312-E23B-AB54-7F6589F95EA4}"/>
                  </a:ext>
                </a:extLst>
              </p:cNvPr>
              <p:cNvSpPr txBox="1"/>
              <p:nvPr/>
            </p:nvSpPr>
            <p:spPr bwMode="auto">
              <a:xfrm>
                <a:off x="7126040" y="5254996"/>
                <a:ext cx="348721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192F3FBC-5312-E23B-AB54-7F6589F95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26040" y="5254996"/>
                <a:ext cx="348721" cy="41827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Rovná spojovacia šípka 13">
            <a:extLst>
              <a:ext uri="{FF2B5EF4-FFF2-40B4-BE49-F238E27FC236}">
                <a16:creationId xmlns:a16="http://schemas.microsoft.com/office/drawing/2014/main" id="{D789C854-4D42-C2BD-D574-3184363BB2C7}"/>
              </a:ext>
            </a:extLst>
          </p:cNvPr>
          <p:cNvCxnSpPr>
            <a:cxnSpLocks/>
          </p:cNvCxnSpPr>
          <p:nvPr/>
        </p:nvCxnSpPr>
        <p:spPr>
          <a:xfrm flipV="1">
            <a:off x="6748883" y="4388902"/>
            <a:ext cx="754313" cy="765534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18">
                <a:extLst>
                  <a:ext uri="{FF2B5EF4-FFF2-40B4-BE49-F238E27FC236}">
                    <a16:creationId xmlns:a16="http://schemas.microsoft.com/office/drawing/2014/main" id="{70BC14A4-B133-99EC-4B80-A4550882473A}"/>
                  </a:ext>
                </a:extLst>
              </p:cNvPr>
              <p:cNvSpPr txBox="1"/>
              <p:nvPr/>
            </p:nvSpPr>
            <p:spPr bwMode="auto">
              <a:xfrm>
                <a:off x="6444208" y="2630844"/>
                <a:ext cx="1620676" cy="66819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𝑂𝐺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5" name="Object 18">
                <a:extLst>
                  <a:ext uri="{FF2B5EF4-FFF2-40B4-BE49-F238E27FC236}">
                    <a16:creationId xmlns:a16="http://schemas.microsoft.com/office/drawing/2014/main" id="{70BC14A4-B133-99EC-4B80-A45508824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44208" y="2630844"/>
                <a:ext cx="1620676" cy="6681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7281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5">
            <a:extLst>
              <a:ext uri="{FF2B5EF4-FFF2-40B4-BE49-F238E27FC236}">
                <a16:creationId xmlns:a16="http://schemas.microsoft.com/office/drawing/2014/main" id="{A43E630B-5DAA-09AA-82FD-AFDC9C6034E3}"/>
              </a:ext>
            </a:extLst>
          </p:cNvPr>
          <p:cNvSpPr/>
          <p:nvPr/>
        </p:nvSpPr>
        <p:spPr>
          <a:xfrm>
            <a:off x="388317" y="764704"/>
            <a:ext cx="8477280" cy="581212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81282" name="Line 2"/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81283" name="Text Box 3"/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Gram-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Schmidtova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ortogonalizácia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1890" name="Object 18"/>
              <p:cNvSpPr txBox="1"/>
              <p:nvPr/>
            </p:nvSpPr>
            <p:spPr bwMode="auto">
              <a:xfrm>
                <a:off x="692632" y="1270815"/>
                <a:ext cx="2129460" cy="64294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91890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2632" y="1270815"/>
                <a:ext cx="2129460" cy="6429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1891" name="Object 19"/>
              <p:cNvSpPr txBox="1"/>
              <p:nvPr/>
            </p:nvSpPr>
            <p:spPr bwMode="auto">
              <a:xfrm>
                <a:off x="683568" y="1988840"/>
                <a:ext cx="1253195" cy="3810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0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91891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1988840"/>
                <a:ext cx="1253195" cy="381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1892" name="Object 20"/>
              <p:cNvSpPr txBox="1"/>
              <p:nvPr/>
            </p:nvSpPr>
            <p:spPr bwMode="auto">
              <a:xfrm>
                <a:off x="776969" y="2564904"/>
                <a:ext cx="1647868" cy="74363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91892" name="Object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969" y="2564904"/>
                <a:ext cx="1647868" cy="743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1893" name="Object 21"/>
              <p:cNvSpPr txBox="1"/>
              <p:nvPr/>
            </p:nvSpPr>
            <p:spPr bwMode="auto">
              <a:xfrm>
                <a:off x="741754" y="3479628"/>
                <a:ext cx="1716801" cy="3810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91893" name="Object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1754" y="3479628"/>
                <a:ext cx="1716801" cy="381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Rovná spojovacia šípka 3">
            <a:extLst>
              <a:ext uri="{FF2B5EF4-FFF2-40B4-BE49-F238E27FC236}">
                <a16:creationId xmlns:a16="http://schemas.microsoft.com/office/drawing/2014/main" id="{C5E3F6E5-07E0-F339-5389-74B0BCB50EAE}"/>
              </a:ext>
            </a:extLst>
          </p:cNvPr>
          <p:cNvCxnSpPr>
            <a:cxnSpLocks/>
          </p:cNvCxnSpPr>
          <p:nvPr/>
        </p:nvCxnSpPr>
        <p:spPr>
          <a:xfrm>
            <a:off x="5185840" y="1970118"/>
            <a:ext cx="754312" cy="0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49F65C53-1B49-4997-95C0-E87687E2D7C5}"/>
                  </a:ext>
                </a:extLst>
              </p:cNvPr>
              <p:cNvSpPr txBox="1"/>
              <p:nvPr/>
            </p:nvSpPr>
            <p:spPr bwMode="auto">
              <a:xfrm>
                <a:off x="5445909" y="2036747"/>
                <a:ext cx="881211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49F65C53-1B49-4997-95C0-E87687E2D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45909" y="2036747"/>
                <a:ext cx="881211" cy="4182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20">
                <a:extLst>
                  <a:ext uri="{FF2B5EF4-FFF2-40B4-BE49-F238E27FC236}">
                    <a16:creationId xmlns:a16="http://schemas.microsoft.com/office/drawing/2014/main" id="{73FFF47F-0D94-6DF0-22F0-756D611FCC0D}"/>
                  </a:ext>
                </a:extLst>
              </p:cNvPr>
              <p:cNvSpPr txBox="1"/>
              <p:nvPr/>
            </p:nvSpPr>
            <p:spPr bwMode="auto">
              <a:xfrm>
                <a:off x="1980669" y="2580971"/>
                <a:ext cx="1584175" cy="74363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1⋅1+1⋅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3" name="Object 20">
                <a:extLst>
                  <a:ext uri="{FF2B5EF4-FFF2-40B4-BE49-F238E27FC236}">
                    <a16:creationId xmlns:a16="http://schemas.microsoft.com/office/drawing/2014/main" id="{73FFF47F-0D94-6DF0-22F0-756D611FC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0669" y="2580971"/>
                <a:ext cx="1584175" cy="7436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20">
                <a:extLst>
                  <a:ext uri="{FF2B5EF4-FFF2-40B4-BE49-F238E27FC236}">
                    <a16:creationId xmlns:a16="http://schemas.microsoft.com/office/drawing/2014/main" id="{8C04C4F2-AEA6-E399-B7C4-4DABFE9F6617}"/>
                  </a:ext>
                </a:extLst>
              </p:cNvPr>
              <p:cNvSpPr txBox="1"/>
              <p:nvPr/>
            </p:nvSpPr>
            <p:spPr bwMode="auto">
              <a:xfrm>
                <a:off x="3527645" y="2578627"/>
                <a:ext cx="972347" cy="74363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4" name="Object 20">
                <a:extLst>
                  <a:ext uri="{FF2B5EF4-FFF2-40B4-BE49-F238E27FC236}">
                    <a16:creationId xmlns:a16="http://schemas.microsoft.com/office/drawing/2014/main" id="{8C04C4F2-AEA6-E399-B7C4-4DABFE9F6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7645" y="2578627"/>
                <a:ext cx="972347" cy="7436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21">
                <a:extLst>
                  <a:ext uri="{FF2B5EF4-FFF2-40B4-BE49-F238E27FC236}">
                    <a16:creationId xmlns:a16="http://schemas.microsoft.com/office/drawing/2014/main" id="{F9CB3FE2-A417-9ACB-1022-01B7B10C605F}"/>
                  </a:ext>
                </a:extLst>
              </p:cNvPr>
              <p:cNvSpPr txBox="1"/>
              <p:nvPr/>
            </p:nvSpPr>
            <p:spPr bwMode="auto">
              <a:xfrm>
                <a:off x="2100174" y="3480048"/>
                <a:ext cx="1981038" cy="3810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1.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5" name="Object 21">
                <a:extLst>
                  <a:ext uri="{FF2B5EF4-FFF2-40B4-BE49-F238E27FC236}">
                    <a16:creationId xmlns:a16="http://schemas.microsoft.com/office/drawing/2014/main" id="{F9CB3FE2-A417-9ACB-1022-01B7B10C6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0174" y="3480048"/>
                <a:ext cx="1981038" cy="381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21">
                <a:extLst>
                  <a:ext uri="{FF2B5EF4-FFF2-40B4-BE49-F238E27FC236}">
                    <a16:creationId xmlns:a16="http://schemas.microsoft.com/office/drawing/2014/main" id="{98EBC619-AB7A-077E-DED3-66FEA6D8D781}"/>
                  </a:ext>
                </a:extLst>
              </p:cNvPr>
              <p:cNvSpPr txBox="1"/>
              <p:nvPr/>
            </p:nvSpPr>
            <p:spPr bwMode="auto">
              <a:xfrm>
                <a:off x="3851920" y="3476460"/>
                <a:ext cx="1754836" cy="3810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 1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" name="Object 21">
                <a:extLst>
                  <a:ext uri="{FF2B5EF4-FFF2-40B4-BE49-F238E27FC236}">
                    <a16:creationId xmlns:a16="http://schemas.microsoft.com/office/drawing/2014/main" id="{98EBC619-AB7A-077E-DED3-66FEA6D8D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51920" y="3476460"/>
                <a:ext cx="1754836" cy="381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Rovná spojovacia šípka 6">
            <a:extLst>
              <a:ext uri="{FF2B5EF4-FFF2-40B4-BE49-F238E27FC236}">
                <a16:creationId xmlns:a16="http://schemas.microsoft.com/office/drawing/2014/main" id="{FED2C789-5540-F55E-DEDA-BF2A2B80EA23}"/>
              </a:ext>
            </a:extLst>
          </p:cNvPr>
          <p:cNvCxnSpPr>
            <a:cxnSpLocks/>
          </p:cNvCxnSpPr>
          <p:nvPr/>
        </p:nvCxnSpPr>
        <p:spPr>
          <a:xfrm rot="-5400000">
            <a:off x="4818368" y="1592962"/>
            <a:ext cx="754312" cy="0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15F03F44-259B-B02B-9777-74D46753FE67}"/>
                  </a:ext>
                </a:extLst>
              </p:cNvPr>
              <p:cNvSpPr txBox="1"/>
              <p:nvPr/>
            </p:nvSpPr>
            <p:spPr bwMode="auto">
              <a:xfrm>
                <a:off x="4656080" y="1197912"/>
                <a:ext cx="546685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15F03F44-259B-B02B-9777-74D46753F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56080" y="1197912"/>
                <a:ext cx="546685" cy="41827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ine 2">
            <a:extLst>
              <a:ext uri="{FF2B5EF4-FFF2-40B4-BE49-F238E27FC236}">
                <a16:creationId xmlns:a16="http://schemas.microsoft.com/office/drawing/2014/main" id="{54BD51E3-9C7A-12DD-EDCC-175E187925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1600" y="4005064"/>
            <a:ext cx="7186626" cy="171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8">
                <a:extLst>
                  <a:ext uri="{FF2B5EF4-FFF2-40B4-BE49-F238E27FC236}">
                    <a16:creationId xmlns:a16="http://schemas.microsoft.com/office/drawing/2014/main" id="{B57CE2D2-EF21-D13A-D1C2-86ADD593C3FD}"/>
                  </a:ext>
                </a:extLst>
              </p:cNvPr>
              <p:cNvSpPr txBox="1"/>
              <p:nvPr/>
            </p:nvSpPr>
            <p:spPr bwMode="auto">
              <a:xfrm>
                <a:off x="787940" y="4308601"/>
                <a:ext cx="2271892" cy="69930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0" name="Object 18">
                <a:extLst>
                  <a:ext uri="{FF2B5EF4-FFF2-40B4-BE49-F238E27FC236}">
                    <a16:creationId xmlns:a16="http://schemas.microsoft.com/office/drawing/2014/main" id="{B57CE2D2-EF21-D13A-D1C2-86ADD593C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7940" y="4308601"/>
                <a:ext cx="2271892" cy="69930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Rovná spojovacia šípka 10">
            <a:extLst>
              <a:ext uri="{FF2B5EF4-FFF2-40B4-BE49-F238E27FC236}">
                <a16:creationId xmlns:a16="http://schemas.microsoft.com/office/drawing/2014/main" id="{702F0002-B8E8-DE6E-EDA5-4F85E0A74DFA}"/>
              </a:ext>
            </a:extLst>
          </p:cNvPr>
          <p:cNvCxnSpPr>
            <a:cxnSpLocks/>
          </p:cNvCxnSpPr>
          <p:nvPr/>
        </p:nvCxnSpPr>
        <p:spPr>
          <a:xfrm>
            <a:off x="6748884" y="5154058"/>
            <a:ext cx="754312" cy="0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192F3FBC-5312-E23B-AB54-7F6589F95EA4}"/>
                  </a:ext>
                </a:extLst>
              </p:cNvPr>
              <p:cNvSpPr txBox="1"/>
              <p:nvPr/>
            </p:nvSpPr>
            <p:spPr bwMode="auto">
              <a:xfrm>
                <a:off x="7126040" y="5254996"/>
                <a:ext cx="348721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192F3FBC-5312-E23B-AB54-7F6589F95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26040" y="5254996"/>
                <a:ext cx="348721" cy="41827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Rovná spojovacia šípka 13">
            <a:extLst>
              <a:ext uri="{FF2B5EF4-FFF2-40B4-BE49-F238E27FC236}">
                <a16:creationId xmlns:a16="http://schemas.microsoft.com/office/drawing/2014/main" id="{D789C854-4D42-C2BD-D574-3184363BB2C7}"/>
              </a:ext>
            </a:extLst>
          </p:cNvPr>
          <p:cNvCxnSpPr>
            <a:cxnSpLocks/>
          </p:cNvCxnSpPr>
          <p:nvPr/>
        </p:nvCxnSpPr>
        <p:spPr>
          <a:xfrm flipV="1">
            <a:off x="6748883" y="4388902"/>
            <a:ext cx="754313" cy="765534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19">
                <a:extLst>
                  <a:ext uri="{FF2B5EF4-FFF2-40B4-BE49-F238E27FC236}">
                    <a16:creationId xmlns:a16="http://schemas.microsoft.com/office/drawing/2014/main" id="{F9C8DA4E-192B-66E9-EF8E-659D536ED1B5}"/>
                  </a:ext>
                </a:extLst>
              </p:cNvPr>
              <p:cNvSpPr txBox="1"/>
              <p:nvPr/>
            </p:nvSpPr>
            <p:spPr bwMode="auto">
              <a:xfrm>
                <a:off x="787940" y="5103793"/>
                <a:ext cx="1479804" cy="4833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5" name="Object 19">
                <a:extLst>
                  <a:ext uri="{FF2B5EF4-FFF2-40B4-BE49-F238E27FC236}">
                    <a16:creationId xmlns:a16="http://schemas.microsoft.com/office/drawing/2014/main" id="{F9C8DA4E-192B-66E9-EF8E-659D536ED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7940" y="5103793"/>
                <a:ext cx="1479804" cy="48339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20">
                <a:extLst>
                  <a:ext uri="{FF2B5EF4-FFF2-40B4-BE49-F238E27FC236}">
                    <a16:creationId xmlns:a16="http://schemas.microsoft.com/office/drawing/2014/main" id="{6102F0BB-F9FC-0B24-39BF-D28FD1AB9EB3}"/>
                  </a:ext>
                </a:extLst>
              </p:cNvPr>
              <p:cNvSpPr txBox="1"/>
              <p:nvPr/>
            </p:nvSpPr>
            <p:spPr bwMode="auto">
              <a:xfrm>
                <a:off x="2243265" y="4913578"/>
                <a:ext cx="1647868" cy="74363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6" name="Object 20">
                <a:extLst>
                  <a:ext uri="{FF2B5EF4-FFF2-40B4-BE49-F238E27FC236}">
                    <a16:creationId xmlns:a16="http://schemas.microsoft.com/office/drawing/2014/main" id="{6102F0BB-F9FC-0B24-39BF-D28FD1AB9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43265" y="4913578"/>
                <a:ext cx="1647868" cy="74363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20">
                <a:extLst>
                  <a:ext uri="{FF2B5EF4-FFF2-40B4-BE49-F238E27FC236}">
                    <a16:creationId xmlns:a16="http://schemas.microsoft.com/office/drawing/2014/main" id="{353D5EBF-992A-475F-5D2F-CF06E6F82956}"/>
                  </a:ext>
                </a:extLst>
              </p:cNvPr>
              <p:cNvSpPr txBox="1"/>
              <p:nvPr/>
            </p:nvSpPr>
            <p:spPr bwMode="auto">
              <a:xfrm>
                <a:off x="3446965" y="4929645"/>
                <a:ext cx="1584175" cy="74363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1⋅1+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7" name="Object 20">
                <a:extLst>
                  <a:ext uri="{FF2B5EF4-FFF2-40B4-BE49-F238E27FC236}">
                    <a16:creationId xmlns:a16="http://schemas.microsoft.com/office/drawing/2014/main" id="{353D5EBF-992A-475F-5D2F-CF06E6F82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46965" y="4929645"/>
                <a:ext cx="1584175" cy="74363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20">
                <a:extLst>
                  <a:ext uri="{FF2B5EF4-FFF2-40B4-BE49-F238E27FC236}">
                    <a16:creationId xmlns:a16="http://schemas.microsoft.com/office/drawing/2014/main" id="{3F10E180-23ED-CDCC-A991-2A4C7F55CD40}"/>
                  </a:ext>
                </a:extLst>
              </p:cNvPr>
              <p:cNvSpPr txBox="1"/>
              <p:nvPr/>
            </p:nvSpPr>
            <p:spPr bwMode="auto">
              <a:xfrm>
                <a:off x="4993941" y="4927301"/>
                <a:ext cx="972347" cy="74363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8" name="Object 20">
                <a:extLst>
                  <a:ext uri="{FF2B5EF4-FFF2-40B4-BE49-F238E27FC236}">
                    <a16:creationId xmlns:a16="http://schemas.microsoft.com/office/drawing/2014/main" id="{3F10E180-23ED-CDCC-A991-2A4C7F55C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93941" y="4927301"/>
                <a:ext cx="972347" cy="74363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2">
                <a:extLst>
                  <a:ext uri="{FF2B5EF4-FFF2-40B4-BE49-F238E27FC236}">
                    <a16:creationId xmlns:a16="http://schemas.microsoft.com/office/drawing/2014/main" id="{6DBFCD98-DABF-DEEC-0BFD-7AD2BA72EBBE}"/>
                  </a:ext>
                </a:extLst>
              </p:cNvPr>
              <p:cNvSpPr txBox="1"/>
              <p:nvPr/>
            </p:nvSpPr>
            <p:spPr bwMode="auto">
              <a:xfrm>
                <a:off x="6401631" y="4248152"/>
                <a:ext cx="881211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19" name="Object 2">
                <a:extLst>
                  <a:ext uri="{FF2B5EF4-FFF2-40B4-BE49-F238E27FC236}">
                    <a16:creationId xmlns:a16="http://schemas.microsoft.com/office/drawing/2014/main" id="{6DBFCD98-DABF-DEEC-0BFD-7AD2BA72E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01631" y="4248152"/>
                <a:ext cx="881211" cy="41827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21">
                <a:extLst>
                  <a:ext uri="{FF2B5EF4-FFF2-40B4-BE49-F238E27FC236}">
                    <a16:creationId xmlns:a16="http://schemas.microsoft.com/office/drawing/2014/main" id="{E5BBC8A5-94BD-2A9F-E18A-DD302E019A1A}"/>
                  </a:ext>
                </a:extLst>
              </p:cNvPr>
              <p:cNvSpPr txBox="1"/>
              <p:nvPr/>
            </p:nvSpPr>
            <p:spPr bwMode="auto">
              <a:xfrm>
                <a:off x="755576" y="5855892"/>
                <a:ext cx="1716801" cy="38100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0" name="Object 21">
                <a:extLst>
                  <a:ext uri="{FF2B5EF4-FFF2-40B4-BE49-F238E27FC236}">
                    <a16:creationId xmlns:a16="http://schemas.microsoft.com/office/drawing/2014/main" id="{E5BBC8A5-94BD-2A9F-E18A-DD302E019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5855892"/>
                <a:ext cx="1716801" cy="381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21">
                <a:extLst>
                  <a:ext uri="{FF2B5EF4-FFF2-40B4-BE49-F238E27FC236}">
                    <a16:creationId xmlns:a16="http://schemas.microsoft.com/office/drawing/2014/main" id="{3A51D8A9-BA2F-C4BC-47E5-9509658A6077}"/>
                  </a:ext>
                </a:extLst>
              </p:cNvPr>
              <p:cNvSpPr txBox="1"/>
              <p:nvPr/>
            </p:nvSpPr>
            <p:spPr bwMode="auto">
              <a:xfrm>
                <a:off x="2051720" y="5850175"/>
                <a:ext cx="2160240" cy="3810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 1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1" name="Object 21">
                <a:extLst>
                  <a:ext uri="{FF2B5EF4-FFF2-40B4-BE49-F238E27FC236}">
                    <a16:creationId xmlns:a16="http://schemas.microsoft.com/office/drawing/2014/main" id="{3A51D8A9-BA2F-C4BC-47E5-9509658A6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1720" y="5850175"/>
                <a:ext cx="2160240" cy="381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8">
                <a:extLst>
                  <a:ext uri="{FF2B5EF4-FFF2-40B4-BE49-F238E27FC236}">
                    <a16:creationId xmlns:a16="http://schemas.microsoft.com/office/drawing/2014/main" id="{55C4B3F0-8766-51A9-3093-DA9828719217}"/>
                  </a:ext>
                </a:extLst>
              </p:cNvPr>
              <p:cNvSpPr txBox="1"/>
              <p:nvPr/>
            </p:nvSpPr>
            <p:spPr bwMode="auto">
              <a:xfrm>
                <a:off x="6444208" y="2630844"/>
                <a:ext cx="1620676" cy="66819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𝑂𝐺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2" name="Object 18">
                <a:extLst>
                  <a:ext uri="{FF2B5EF4-FFF2-40B4-BE49-F238E27FC236}">
                    <a16:creationId xmlns:a16="http://schemas.microsoft.com/office/drawing/2014/main" id="{55C4B3F0-8766-51A9-3093-DA9828719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44208" y="2630844"/>
                <a:ext cx="1620676" cy="66819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54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0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5">
            <a:extLst>
              <a:ext uri="{FF2B5EF4-FFF2-40B4-BE49-F238E27FC236}">
                <a16:creationId xmlns:a16="http://schemas.microsoft.com/office/drawing/2014/main" id="{A43E630B-5DAA-09AA-82FD-AFDC9C6034E3}"/>
              </a:ext>
            </a:extLst>
          </p:cNvPr>
          <p:cNvSpPr/>
          <p:nvPr/>
        </p:nvSpPr>
        <p:spPr>
          <a:xfrm>
            <a:off x="333360" y="760144"/>
            <a:ext cx="8477280" cy="581212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81282" name="Line 2"/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81283" name="Text Box 3"/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Gram-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Schmidtova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ortogonalizácia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1890" name="Object 18"/>
              <p:cNvSpPr txBox="1"/>
              <p:nvPr/>
            </p:nvSpPr>
            <p:spPr bwMode="auto">
              <a:xfrm>
                <a:off x="692632" y="1270815"/>
                <a:ext cx="2129460" cy="64294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91890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2632" y="1270815"/>
                <a:ext cx="2129460" cy="6429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1891" name="Object 19"/>
              <p:cNvSpPr txBox="1"/>
              <p:nvPr/>
            </p:nvSpPr>
            <p:spPr bwMode="auto">
              <a:xfrm>
                <a:off x="683568" y="1988840"/>
                <a:ext cx="1253195" cy="3810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0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91891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1988840"/>
                <a:ext cx="1253195" cy="381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1892" name="Object 20"/>
              <p:cNvSpPr txBox="1"/>
              <p:nvPr/>
            </p:nvSpPr>
            <p:spPr bwMode="auto">
              <a:xfrm>
                <a:off x="776969" y="2564904"/>
                <a:ext cx="1647868" cy="74363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91892" name="Object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969" y="2564904"/>
                <a:ext cx="1647868" cy="743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1893" name="Object 21"/>
              <p:cNvSpPr txBox="1"/>
              <p:nvPr/>
            </p:nvSpPr>
            <p:spPr bwMode="auto">
              <a:xfrm>
                <a:off x="741754" y="3479628"/>
                <a:ext cx="1716801" cy="3810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91893" name="Object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1754" y="3479628"/>
                <a:ext cx="1716801" cy="381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Rovná spojovacia šípka 3">
            <a:extLst>
              <a:ext uri="{FF2B5EF4-FFF2-40B4-BE49-F238E27FC236}">
                <a16:creationId xmlns:a16="http://schemas.microsoft.com/office/drawing/2014/main" id="{C5E3F6E5-07E0-F339-5389-74B0BCB50EAE}"/>
              </a:ext>
            </a:extLst>
          </p:cNvPr>
          <p:cNvCxnSpPr>
            <a:cxnSpLocks/>
          </p:cNvCxnSpPr>
          <p:nvPr/>
        </p:nvCxnSpPr>
        <p:spPr>
          <a:xfrm>
            <a:off x="5185840" y="1970118"/>
            <a:ext cx="754312" cy="0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49F65C53-1B49-4997-95C0-E87687E2D7C5}"/>
                  </a:ext>
                </a:extLst>
              </p:cNvPr>
              <p:cNvSpPr txBox="1"/>
              <p:nvPr/>
            </p:nvSpPr>
            <p:spPr bwMode="auto">
              <a:xfrm>
                <a:off x="5445909" y="2036747"/>
                <a:ext cx="881211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49F65C53-1B49-4997-95C0-E87687E2D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45909" y="2036747"/>
                <a:ext cx="881211" cy="4182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20">
                <a:extLst>
                  <a:ext uri="{FF2B5EF4-FFF2-40B4-BE49-F238E27FC236}">
                    <a16:creationId xmlns:a16="http://schemas.microsoft.com/office/drawing/2014/main" id="{73FFF47F-0D94-6DF0-22F0-756D611FCC0D}"/>
                  </a:ext>
                </a:extLst>
              </p:cNvPr>
              <p:cNvSpPr txBox="1"/>
              <p:nvPr/>
            </p:nvSpPr>
            <p:spPr bwMode="auto">
              <a:xfrm>
                <a:off x="1980669" y="2580971"/>
                <a:ext cx="1584175" cy="74363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1⋅1+1⋅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3" name="Object 20">
                <a:extLst>
                  <a:ext uri="{FF2B5EF4-FFF2-40B4-BE49-F238E27FC236}">
                    <a16:creationId xmlns:a16="http://schemas.microsoft.com/office/drawing/2014/main" id="{73FFF47F-0D94-6DF0-22F0-756D611FC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0669" y="2580971"/>
                <a:ext cx="1584175" cy="7436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20">
                <a:extLst>
                  <a:ext uri="{FF2B5EF4-FFF2-40B4-BE49-F238E27FC236}">
                    <a16:creationId xmlns:a16="http://schemas.microsoft.com/office/drawing/2014/main" id="{8C04C4F2-AEA6-E399-B7C4-4DABFE9F6617}"/>
                  </a:ext>
                </a:extLst>
              </p:cNvPr>
              <p:cNvSpPr txBox="1"/>
              <p:nvPr/>
            </p:nvSpPr>
            <p:spPr bwMode="auto">
              <a:xfrm>
                <a:off x="3527645" y="2578627"/>
                <a:ext cx="972347" cy="74363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4" name="Object 20">
                <a:extLst>
                  <a:ext uri="{FF2B5EF4-FFF2-40B4-BE49-F238E27FC236}">
                    <a16:creationId xmlns:a16="http://schemas.microsoft.com/office/drawing/2014/main" id="{8C04C4F2-AEA6-E399-B7C4-4DABFE9F6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7645" y="2578627"/>
                <a:ext cx="972347" cy="7436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21">
                <a:extLst>
                  <a:ext uri="{FF2B5EF4-FFF2-40B4-BE49-F238E27FC236}">
                    <a16:creationId xmlns:a16="http://schemas.microsoft.com/office/drawing/2014/main" id="{F9CB3FE2-A417-9ACB-1022-01B7B10C605F}"/>
                  </a:ext>
                </a:extLst>
              </p:cNvPr>
              <p:cNvSpPr txBox="1"/>
              <p:nvPr/>
            </p:nvSpPr>
            <p:spPr bwMode="auto">
              <a:xfrm>
                <a:off x="2100174" y="3480048"/>
                <a:ext cx="1981038" cy="3810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1.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5" name="Object 21">
                <a:extLst>
                  <a:ext uri="{FF2B5EF4-FFF2-40B4-BE49-F238E27FC236}">
                    <a16:creationId xmlns:a16="http://schemas.microsoft.com/office/drawing/2014/main" id="{F9CB3FE2-A417-9ACB-1022-01B7B10C6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0174" y="3480048"/>
                <a:ext cx="1981038" cy="381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21">
                <a:extLst>
                  <a:ext uri="{FF2B5EF4-FFF2-40B4-BE49-F238E27FC236}">
                    <a16:creationId xmlns:a16="http://schemas.microsoft.com/office/drawing/2014/main" id="{98EBC619-AB7A-077E-DED3-66FEA6D8D781}"/>
                  </a:ext>
                </a:extLst>
              </p:cNvPr>
              <p:cNvSpPr txBox="1"/>
              <p:nvPr/>
            </p:nvSpPr>
            <p:spPr bwMode="auto">
              <a:xfrm>
                <a:off x="3851920" y="3476460"/>
                <a:ext cx="1754836" cy="3810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 1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" name="Object 21">
                <a:extLst>
                  <a:ext uri="{FF2B5EF4-FFF2-40B4-BE49-F238E27FC236}">
                    <a16:creationId xmlns:a16="http://schemas.microsoft.com/office/drawing/2014/main" id="{98EBC619-AB7A-077E-DED3-66FEA6D8D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51920" y="3476460"/>
                <a:ext cx="1754836" cy="381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Rovná spojovacia šípka 6">
            <a:extLst>
              <a:ext uri="{FF2B5EF4-FFF2-40B4-BE49-F238E27FC236}">
                <a16:creationId xmlns:a16="http://schemas.microsoft.com/office/drawing/2014/main" id="{FED2C789-5540-F55E-DEDA-BF2A2B80EA23}"/>
              </a:ext>
            </a:extLst>
          </p:cNvPr>
          <p:cNvCxnSpPr>
            <a:cxnSpLocks/>
          </p:cNvCxnSpPr>
          <p:nvPr/>
        </p:nvCxnSpPr>
        <p:spPr>
          <a:xfrm rot="-5400000">
            <a:off x="4818368" y="1592962"/>
            <a:ext cx="754312" cy="0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15F03F44-259B-B02B-9777-74D46753FE67}"/>
                  </a:ext>
                </a:extLst>
              </p:cNvPr>
              <p:cNvSpPr txBox="1"/>
              <p:nvPr/>
            </p:nvSpPr>
            <p:spPr bwMode="auto">
              <a:xfrm>
                <a:off x="4656080" y="1197912"/>
                <a:ext cx="546685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15F03F44-259B-B02B-9777-74D46753F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56080" y="1197912"/>
                <a:ext cx="546685" cy="41827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ine 2">
            <a:extLst>
              <a:ext uri="{FF2B5EF4-FFF2-40B4-BE49-F238E27FC236}">
                <a16:creationId xmlns:a16="http://schemas.microsoft.com/office/drawing/2014/main" id="{54BD51E3-9C7A-12DD-EDCC-175E187925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1600" y="4005064"/>
            <a:ext cx="7186626" cy="171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8">
                <a:extLst>
                  <a:ext uri="{FF2B5EF4-FFF2-40B4-BE49-F238E27FC236}">
                    <a16:creationId xmlns:a16="http://schemas.microsoft.com/office/drawing/2014/main" id="{B57CE2D2-EF21-D13A-D1C2-86ADD593C3FD}"/>
                  </a:ext>
                </a:extLst>
              </p:cNvPr>
              <p:cNvSpPr txBox="1"/>
              <p:nvPr/>
            </p:nvSpPr>
            <p:spPr bwMode="auto">
              <a:xfrm>
                <a:off x="787940" y="4308601"/>
                <a:ext cx="2271892" cy="69930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0" name="Object 18">
                <a:extLst>
                  <a:ext uri="{FF2B5EF4-FFF2-40B4-BE49-F238E27FC236}">
                    <a16:creationId xmlns:a16="http://schemas.microsoft.com/office/drawing/2014/main" id="{B57CE2D2-EF21-D13A-D1C2-86ADD593C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7940" y="4308601"/>
                <a:ext cx="2271892" cy="69930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Rovná spojovacia šípka 13">
            <a:extLst>
              <a:ext uri="{FF2B5EF4-FFF2-40B4-BE49-F238E27FC236}">
                <a16:creationId xmlns:a16="http://schemas.microsoft.com/office/drawing/2014/main" id="{D789C854-4D42-C2BD-D574-3184363BB2C7}"/>
              </a:ext>
            </a:extLst>
          </p:cNvPr>
          <p:cNvCxnSpPr>
            <a:cxnSpLocks/>
          </p:cNvCxnSpPr>
          <p:nvPr/>
        </p:nvCxnSpPr>
        <p:spPr>
          <a:xfrm flipV="1">
            <a:off x="6748883" y="4388902"/>
            <a:ext cx="754313" cy="765534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19">
                <a:extLst>
                  <a:ext uri="{FF2B5EF4-FFF2-40B4-BE49-F238E27FC236}">
                    <a16:creationId xmlns:a16="http://schemas.microsoft.com/office/drawing/2014/main" id="{F9C8DA4E-192B-66E9-EF8E-659D536ED1B5}"/>
                  </a:ext>
                </a:extLst>
              </p:cNvPr>
              <p:cNvSpPr txBox="1"/>
              <p:nvPr/>
            </p:nvSpPr>
            <p:spPr bwMode="auto">
              <a:xfrm>
                <a:off x="787940" y="5103793"/>
                <a:ext cx="1479804" cy="4833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5" name="Object 19">
                <a:extLst>
                  <a:ext uri="{FF2B5EF4-FFF2-40B4-BE49-F238E27FC236}">
                    <a16:creationId xmlns:a16="http://schemas.microsoft.com/office/drawing/2014/main" id="{F9C8DA4E-192B-66E9-EF8E-659D536ED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7940" y="5103793"/>
                <a:ext cx="1479804" cy="48339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20">
                <a:extLst>
                  <a:ext uri="{FF2B5EF4-FFF2-40B4-BE49-F238E27FC236}">
                    <a16:creationId xmlns:a16="http://schemas.microsoft.com/office/drawing/2014/main" id="{6102F0BB-F9FC-0B24-39BF-D28FD1AB9EB3}"/>
                  </a:ext>
                </a:extLst>
              </p:cNvPr>
              <p:cNvSpPr txBox="1"/>
              <p:nvPr/>
            </p:nvSpPr>
            <p:spPr bwMode="auto">
              <a:xfrm>
                <a:off x="2243265" y="4913578"/>
                <a:ext cx="1647868" cy="74363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6" name="Object 20">
                <a:extLst>
                  <a:ext uri="{FF2B5EF4-FFF2-40B4-BE49-F238E27FC236}">
                    <a16:creationId xmlns:a16="http://schemas.microsoft.com/office/drawing/2014/main" id="{6102F0BB-F9FC-0B24-39BF-D28FD1AB9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43265" y="4913578"/>
                <a:ext cx="1647868" cy="74363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20">
                <a:extLst>
                  <a:ext uri="{FF2B5EF4-FFF2-40B4-BE49-F238E27FC236}">
                    <a16:creationId xmlns:a16="http://schemas.microsoft.com/office/drawing/2014/main" id="{353D5EBF-992A-475F-5D2F-CF06E6F82956}"/>
                  </a:ext>
                </a:extLst>
              </p:cNvPr>
              <p:cNvSpPr txBox="1"/>
              <p:nvPr/>
            </p:nvSpPr>
            <p:spPr bwMode="auto">
              <a:xfrm>
                <a:off x="3446965" y="4929645"/>
                <a:ext cx="1584175" cy="74363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1⋅1+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7" name="Object 20">
                <a:extLst>
                  <a:ext uri="{FF2B5EF4-FFF2-40B4-BE49-F238E27FC236}">
                    <a16:creationId xmlns:a16="http://schemas.microsoft.com/office/drawing/2014/main" id="{353D5EBF-992A-475F-5D2F-CF06E6F82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46965" y="4929645"/>
                <a:ext cx="1584175" cy="74363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20">
                <a:extLst>
                  <a:ext uri="{FF2B5EF4-FFF2-40B4-BE49-F238E27FC236}">
                    <a16:creationId xmlns:a16="http://schemas.microsoft.com/office/drawing/2014/main" id="{3F10E180-23ED-CDCC-A991-2A4C7F55CD40}"/>
                  </a:ext>
                </a:extLst>
              </p:cNvPr>
              <p:cNvSpPr txBox="1"/>
              <p:nvPr/>
            </p:nvSpPr>
            <p:spPr bwMode="auto">
              <a:xfrm>
                <a:off x="4993941" y="4927301"/>
                <a:ext cx="972347" cy="74363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8" name="Object 20">
                <a:extLst>
                  <a:ext uri="{FF2B5EF4-FFF2-40B4-BE49-F238E27FC236}">
                    <a16:creationId xmlns:a16="http://schemas.microsoft.com/office/drawing/2014/main" id="{3F10E180-23ED-CDCC-A991-2A4C7F55C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93941" y="4927301"/>
                <a:ext cx="972347" cy="74363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2">
                <a:extLst>
                  <a:ext uri="{FF2B5EF4-FFF2-40B4-BE49-F238E27FC236}">
                    <a16:creationId xmlns:a16="http://schemas.microsoft.com/office/drawing/2014/main" id="{6DBFCD98-DABF-DEEC-0BFD-7AD2BA72EBBE}"/>
                  </a:ext>
                </a:extLst>
              </p:cNvPr>
              <p:cNvSpPr txBox="1"/>
              <p:nvPr/>
            </p:nvSpPr>
            <p:spPr bwMode="auto">
              <a:xfrm>
                <a:off x="6401631" y="4248152"/>
                <a:ext cx="881211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19" name="Object 2">
                <a:extLst>
                  <a:ext uri="{FF2B5EF4-FFF2-40B4-BE49-F238E27FC236}">
                    <a16:creationId xmlns:a16="http://schemas.microsoft.com/office/drawing/2014/main" id="{6DBFCD98-DABF-DEEC-0BFD-7AD2BA72E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01631" y="4248152"/>
                <a:ext cx="881211" cy="41827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21">
                <a:extLst>
                  <a:ext uri="{FF2B5EF4-FFF2-40B4-BE49-F238E27FC236}">
                    <a16:creationId xmlns:a16="http://schemas.microsoft.com/office/drawing/2014/main" id="{E5BBC8A5-94BD-2A9F-E18A-DD302E019A1A}"/>
                  </a:ext>
                </a:extLst>
              </p:cNvPr>
              <p:cNvSpPr txBox="1"/>
              <p:nvPr/>
            </p:nvSpPr>
            <p:spPr bwMode="auto">
              <a:xfrm>
                <a:off x="755576" y="5855892"/>
                <a:ext cx="1716801" cy="38100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0" name="Object 21">
                <a:extLst>
                  <a:ext uri="{FF2B5EF4-FFF2-40B4-BE49-F238E27FC236}">
                    <a16:creationId xmlns:a16="http://schemas.microsoft.com/office/drawing/2014/main" id="{E5BBC8A5-94BD-2A9F-E18A-DD302E019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5855892"/>
                <a:ext cx="1716801" cy="381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21">
                <a:extLst>
                  <a:ext uri="{FF2B5EF4-FFF2-40B4-BE49-F238E27FC236}">
                    <a16:creationId xmlns:a16="http://schemas.microsoft.com/office/drawing/2014/main" id="{3A51D8A9-BA2F-C4BC-47E5-9509658A6077}"/>
                  </a:ext>
                </a:extLst>
              </p:cNvPr>
              <p:cNvSpPr txBox="1"/>
              <p:nvPr/>
            </p:nvSpPr>
            <p:spPr bwMode="auto">
              <a:xfrm>
                <a:off x="2051720" y="5850175"/>
                <a:ext cx="2232248" cy="4833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0,5.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 1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1" name="Object 21">
                <a:extLst>
                  <a:ext uri="{FF2B5EF4-FFF2-40B4-BE49-F238E27FC236}">
                    <a16:creationId xmlns:a16="http://schemas.microsoft.com/office/drawing/2014/main" id="{3A51D8A9-BA2F-C4BC-47E5-9509658A6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1720" y="5850175"/>
                <a:ext cx="2232248" cy="48339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1">
                <a:extLst>
                  <a:ext uri="{FF2B5EF4-FFF2-40B4-BE49-F238E27FC236}">
                    <a16:creationId xmlns:a16="http://schemas.microsoft.com/office/drawing/2014/main" id="{FD733507-E1D5-1C04-A642-4034890DA9BB}"/>
                  </a:ext>
                </a:extLst>
              </p:cNvPr>
              <p:cNvSpPr txBox="1"/>
              <p:nvPr/>
            </p:nvSpPr>
            <p:spPr bwMode="auto">
              <a:xfrm>
                <a:off x="3923928" y="5850175"/>
                <a:ext cx="2304256" cy="3810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0.5, −0.5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2" name="Object 21">
                <a:extLst>
                  <a:ext uri="{FF2B5EF4-FFF2-40B4-BE49-F238E27FC236}">
                    <a16:creationId xmlns:a16="http://schemas.microsoft.com/office/drawing/2014/main" id="{FD733507-E1D5-1C04-A642-4034890DA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3928" y="5850175"/>
                <a:ext cx="2304256" cy="381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2">
                <a:extLst>
                  <a:ext uri="{FF2B5EF4-FFF2-40B4-BE49-F238E27FC236}">
                    <a16:creationId xmlns:a16="http://schemas.microsoft.com/office/drawing/2014/main" id="{38800D7C-088D-3B5C-E0CC-C6A759B41243}"/>
                  </a:ext>
                </a:extLst>
              </p:cNvPr>
              <p:cNvSpPr txBox="1"/>
              <p:nvPr/>
            </p:nvSpPr>
            <p:spPr bwMode="auto">
              <a:xfrm>
                <a:off x="7229853" y="5306097"/>
                <a:ext cx="546685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22" name="Object 2">
                <a:extLst>
                  <a:ext uri="{FF2B5EF4-FFF2-40B4-BE49-F238E27FC236}">
                    <a16:creationId xmlns:a16="http://schemas.microsoft.com/office/drawing/2014/main" id="{38800D7C-088D-3B5C-E0CC-C6A759B41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29853" y="5306097"/>
                <a:ext cx="546685" cy="41827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Rovná spojovacia šípka 25">
            <a:extLst>
              <a:ext uri="{FF2B5EF4-FFF2-40B4-BE49-F238E27FC236}">
                <a16:creationId xmlns:a16="http://schemas.microsoft.com/office/drawing/2014/main" id="{4D554E1E-DBE1-B42A-60F6-82AE4AEDADA2}"/>
              </a:ext>
            </a:extLst>
          </p:cNvPr>
          <p:cNvCxnSpPr>
            <a:cxnSpLocks/>
          </p:cNvCxnSpPr>
          <p:nvPr/>
        </p:nvCxnSpPr>
        <p:spPr>
          <a:xfrm>
            <a:off x="6758524" y="5138079"/>
            <a:ext cx="378122" cy="377159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8">
                <a:extLst>
                  <a:ext uri="{FF2B5EF4-FFF2-40B4-BE49-F238E27FC236}">
                    <a16:creationId xmlns:a16="http://schemas.microsoft.com/office/drawing/2014/main" id="{71F3094D-BC9C-7463-7694-AB0D7A88022E}"/>
                  </a:ext>
                </a:extLst>
              </p:cNvPr>
              <p:cNvSpPr txBox="1"/>
              <p:nvPr/>
            </p:nvSpPr>
            <p:spPr bwMode="auto">
              <a:xfrm>
                <a:off x="6444208" y="2630844"/>
                <a:ext cx="1620676" cy="66819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𝑂𝐺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1" name="Object 18">
                <a:extLst>
                  <a:ext uri="{FF2B5EF4-FFF2-40B4-BE49-F238E27FC236}">
                    <a16:creationId xmlns:a16="http://schemas.microsoft.com/office/drawing/2014/main" id="{71F3094D-BC9C-7463-7694-AB0D7A880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44208" y="2630844"/>
                <a:ext cx="1620676" cy="66819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8703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5">
            <a:extLst>
              <a:ext uri="{FF2B5EF4-FFF2-40B4-BE49-F238E27FC236}">
                <a16:creationId xmlns:a16="http://schemas.microsoft.com/office/drawing/2014/main" id="{A43E630B-5DAA-09AA-82FD-AFDC9C6034E3}"/>
              </a:ext>
            </a:extLst>
          </p:cNvPr>
          <p:cNvSpPr/>
          <p:nvPr/>
        </p:nvSpPr>
        <p:spPr>
          <a:xfrm>
            <a:off x="333360" y="760144"/>
            <a:ext cx="8477280" cy="581212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81282" name="Line 2"/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81283" name="Text Box 3"/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Gram-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Schmidtova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ortogonalizácia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1890" name="Object 18"/>
              <p:cNvSpPr txBox="1"/>
              <p:nvPr/>
            </p:nvSpPr>
            <p:spPr bwMode="auto">
              <a:xfrm>
                <a:off x="692632" y="1270815"/>
                <a:ext cx="2129460" cy="64294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91890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2632" y="1270815"/>
                <a:ext cx="2129460" cy="6429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1891" name="Object 19"/>
              <p:cNvSpPr txBox="1"/>
              <p:nvPr/>
            </p:nvSpPr>
            <p:spPr bwMode="auto">
              <a:xfrm>
                <a:off x="683568" y="1988840"/>
                <a:ext cx="1253195" cy="3810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0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91891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1988840"/>
                <a:ext cx="1253195" cy="381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1892" name="Object 20"/>
              <p:cNvSpPr txBox="1"/>
              <p:nvPr/>
            </p:nvSpPr>
            <p:spPr bwMode="auto">
              <a:xfrm>
                <a:off x="776969" y="2564904"/>
                <a:ext cx="1647868" cy="74363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91892" name="Object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969" y="2564904"/>
                <a:ext cx="1647868" cy="743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1893" name="Object 21"/>
              <p:cNvSpPr txBox="1"/>
              <p:nvPr/>
            </p:nvSpPr>
            <p:spPr bwMode="auto">
              <a:xfrm>
                <a:off x="741754" y="3479628"/>
                <a:ext cx="1716801" cy="3810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91893" name="Object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1754" y="3479628"/>
                <a:ext cx="1716801" cy="381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Rovná spojovacia šípka 3">
            <a:extLst>
              <a:ext uri="{FF2B5EF4-FFF2-40B4-BE49-F238E27FC236}">
                <a16:creationId xmlns:a16="http://schemas.microsoft.com/office/drawing/2014/main" id="{C5E3F6E5-07E0-F339-5389-74B0BCB50EAE}"/>
              </a:ext>
            </a:extLst>
          </p:cNvPr>
          <p:cNvCxnSpPr>
            <a:cxnSpLocks/>
          </p:cNvCxnSpPr>
          <p:nvPr/>
        </p:nvCxnSpPr>
        <p:spPr>
          <a:xfrm>
            <a:off x="5185840" y="1970118"/>
            <a:ext cx="754312" cy="0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49F65C53-1B49-4997-95C0-E87687E2D7C5}"/>
                  </a:ext>
                </a:extLst>
              </p:cNvPr>
              <p:cNvSpPr txBox="1"/>
              <p:nvPr/>
            </p:nvSpPr>
            <p:spPr bwMode="auto">
              <a:xfrm>
                <a:off x="5445909" y="2036747"/>
                <a:ext cx="881211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49F65C53-1B49-4997-95C0-E87687E2D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45909" y="2036747"/>
                <a:ext cx="881211" cy="4182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20">
                <a:extLst>
                  <a:ext uri="{FF2B5EF4-FFF2-40B4-BE49-F238E27FC236}">
                    <a16:creationId xmlns:a16="http://schemas.microsoft.com/office/drawing/2014/main" id="{73FFF47F-0D94-6DF0-22F0-756D611FCC0D}"/>
                  </a:ext>
                </a:extLst>
              </p:cNvPr>
              <p:cNvSpPr txBox="1"/>
              <p:nvPr/>
            </p:nvSpPr>
            <p:spPr bwMode="auto">
              <a:xfrm>
                <a:off x="1980669" y="2580971"/>
                <a:ext cx="1584175" cy="74363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1⋅1+1⋅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3" name="Object 20">
                <a:extLst>
                  <a:ext uri="{FF2B5EF4-FFF2-40B4-BE49-F238E27FC236}">
                    <a16:creationId xmlns:a16="http://schemas.microsoft.com/office/drawing/2014/main" id="{73FFF47F-0D94-6DF0-22F0-756D611FC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0669" y="2580971"/>
                <a:ext cx="1584175" cy="7436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20">
                <a:extLst>
                  <a:ext uri="{FF2B5EF4-FFF2-40B4-BE49-F238E27FC236}">
                    <a16:creationId xmlns:a16="http://schemas.microsoft.com/office/drawing/2014/main" id="{8C04C4F2-AEA6-E399-B7C4-4DABFE9F6617}"/>
                  </a:ext>
                </a:extLst>
              </p:cNvPr>
              <p:cNvSpPr txBox="1"/>
              <p:nvPr/>
            </p:nvSpPr>
            <p:spPr bwMode="auto">
              <a:xfrm>
                <a:off x="3527645" y="2578627"/>
                <a:ext cx="972347" cy="74363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4" name="Object 20">
                <a:extLst>
                  <a:ext uri="{FF2B5EF4-FFF2-40B4-BE49-F238E27FC236}">
                    <a16:creationId xmlns:a16="http://schemas.microsoft.com/office/drawing/2014/main" id="{8C04C4F2-AEA6-E399-B7C4-4DABFE9F6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7645" y="2578627"/>
                <a:ext cx="972347" cy="7436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21">
                <a:extLst>
                  <a:ext uri="{FF2B5EF4-FFF2-40B4-BE49-F238E27FC236}">
                    <a16:creationId xmlns:a16="http://schemas.microsoft.com/office/drawing/2014/main" id="{F9CB3FE2-A417-9ACB-1022-01B7B10C605F}"/>
                  </a:ext>
                </a:extLst>
              </p:cNvPr>
              <p:cNvSpPr txBox="1"/>
              <p:nvPr/>
            </p:nvSpPr>
            <p:spPr bwMode="auto">
              <a:xfrm>
                <a:off x="2100174" y="3480048"/>
                <a:ext cx="1981038" cy="3810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1.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5" name="Object 21">
                <a:extLst>
                  <a:ext uri="{FF2B5EF4-FFF2-40B4-BE49-F238E27FC236}">
                    <a16:creationId xmlns:a16="http://schemas.microsoft.com/office/drawing/2014/main" id="{F9CB3FE2-A417-9ACB-1022-01B7B10C6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0174" y="3480048"/>
                <a:ext cx="1981038" cy="381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21">
                <a:extLst>
                  <a:ext uri="{FF2B5EF4-FFF2-40B4-BE49-F238E27FC236}">
                    <a16:creationId xmlns:a16="http://schemas.microsoft.com/office/drawing/2014/main" id="{98EBC619-AB7A-077E-DED3-66FEA6D8D781}"/>
                  </a:ext>
                </a:extLst>
              </p:cNvPr>
              <p:cNvSpPr txBox="1"/>
              <p:nvPr/>
            </p:nvSpPr>
            <p:spPr bwMode="auto">
              <a:xfrm>
                <a:off x="3851920" y="3476460"/>
                <a:ext cx="1754836" cy="3810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 1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" name="Object 21">
                <a:extLst>
                  <a:ext uri="{FF2B5EF4-FFF2-40B4-BE49-F238E27FC236}">
                    <a16:creationId xmlns:a16="http://schemas.microsoft.com/office/drawing/2014/main" id="{98EBC619-AB7A-077E-DED3-66FEA6D8D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51920" y="3476460"/>
                <a:ext cx="1754836" cy="381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Rovná spojovacia šípka 6">
            <a:extLst>
              <a:ext uri="{FF2B5EF4-FFF2-40B4-BE49-F238E27FC236}">
                <a16:creationId xmlns:a16="http://schemas.microsoft.com/office/drawing/2014/main" id="{FED2C789-5540-F55E-DEDA-BF2A2B80EA23}"/>
              </a:ext>
            </a:extLst>
          </p:cNvPr>
          <p:cNvCxnSpPr>
            <a:cxnSpLocks/>
          </p:cNvCxnSpPr>
          <p:nvPr/>
        </p:nvCxnSpPr>
        <p:spPr>
          <a:xfrm rot="-5400000">
            <a:off x="4818368" y="1592962"/>
            <a:ext cx="754312" cy="0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15F03F44-259B-B02B-9777-74D46753FE67}"/>
                  </a:ext>
                </a:extLst>
              </p:cNvPr>
              <p:cNvSpPr txBox="1"/>
              <p:nvPr/>
            </p:nvSpPr>
            <p:spPr bwMode="auto">
              <a:xfrm>
                <a:off x="4656080" y="1197912"/>
                <a:ext cx="546685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15F03F44-259B-B02B-9777-74D46753F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56080" y="1197912"/>
                <a:ext cx="546685" cy="41827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ine 2">
            <a:extLst>
              <a:ext uri="{FF2B5EF4-FFF2-40B4-BE49-F238E27FC236}">
                <a16:creationId xmlns:a16="http://schemas.microsoft.com/office/drawing/2014/main" id="{54BD51E3-9C7A-12DD-EDCC-175E187925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1600" y="4005064"/>
            <a:ext cx="7186626" cy="171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8">
                <a:extLst>
                  <a:ext uri="{FF2B5EF4-FFF2-40B4-BE49-F238E27FC236}">
                    <a16:creationId xmlns:a16="http://schemas.microsoft.com/office/drawing/2014/main" id="{B57CE2D2-EF21-D13A-D1C2-86ADD593C3FD}"/>
                  </a:ext>
                </a:extLst>
              </p:cNvPr>
              <p:cNvSpPr txBox="1"/>
              <p:nvPr/>
            </p:nvSpPr>
            <p:spPr bwMode="auto">
              <a:xfrm>
                <a:off x="787940" y="4308601"/>
                <a:ext cx="2271892" cy="69930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0" name="Object 18">
                <a:extLst>
                  <a:ext uri="{FF2B5EF4-FFF2-40B4-BE49-F238E27FC236}">
                    <a16:creationId xmlns:a16="http://schemas.microsoft.com/office/drawing/2014/main" id="{B57CE2D2-EF21-D13A-D1C2-86ADD593C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7940" y="4308601"/>
                <a:ext cx="2271892" cy="69930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Rovná spojovacia šípka 13">
            <a:extLst>
              <a:ext uri="{FF2B5EF4-FFF2-40B4-BE49-F238E27FC236}">
                <a16:creationId xmlns:a16="http://schemas.microsoft.com/office/drawing/2014/main" id="{D789C854-4D42-C2BD-D574-3184363BB2C7}"/>
              </a:ext>
            </a:extLst>
          </p:cNvPr>
          <p:cNvCxnSpPr>
            <a:cxnSpLocks/>
          </p:cNvCxnSpPr>
          <p:nvPr/>
        </p:nvCxnSpPr>
        <p:spPr>
          <a:xfrm flipV="1">
            <a:off x="6748883" y="4388902"/>
            <a:ext cx="754313" cy="765534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19">
                <a:extLst>
                  <a:ext uri="{FF2B5EF4-FFF2-40B4-BE49-F238E27FC236}">
                    <a16:creationId xmlns:a16="http://schemas.microsoft.com/office/drawing/2014/main" id="{F9C8DA4E-192B-66E9-EF8E-659D536ED1B5}"/>
                  </a:ext>
                </a:extLst>
              </p:cNvPr>
              <p:cNvSpPr txBox="1"/>
              <p:nvPr/>
            </p:nvSpPr>
            <p:spPr bwMode="auto">
              <a:xfrm>
                <a:off x="787940" y="5103793"/>
                <a:ext cx="1479804" cy="4833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5" name="Object 19">
                <a:extLst>
                  <a:ext uri="{FF2B5EF4-FFF2-40B4-BE49-F238E27FC236}">
                    <a16:creationId xmlns:a16="http://schemas.microsoft.com/office/drawing/2014/main" id="{F9C8DA4E-192B-66E9-EF8E-659D536ED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7940" y="5103793"/>
                <a:ext cx="1479804" cy="48339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20">
                <a:extLst>
                  <a:ext uri="{FF2B5EF4-FFF2-40B4-BE49-F238E27FC236}">
                    <a16:creationId xmlns:a16="http://schemas.microsoft.com/office/drawing/2014/main" id="{6102F0BB-F9FC-0B24-39BF-D28FD1AB9EB3}"/>
                  </a:ext>
                </a:extLst>
              </p:cNvPr>
              <p:cNvSpPr txBox="1"/>
              <p:nvPr/>
            </p:nvSpPr>
            <p:spPr bwMode="auto">
              <a:xfrm>
                <a:off x="2243265" y="4913578"/>
                <a:ext cx="1647868" cy="74363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6" name="Object 20">
                <a:extLst>
                  <a:ext uri="{FF2B5EF4-FFF2-40B4-BE49-F238E27FC236}">
                    <a16:creationId xmlns:a16="http://schemas.microsoft.com/office/drawing/2014/main" id="{6102F0BB-F9FC-0B24-39BF-D28FD1AB9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43265" y="4913578"/>
                <a:ext cx="1647868" cy="74363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20">
                <a:extLst>
                  <a:ext uri="{FF2B5EF4-FFF2-40B4-BE49-F238E27FC236}">
                    <a16:creationId xmlns:a16="http://schemas.microsoft.com/office/drawing/2014/main" id="{353D5EBF-992A-475F-5D2F-CF06E6F82956}"/>
                  </a:ext>
                </a:extLst>
              </p:cNvPr>
              <p:cNvSpPr txBox="1"/>
              <p:nvPr/>
            </p:nvSpPr>
            <p:spPr bwMode="auto">
              <a:xfrm>
                <a:off x="3446965" y="4929645"/>
                <a:ext cx="1584175" cy="74363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1⋅1+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7" name="Object 20">
                <a:extLst>
                  <a:ext uri="{FF2B5EF4-FFF2-40B4-BE49-F238E27FC236}">
                    <a16:creationId xmlns:a16="http://schemas.microsoft.com/office/drawing/2014/main" id="{353D5EBF-992A-475F-5D2F-CF06E6F82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46965" y="4929645"/>
                <a:ext cx="1584175" cy="74363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20">
                <a:extLst>
                  <a:ext uri="{FF2B5EF4-FFF2-40B4-BE49-F238E27FC236}">
                    <a16:creationId xmlns:a16="http://schemas.microsoft.com/office/drawing/2014/main" id="{3F10E180-23ED-CDCC-A991-2A4C7F55CD40}"/>
                  </a:ext>
                </a:extLst>
              </p:cNvPr>
              <p:cNvSpPr txBox="1"/>
              <p:nvPr/>
            </p:nvSpPr>
            <p:spPr bwMode="auto">
              <a:xfrm>
                <a:off x="4993941" y="4927301"/>
                <a:ext cx="972347" cy="74363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8" name="Object 20">
                <a:extLst>
                  <a:ext uri="{FF2B5EF4-FFF2-40B4-BE49-F238E27FC236}">
                    <a16:creationId xmlns:a16="http://schemas.microsoft.com/office/drawing/2014/main" id="{3F10E180-23ED-CDCC-A991-2A4C7F55C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93941" y="4927301"/>
                <a:ext cx="972347" cy="74363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2">
                <a:extLst>
                  <a:ext uri="{FF2B5EF4-FFF2-40B4-BE49-F238E27FC236}">
                    <a16:creationId xmlns:a16="http://schemas.microsoft.com/office/drawing/2014/main" id="{6DBFCD98-DABF-DEEC-0BFD-7AD2BA72EBBE}"/>
                  </a:ext>
                </a:extLst>
              </p:cNvPr>
              <p:cNvSpPr txBox="1"/>
              <p:nvPr/>
            </p:nvSpPr>
            <p:spPr bwMode="auto">
              <a:xfrm>
                <a:off x="6401631" y="4248152"/>
                <a:ext cx="881211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19" name="Object 2">
                <a:extLst>
                  <a:ext uri="{FF2B5EF4-FFF2-40B4-BE49-F238E27FC236}">
                    <a16:creationId xmlns:a16="http://schemas.microsoft.com/office/drawing/2014/main" id="{6DBFCD98-DABF-DEEC-0BFD-7AD2BA72E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01631" y="4248152"/>
                <a:ext cx="881211" cy="41827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21">
                <a:extLst>
                  <a:ext uri="{FF2B5EF4-FFF2-40B4-BE49-F238E27FC236}">
                    <a16:creationId xmlns:a16="http://schemas.microsoft.com/office/drawing/2014/main" id="{E5BBC8A5-94BD-2A9F-E18A-DD302E019A1A}"/>
                  </a:ext>
                </a:extLst>
              </p:cNvPr>
              <p:cNvSpPr txBox="1"/>
              <p:nvPr/>
            </p:nvSpPr>
            <p:spPr bwMode="auto">
              <a:xfrm>
                <a:off x="755576" y="5855892"/>
                <a:ext cx="1716801" cy="38100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0" name="Object 21">
                <a:extLst>
                  <a:ext uri="{FF2B5EF4-FFF2-40B4-BE49-F238E27FC236}">
                    <a16:creationId xmlns:a16="http://schemas.microsoft.com/office/drawing/2014/main" id="{E5BBC8A5-94BD-2A9F-E18A-DD302E019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5855892"/>
                <a:ext cx="1716801" cy="381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21">
                <a:extLst>
                  <a:ext uri="{FF2B5EF4-FFF2-40B4-BE49-F238E27FC236}">
                    <a16:creationId xmlns:a16="http://schemas.microsoft.com/office/drawing/2014/main" id="{3A51D8A9-BA2F-C4BC-47E5-9509658A6077}"/>
                  </a:ext>
                </a:extLst>
              </p:cNvPr>
              <p:cNvSpPr txBox="1"/>
              <p:nvPr/>
            </p:nvSpPr>
            <p:spPr bwMode="auto">
              <a:xfrm>
                <a:off x="2051720" y="5850175"/>
                <a:ext cx="2232248" cy="4833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0,5.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 1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1" name="Object 21">
                <a:extLst>
                  <a:ext uri="{FF2B5EF4-FFF2-40B4-BE49-F238E27FC236}">
                    <a16:creationId xmlns:a16="http://schemas.microsoft.com/office/drawing/2014/main" id="{3A51D8A9-BA2F-C4BC-47E5-9509658A6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1720" y="5850175"/>
                <a:ext cx="2232248" cy="48339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1">
                <a:extLst>
                  <a:ext uri="{FF2B5EF4-FFF2-40B4-BE49-F238E27FC236}">
                    <a16:creationId xmlns:a16="http://schemas.microsoft.com/office/drawing/2014/main" id="{FD733507-E1D5-1C04-A642-4034890DA9BB}"/>
                  </a:ext>
                </a:extLst>
              </p:cNvPr>
              <p:cNvSpPr txBox="1"/>
              <p:nvPr/>
            </p:nvSpPr>
            <p:spPr bwMode="auto">
              <a:xfrm>
                <a:off x="3923928" y="5850175"/>
                <a:ext cx="2304256" cy="3810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0.5, −0.5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2" name="Object 21">
                <a:extLst>
                  <a:ext uri="{FF2B5EF4-FFF2-40B4-BE49-F238E27FC236}">
                    <a16:creationId xmlns:a16="http://schemas.microsoft.com/office/drawing/2014/main" id="{FD733507-E1D5-1C04-A642-4034890DA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3928" y="5850175"/>
                <a:ext cx="2304256" cy="381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2">
                <a:extLst>
                  <a:ext uri="{FF2B5EF4-FFF2-40B4-BE49-F238E27FC236}">
                    <a16:creationId xmlns:a16="http://schemas.microsoft.com/office/drawing/2014/main" id="{38800D7C-088D-3B5C-E0CC-C6A759B41243}"/>
                  </a:ext>
                </a:extLst>
              </p:cNvPr>
              <p:cNvSpPr txBox="1"/>
              <p:nvPr/>
            </p:nvSpPr>
            <p:spPr bwMode="auto">
              <a:xfrm>
                <a:off x="7229853" y="5306097"/>
                <a:ext cx="546685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Symbol" pitchFamily="18" charset="2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22" name="Object 2">
                <a:extLst>
                  <a:ext uri="{FF2B5EF4-FFF2-40B4-BE49-F238E27FC236}">
                    <a16:creationId xmlns:a16="http://schemas.microsoft.com/office/drawing/2014/main" id="{38800D7C-088D-3B5C-E0CC-C6A759B41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29853" y="5306097"/>
                <a:ext cx="546685" cy="41827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Rovná spojovacia šípka 25">
            <a:extLst>
              <a:ext uri="{FF2B5EF4-FFF2-40B4-BE49-F238E27FC236}">
                <a16:creationId xmlns:a16="http://schemas.microsoft.com/office/drawing/2014/main" id="{4D554E1E-DBE1-B42A-60F6-82AE4AEDADA2}"/>
              </a:ext>
            </a:extLst>
          </p:cNvPr>
          <p:cNvCxnSpPr>
            <a:cxnSpLocks/>
          </p:cNvCxnSpPr>
          <p:nvPr/>
        </p:nvCxnSpPr>
        <p:spPr>
          <a:xfrm>
            <a:off x="6758524" y="5138079"/>
            <a:ext cx="378122" cy="377159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8">
                <a:extLst>
                  <a:ext uri="{FF2B5EF4-FFF2-40B4-BE49-F238E27FC236}">
                    <a16:creationId xmlns:a16="http://schemas.microsoft.com/office/drawing/2014/main" id="{71F3094D-BC9C-7463-7694-AB0D7A88022E}"/>
                  </a:ext>
                </a:extLst>
              </p:cNvPr>
              <p:cNvSpPr txBox="1"/>
              <p:nvPr/>
            </p:nvSpPr>
            <p:spPr bwMode="auto">
              <a:xfrm>
                <a:off x="6444208" y="2630844"/>
                <a:ext cx="1620676" cy="66819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𝑂𝐺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1" name="Object 18">
                <a:extLst>
                  <a:ext uri="{FF2B5EF4-FFF2-40B4-BE49-F238E27FC236}">
                    <a16:creationId xmlns:a16="http://schemas.microsoft.com/office/drawing/2014/main" id="{71F3094D-BC9C-7463-7694-AB0D7A880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44208" y="2630844"/>
                <a:ext cx="1620676" cy="66819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18">
                <a:extLst>
                  <a:ext uri="{FF2B5EF4-FFF2-40B4-BE49-F238E27FC236}">
                    <a16:creationId xmlns:a16="http://schemas.microsoft.com/office/drawing/2014/main" id="{53F5D15B-10C1-27DF-073A-C944EBABFEA8}"/>
                  </a:ext>
                </a:extLst>
              </p:cNvPr>
              <p:cNvSpPr txBox="1"/>
              <p:nvPr/>
            </p:nvSpPr>
            <p:spPr bwMode="auto">
              <a:xfrm>
                <a:off x="6424504" y="5783324"/>
                <a:ext cx="2130809" cy="67319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𝑂𝐺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sk-SK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9" name="Object 18">
                <a:extLst>
                  <a:ext uri="{FF2B5EF4-FFF2-40B4-BE49-F238E27FC236}">
                    <a16:creationId xmlns:a16="http://schemas.microsoft.com/office/drawing/2014/main" id="{53F5D15B-10C1-27DF-073A-C944EBABF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24504" y="5783324"/>
                <a:ext cx="2130809" cy="67319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9926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Rovná spojovacia šípka 2"/>
          <p:cNvCxnSpPr/>
          <p:nvPr/>
        </p:nvCxnSpPr>
        <p:spPr>
          <a:xfrm flipV="1">
            <a:off x="4180942" y="3866095"/>
            <a:ext cx="1785950" cy="436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ovná spojovacia šípka 4"/>
          <p:cNvCxnSpPr/>
          <p:nvPr/>
        </p:nvCxnSpPr>
        <p:spPr>
          <a:xfrm>
            <a:off x="4180942" y="4294723"/>
            <a:ext cx="2286016" cy="9286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2"/>
              <p:cNvSpPr txBox="1"/>
              <p:nvPr/>
            </p:nvSpPr>
            <p:spPr bwMode="auto">
              <a:xfrm>
                <a:off x="5724128" y="5082189"/>
                <a:ext cx="373630" cy="43660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1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24128" y="5082189"/>
                <a:ext cx="373630" cy="4366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2"/>
              <p:cNvSpPr txBox="1"/>
              <p:nvPr/>
            </p:nvSpPr>
            <p:spPr bwMode="auto">
              <a:xfrm>
                <a:off x="5441750" y="3489234"/>
                <a:ext cx="367976" cy="43660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41750" y="3489234"/>
                <a:ext cx="367976" cy="4366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Rovná spojovacia šípka 12"/>
          <p:cNvCxnSpPr/>
          <p:nvPr/>
        </p:nvCxnSpPr>
        <p:spPr>
          <a:xfrm rot="5400000" flipH="1" flipV="1">
            <a:off x="3538000" y="1865831"/>
            <a:ext cx="3071834" cy="17859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2901" name="Object 5"/>
              <p:cNvSpPr txBox="1"/>
              <p:nvPr/>
            </p:nvSpPr>
            <p:spPr bwMode="auto">
              <a:xfrm>
                <a:off x="5292080" y="1204279"/>
                <a:ext cx="432048" cy="41169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92901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92080" y="1204279"/>
                <a:ext cx="432048" cy="4116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ine 2">
            <a:extLst>
              <a:ext uri="{FF2B5EF4-FFF2-40B4-BE49-F238E27FC236}">
                <a16:creationId xmlns:a16="http://schemas.microsoft.com/office/drawing/2014/main" id="{F44ACFD4-C866-9EBF-6324-F4799049CE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FEF53A31-2078-CBB2-6E82-4D4B5A45E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Gram-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Schmidtova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ortogonalizácia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9B9B0BC-944C-7FA0-B4F7-40E428F87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20" y="928670"/>
            <a:ext cx="2270056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Báza priestoru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8A0D8F43-11CB-BE08-C1B2-EBF8696917A7}"/>
                  </a:ext>
                </a:extLst>
              </p:cNvPr>
              <p:cNvSpPr txBox="1"/>
              <p:nvPr/>
            </p:nvSpPr>
            <p:spPr bwMode="auto">
              <a:xfrm>
                <a:off x="2342126" y="1814108"/>
                <a:ext cx="1475780" cy="110123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𝑂𝐺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8A0D8F43-11CB-BE08-C1B2-EBF869691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2126" y="1814108"/>
                <a:ext cx="1475780" cy="11012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5">
            <a:extLst>
              <a:ext uri="{FF2B5EF4-FFF2-40B4-BE49-F238E27FC236}">
                <a16:creationId xmlns:a16="http://schemas.microsoft.com/office/drawing/2014/main" id="{DCDDF823-821D-AD54-00F3-E3CB0C685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66" y="2047151"/>
            <a:ext cx="2143140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 err="1">
                <a:solidFill>
                  <a:schemeClr val="tx1"/>
                </a:solidFill>
                <a:latin typeface="Times New Roman" pitchFamily="18" charset="0"/>
              </a:rPr>
              <a:t>Ortogonálna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báza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8">
                <a:extLst>
                  <a:ext uri="{FF2B5EF4-FFF2-40B4-BE49-F238E27FC236}">
                    <a16:creationId xmlns:a16="http://schemas.microsoft.com/office/drawing/2014/main" id="{78433BBB-6E92-3B27-55D6-4E9CB3ADE20E}"/>
                  </a:ext>
                </a:extLst>
              </p:cNvPr>
              <p:cNvSpPr txBox="1"/>
              <p:nvPr/>
            </p:nvSpPr>
            <p:spPr bwMode="auto">
              <a:xfrm>
                <a:off x="2145293" y="814834"/>
                <a:ext cx="1179489" cy="88677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sk-SK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0" name="Object 18">
                <a:extLst>
                  <a:ext uri="{FF2B5EF4-FFF2-40B4-BE49-F238E27FC236}">
                    <a16:creationId xmlns:a16="http://schemas.microsoft.com/office/drawing/2014/main" id="{78433BBB-6E92-3B27-55D6-4E9CB3ADE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45293" y="814834"/>
                <a:ext cx="1179489" cy="8867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Rovná spojovacia šípka 2"/>
          <p:cNvCxnSpPr/>
          <p:nvPr/>
        </p:nvCxnSpPr>
        <p:spPr>
          <a:xfrm flipV="1">
            <a:off x="4180942" y="3866095"/>
            <a:ext cx="1785950" cy="436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ovná spojovacia šípka 4"/>
          <p:cNvCxnSpPr/>
          <p:nvPr/>
        </p:nvCxnSpPr>
        <p:spPr>
          <a:xfrm>
            <a:off x="4180942" y="4294723"/>
            <a:ext cx="2286016" cy="928694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2"/>
              <p:cNvSpPr txBox="1"/>
              <p:nvPr/>
            </p:nvSpPr>
            <p:spPr bwMode="auto">
              <a:xfrm>
                <a:off x="5559960" y="3453913"/>
                <a:ext cx="467715" cy="43660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59960" y="3453913"/>
                <a:ext cx="467715" cy="4366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Rovná spojovacia šípka 12"/>
          <p:cNvCxnSpPr/>
          <p:nvPr/>
        </p:nvCxnSpPr>
        <p:spPr>
          <a:xfrm rot="5400000" flipH="1" flipV="1">
            <a:off x="3538000" y="1865831"/>
            <a:ext cx="3071834" cy="17859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2901" name="Object 5"/>
              <p:cNvSpPr txBox="1"/>
              <p:nvPr/>
            </p:nvSpPr>
            <p:spPr bwMode="auto">
              <a:xfrm>
                <a:off x="5250557" y="1264633"/>
                <a:ext cx="467715" cy="40892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92901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50557" y="1264633"/>
                <a:ext cx="467715" cy="4089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2"/>
              <p:cNvSpPr txBox="1"/>
              <p:nvPr/>
            </p:nvSpPr>
            <p:spPr bwMode="auto">
              <a:xfrm>
                <a:off x="408769" y="2999829"/>
                <a:ext cx="873125" cy="3921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9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8769" y="2999829"/>
                <a:ext cx="873125" cy="3921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2"/>
              <p:cNvSpPr txBox="1"/>
              <p:nvPr/>
            </p:nvSpPr>
            <p:spPr bwMode="auto">
              <a:xfrm>
                <a:off x="5966892" y="5223418"/>
                <a:ext cx="906993" cy="45508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0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66892" y="5223418"/>
                <a:ext cx="906993" cy="4550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5978" name="Object 10"/>
              <p:cNvSpPr txBox="1"/>
              <p:nvPr/>
            </p:nvSpPr>
            <p:spPr bwMode="auto">
              <a:xfrm>
                <a:off x="4427984" y="4730714"/>
                <a:ext cx="1134616" cy="43660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acc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95978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27984" y="4730714"/>
                <a:ext cx="1134616" cy="4366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5979" name="Object 11"/>
              <p:cNvSpPr txBox="1"/>
              <p:nvPr/>
            </p:nvSpPr>
            <p:spPr bwMode="auto">
              <a:xfrm>
                <a:off x="5715008" y="4214818"/>
                <a:ext cx="1371600" cy="3810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sk-SK"/>
              </a:p>
            </p:txBody>
          </p:sp>
        </mc:Choice>
        <mc:Fallback xmlns="">
          <p:sp>
            <p:nvSpPr>
              <p:cNvPr id="595979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5008" y="4214818"/>
                <a:ext cx="1371600" cy="381000"/>
              </a:xfrm>
              <a:prstGeom prst="rect">
                <a:avLst/>
              </a:prstGeom>
              <a:blipFill>
                <a:blip r:embed="rId9"/>
                <a:stretch>
                  <a:fillRect r="-844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5980" name="Object 12"/>
              <p:cNvSpPr txBox="1"/>
              <p:nvPr/>
            </p:nvSpPr>
            <p:spPr bwMode="auto">
              <a:xfrm>
                <a:off x="421748" y="3466058"/>
                <a:ext cx="1582737" cy="3810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95980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1748" y="3466058"/>
                <a:ext cx="1582737" cy="381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5981" name="Object 13"/>
              <p:cNvSpPr txBox="1"/>
              <p:nvPr/>
            </p:nvSpPr>
            <p:spPr bwMode="auto">
              <a:xfrm>
                <a:off x="2328335" y="3256508"/>
                <a:ext cx="1503363" cy="850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95981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28335" y="3256508"/>
                <a:ext cx="1503363" cy="8509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Rovná spojovacia šípka 24"/>
          <p:cNvCxnSpPr/>
          <p:nvPr/>
        </p:nvCxnSpPr>
        <p:spPr>
          <a:xfrm rot="5400000" flipH="1" flipV="1">
            <a:off x="5156206" y="3950236"/>
            <a:ext cx="823387" cy="705910"/>
          </a:xfrm>
          <a:prstGeom prst="straightConnector1">
            <a:avLst/>
          </a:prstGeom>
          <a:ln w="12700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ine 2">
            <a:extLst>
              <a:ext uri="{FF2B5EF4-FFF2-40B4-BE49-F238E27FC236}">
                <a16:creationId xmlns:a16="http://schemas.microsoft.com/office/drawing/2014/main" id="{0BAD8604-C477-78AC-F225-A55FB71204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D1DF83FB-BFDD-B3AA-5587-DA7330880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Gram-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Schmidtova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ortogonalizácia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F36AC4-799E-B727-2172-72C28584D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20" y="928670"/>
            <a:ext cx="2270056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Báza priestoru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254F1EF7-E765-A5D2-4064-A5A757595D1D}"/>
                  </a:ext>
                </a:extLst>
              </p:cNvPr>
              <p:cNvSpPr txBox="1"/>
              <p:nvPr/>
            </p:nvSpPr>
            <p:spPr bwMode="auto">
              <a:xfrm>
                <a:off x="2342126" y="1814108"/>
                <a:ext cx="1475780" cy="110123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𝑂𝐺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254F1EF7-E765-A5D2-4064-A5A757595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2126" y="1814108"/>
                <a:ext cx="1475780" cy="110123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5">
            <a:extLst>
              <a:ext uri="{FF2B5EF4-FFF2-40B4-BE49-F238E27FC236}">
                <a16:creationId xmlns:a16="http://schemas.microsoft.com/office/drawing/2014/main" id="{7ED66983-BEEA-9F3B-7D61-BC31C7730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66" y="2047151"/>
            <a:ext cx="2143140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 err="1">
                <a:solidFill>
                  <a:schemeClr val="tx1"/>
                </a:solidFill>
                <a:latin typeface="Times New Roman" pitchFamily="18" charset="0"/>
              </a:rPr>
              <a:t>Ortogonálna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báza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18">
                <a:extLst>
                  <a:ext uri="{FF2B5EF4-FFF2-40B4-BE49-F238E27FC236}">
                    <a16:creationId xmlns:a16="http://schemas.microsoft.com/office/drawing/2014/main" id="{7ADF3EE7-A345-C8A6-DFEC-1B226ED37465}"/>
                  </a:ext>
                </a:extLst>
              </p:cNvPr>
              <p:cNvSpPr txBox="1"/>
              <p:nvPr/>
            </p:nvSpPr>
            <p:spPr bwMode="auto">
              <a:xfrm>
                <a:off x="2145293" y="814834"/>
                <a:ext cx="1179489" cy="88677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sk-SK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9" name="Object 18">
                <a:extLst>
                  <a:ext uri="{FF2B5EF4-FFF2-40B4-BE49-F238E27FC236}">
                    <a16:creationId xmlns:a16="http://schemas.microsoft.com/office/drawing/2014/main" id="{7ADF3EE7-A345-C8A6-DFEC-1B226ED37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45293" y="814834"/>
                <a:ext cx="1179489" cy="88677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79" grpId="0"/>
      <p:bldP spid="595980" grpId="0"/>
      <p:bldP spid="595981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BB004834-55AA-0AE0-88EC-CF5CB299413C}"/>
                  </a:ext>
                </a:extLst>
              </p:cNvPr>
              <p:cNvSpPr txBox="1"/>
              <p:nvPr/>
            </p:nvSpPr>
            <p:spPr bwMode="auto">
              <a:xfrm>
                <a:off x="866732" y="5157192"/>
                <a:ext cx="1977838" cy="35764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Euklidov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á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metrika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BB004834-55AA-0AE0-88EC-CF5CB2994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6732" y="5157192"/>
                <a:ext cx="1977838" cy="357643"/>
              </a:xfrm>
              <a:prstGeom prst="rect">
                <a:avLst/>
              </a:prstGeom>
              <a:blipFill>
                <a:blip r:embed="rId2"/>
                <a:stretch>
                  <a:fillRect r="-153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90724B26-8DD1-C6EB-C096-BEF53E6AB201}"/>
                  </a:ext>
                </a:extLst>
              </p:cNvPr>
              <p:cNvSpPr txBox="1"/>
              <p:nvPr/>
            </p:nvSpPr>
            <p:spPr bwMode="auto">
              <a:xfrm>
                <a:off x="901255" y="5425439"/>
                <a:ext cx="5694347" cy="131353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‖"/>
                          <m:endChr m:val="‖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</m:d>
                        </m:e>
                      </m:ra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sk-SK" i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sk-SK" b="0" i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</m:sub>
                                      </m:sSub>
                                      <m:r>
                                        <a:rPr lang="sk-SK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sk-SK" i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sk-SK" b="0" i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90724B26-8DD1-C6EB-C096-BEF53E6AB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1255" y="5425439"/>
                <a:ext cx="5694347" cy="13135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5">
                <a:extLst>
                  <a:ext uri="{FF2B5EF4-FFF2-40B4-BE49-F238E27FC236}">
                    <a16:creationId xmlns:a16="http://schemas.microsoft.com/office/drawing/2014/main" id="{DD454D40-00FD-E292-0F66-7B36F0B5C443}"/>
                  </a:ext>
                </a:extLst>
              </p:cNvPr>
              <p:cNvSpPr txBox="1"/>
              <p:nvPr/>
            </p:nvSpPr>
            <p:spPr bwMode="auto">
              <a:xfrm>
                <a:off x="866733" y="2009106"/>
                <a:ext cx="1800200" cy="49156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⟨"/>
                              <m:endChr m:val="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</m:d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</m:d>
                        </m:e>
                      </m:ra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1" name="Object 5">
                <a:extLst>
                  <a:ext uri="{FF2B5EF4-FFF2-40B4-BE49-F238E27FC236}">
                    <a16:creationId xmlns:a16="http://schemas.microsoft.com/office/drawing/2014/main" id="{DD454D40-00FD-E292-0F66-7B36F0B5C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6733" y="2009106"/>
                <a:ext cx="1800200" cy="491569"/>
              </a:xfrm>
              <a:prstGeom prst="rect">
                <a:avLst/>
              </a:prstGeom>
              <a:blipFill>
                <a:blip r:embed="rId4"/>
                <a:stretch>
                  <a:fillRect t="-78750" r="-14915" b="-12875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5">
                <a:extLst>
                  <a:ext uri="{FF2B5EF4-FFF2-40B4-BE49-F238E27FC236}">
                    <a16:creationId xmlns:a16="http://schemas.microsoft.com/office/drawing/2014/main" id="{5A1386CA-B2B2-93F1-822A-9B14502A70F7}"/>
                  </a:ext>
                </a:extLst>
              </p:cNvPr>
              <p:cNvSpPr txBox="1"/>
              <p:nvPr/>
            </p:nvSpPr>
            <p:spPr bwMode="auto">
              <a:xfrm>
                <a:off x="2304233" y="1980818"/>
                <a:ext cx="1186633" cy="52590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3" name="Object 5">
                <a:extLst>
                  <a:ext uri="{FF2B5EF4-FFF2-40B4-BE49-F238E27FC236}">
                    <a16:creationId xmlns:a16="http://schemas.microsoft.com/office/drawing/2014/main" id="{5A1386CA-B2B2-93F1-822A-9B14502A7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04233" y="1980818"/>
                <a:ext cx="1186633" cy="5259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5">
                <a:extLst>
                  <a:ext uri="{FF2B5EF4-FFF2-40B4-BE49-F238E27FC236}">
                    <a16:creationId xmlns:a16="http://schemas.microsoft.com/office/drawing/2014/main" id="{34712ECF-4EE7-6987-1C7C-083166C4E14D}"/>
                  </a:ext>
                </a:extLst>
              </p:cNvPr>
              <p:cNvSpPr txBox="1"/>
              <p:nvPr/>
            </p:nvSpPr>
            <p:spPr bwMode="auto">
              <a:xfrm>
                <a:off x="5196587" y="1626403"/>
                <a:ext cx="1313973" cy="127432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sk-SK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  <m:sup>
                                  <m:r>
                                    <a:rPr lang="sk-SK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4" name="Object 5">
                <a:extLst>
                  <a:ext uri="{FF2B5EF4-FFF2-40B4-BE49-F238E27FC236}">
                    <a16:creationId xmlns:a16="http://schemas.microsoft.com/office/drawing/2014/main" id="{34712ECF-4EE7-6987-1C7C-083166C4E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96587" y="1626403"/>
                <a:ext cx="1313973" cy="12743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5">
                <a:extLst>
                  <a:ext uri="{FF2B5EF4-FFF2-40B4-BE49-F238E27FC236}">
                    <a16:creationId xmlns:a16="http://schemas.microsoft.com/office/drawing/2014/main" id="{9AC07010-C177-F479-B93A-E211A7825E98}"/>
                  </a:ext>
                </a:extLst>
              </p:cNvPr>
              <p:cNvSpPr txBox="1"/>
              <p:nvPr/>
            </p:nvSpPr>
            <p:spPr bwMode="auto">
              <a:xfrm>
                <a:off x="3486224" y="1893556"/>
                <a:ext cx="1728192" cy="74952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+...+</m:t>
                          </m:r>
                          <m:sSubSup>
                            <m:sSub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  <m:sup>
                              <m: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5" name="Object 5">
                <a:extLst>
                  <a:ext uri="{FF2B5EF4-FFF2-40B4-BE49-F238E27FC236}">
                    <a16:creationId xmlns:a16="http://schemas.microsoft.com/office/drawing/2014/main" id="{9AC07010-C177-F479-B93A-E211A7825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86224" y="1893556"/>
                <a:ext cx="1728192" cy="7495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880496E2-CCFD-DF1E-92FC-CB61FFACCCA2}"/>
                  </a:ext>
                </a:extLst>
              </p:cNvPr>
              <p:cNvSpPr txBox="1"/>
              <p:nvPr/>
            </p:nvSpPr>
            <p:spPr bwMode="auto">
              <a:xfrm>
                <a:off x="845431" y="1268760"/>
                <a:ext cx="1893510" cy="35764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Euklidov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á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norma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880496E2-CCFD-DF1E-92FC-CB61FFACC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5431" y="1268760"/>
                <a:ext cx="1893510" cy="3576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5">
                <a:extLst>
                  <a:ext uri="{FF2B5EF4-FFF2-40B4-BE49-F238E27FC236}">
                    <a16:creationId xmlns:a16="http://schemas.microsoft.com/office/drawing/2014/main" id="{B8D04580-37B4-2027-5BEA-37F9F0FD43B9}"/>
                  </a:ext>
                </a:extLst>
              </p:cNvPr>
              <p:cNvSpPr txBox="1"/>
              <p:nvPr/>
            </p:nvSpPr>
            <p:spPr bwMode="auto">
              <a:xfrm>
                <a:off x="866733" y="3907125"/>
                <a:ext cx="1913296" cy="45477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</m:d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⟨"/>
                          <m:endChr m:val="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1" name="Object 5">
                <a:extLst>
                  <a:ext uri="{FF2B5EF4-FFF2-40B4-BE49-F238E27FC236}">
                    <a16:creationId xmlns:a16="http://schemas.microsoft.com/office/drawing/2014/main" id="{B8D04580-37B4-2027-5BEA-37F9F0FD4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6733" y="3907125"/>
                <a:ext cx="1913296" cy="454779"/>
              </a:xfrm>
              <a:prstGeom prst="rect">
                <a:avLst/>
              </a:prstGeom>
              <a:blipFill>
                <a:blip r:embed="rId9"/>
                <a:stretch>
                  <a:fillRect t="-94667" r="-7325" b="-133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5">
                <a:extLst>
                  <a:ext uri="{FF2B5EF4-FFF2-40B4-BE49-F238E27FC236}">
                    <a16:creationId xmlns:a16="http://schemas.microsoft.com/office/drawing/2014/main" id="{7F308AEA-7145-7D85-362E-D0D47245DF9F}"/>
                  </a:ext>
                </a:extLst>
              </p:cNvPr>
              <p:cNvSpPr txBox="1"/>
              <p:nvPr/>
            </p:nvSpPr>
            <p:spPr bwMode="auto">
              <a:xfrm>
                <a:off x="2298096" y="3903507"/>
                <a:ext cx="1186633" cy="52590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3" name="Object 5">
                <a:extLst>
                  <a:ext uri="{FF2B5EF4-FFF2-40B4-BE49-F238E27FC236}">
                    <a16:creationId xmlns:a16="http://schemas.microsoft.com/office/drawing/2014/main" id="{7F308AEA-7145-7D85-362E-D0D47245D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98096" y="3903507"/>
                <a:ext cx="1186633" cy="5259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5">
                <a:extLst>
                  <a:ext uri="{FF2B5EF4-FFF2-40B4-BE49-F238E27FC236}">
                    <a16:creationId xmlns:a16="http://schemas.microsoft.com/office/drawing/2014/main" id="{9EDC34DC-B9A8-937A-061D-9426316168CC}"/>
                  </a:ext>
                </a:extLst>
              </p:cNvPr>
              <p:cNvSpPr txBox="1"/>
              <p:nvPr/>
            </p:nvSpPr>
            <p:spPr bwMode="auto">
              <a:xfrm>
                <a:off x="4862124" y="3642627"/>
                <a:ext cx="1186634" cy="103539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sSubSup>
                            <m:sSub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  <m:sup>
                              <m:r>
                                <a:rPr lang="sk-SK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9" name="Object 5">
                <a:extLst>
                  <a:ext uri="{FF2B5EF4-FFF2-40B4-BE49-F238E27FC236}">
                    <a16:creationId xmlns:a16="http://schemas.microsoft.com/office/drawing/2014/main" id="{9EDC34DC-B9A8-937A-061D-942631616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62124" y="3642627"/>
                <a:ext cx="1186634" cy="103539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5">
                <a:extLst>
                  <a:ext uri="{FF2B5EF4-FFF2-40B4-BE49-F238E27FC236}">
                    <a16:creationId xmlns:a16="http://schemas.microsoft.com/office/drawing/2014/main" id="{C3331C4D-2ADD-44C5-E6D8-AE62ED425A38}"/>
                  </a:ext>
                </a:extLst>
              </p:cNvPr>
              <p:cNvSpPr txBox="1"/>
              <p:nvPr/>
            </p:nvSpPr>
            <p:spPr bwMode="auto">
              <a:xfrm>
                <a:off x="3241126" y="3903809"/>
                <a:ext cx="1814086" cy="61316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sk-SK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...</m:t>
                      </m:r>
                      <m:r>
                        <a:rPr lang="sk-SK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  <m:sup>
                          <m: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0" name="Object 5">
                <a:extLst>
                  <a:ext uri="{FF2B5EF4-FFF2-40B4-BE49-F238E27FC236}">
                    <a16:creationId xmlns:a16="http://schemas.microsoft.com/office/drawing/2014/main" id="{C3331C4D-2ADD-44C5-E6D8-AE62ED425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41126" y="3903809"/>
                <a:ext cx="1814086" cy="61316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81" name="Object 2">
                <a:extLst>
                  <a:ext uri="{FF2B5EF4-FFF2-40B4-BE49-F238E27FC236}">
                    <a16:creationId xmlns:a16="http://schemas.microsoft.com/office/drawing/2014/main" id="{2E57E856-F82A-78B7-F78F-4B3DC1F03592}"/>
                  </a:ext>
                </a:extLst>
              </p:cNvPr>
              <p:cNvSpPr txBox="1"/>
              <p:nvPr/>
            </p:nvSpPr>
            <p:spPr bwMode="auto">
              <a:xfrm>
                <a:off x="866732" y="3212976"/>
                <a:ext cx="2012361" cy="35764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Euklidov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á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energia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sk-SK" b="0" dirty="0">
                  <a:solidFill>
                    <a:srgbClr val="FF0000"/>
                  </a:solidFill>
                </a:endParaRPr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481281" name="Object 2">
                <a:extLst>
                  <a:ext uri="{FF2B5EF4-FFF2-40B4-BE49-F238E27FC236}">
                    <a16:creationId xmlns:a16="http://schemas.microsoft.com/office/drawing/2014/main" id="{2E57E856-F82A-78B7-F78F-4B3DC1F03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6732" y="3212976"/>
                <a:ext cx="2012361" cy="357643"/>
              </a:xfrm>
              <a:prstGeom prst="rect">
                <a:avLst/>
              </a:prstGeom>
              <a:blipFill>
                <a:blip r:embed="rId13"/>
                <a:stretch>
                  <a:fillRect b="-1694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ine 2">
            <a:extLst>
              <a:ext uri="{FF2B5EF4-FFF2-40B4-BE49-F238E27FC236}">
                <a16:creationId xmlns:a16="http://schemas.microsoft.com/office/drawing/2014/main" id="{47569197-065D-4166-326E-9B1DCC1C4C0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763725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88CC186E-5FD8-D4F2-8E37-8B9DB4929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264367"/>
            <a:ext cx="676875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Euklidov n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orma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energia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a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metrika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051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ovná spojovacia šípka 4"/>
          <p:cNvCxnSpPr/>
          <p:nvPr/>
        </p:nvCxnSpPr>
        <p:spPr>
          <a:xfrm>
            <a:off x="4180942" y="4294723"/>
            <a:ext cx="2286016" cy="928694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ovacia šípka 12"/>
          <p:cNvCxnSpPr/>
          <p:nvPr/>
        </p:nvCxnSpPr>
        <p:spPr>
          <a:xfrm rot="5400000" flipH="1" flipV="1">
            <a:off x="3538000" y="1865831"/>
            <a:ext cx="3071834" cy="17859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2901" name="Object 5"/>
              <p:cNvSpPr txBox="1"/>
              <p:nvPr/>
            </p:nvSpPr>
            <p:spPr bwMode="auto">
              <a:xfrm>
                <a:off x="5306520" y="1114400"/>
                <a:ext cx="405386" cy="40786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92901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06520" y="1114400"/>
                <a:ext cx="405386" cy="407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2"/>
              <p:cNvSpPr txBox="1"/>
              <p:nvPr/>
            </p:nvSpPr>
            <p:spPr bwMode="auto">
              <a:xfrm>
                <a:off x="401323" y="3000372"/>
                <a:ext cx="873125" cy="3921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9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1323" y="3000372"/>
                <a:ext cx="873125" cy="3921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2"/>
              <p:cNvSpPr txBox="1"/>
              <p:nvPr/>
            </p:nvSpPr>
            <p:spPr bwMode="auto">
              <a:xfrm>
                <a:off x="6264275" y="5286375"/>
                <a:ext cx="344488" cy="3921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k-SK"/>
              </a:p>
            </p:txBody>
          </p:sp>
        </mc:Choice>
        <mc:Fallback xmlns="">
          <p:sp>
            <p:nvSpPr>
              <p:cNvPr id="20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64275" y="5286375"/>
                <a:ext cx="344488" cy="392113"/>
              </a:xfrm>
              <a:prstGeom prst="rect">
                <a:avLst/>
              </a:prstGeom>
              <a:blipFill>
                <a:blip r:embed="rId6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5979" name="Object 11"/>
              <p:cNvSpPr txBox="1"/>
              <p:nvPr/>
            </p:nvSpPr>
            <p:spPr bwMode="auto">
              <a:xfrm>
                <a:off x="4782612" y="3571876"/>
                <a:ext cx="369887" cy="3810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sk-SK"/>
              </a:p>
            </p:txBody>
          </p:sp>
        </mc:Choice>
        <mc:Fallback xmlns="">
          <p:sp>
            <p:nvSpPr>
              <p:cNvPr id="595979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82612" y="3571876"/>
                <a:ext cx="369887" cy="381000"/>
              </a:xfrm>
              <a:prstGeom prst="rect">
                <a:avLst/>
              </a:prstGeom>
              <a:blipFill>
                <a:blip r:embed="rId7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5980" name="Object 12"/>
              <p:cNvSpPr txBox="1"/>
              <p:nvPr/>
            </p:nvSpPr>
            <p:spPr bwMode="auto">
              <a:xfrm>
                <a:off x="421748" y="3466058"/>
                <a:ext cx="1582737" cy="3810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k-SK"/>
              </a:p>
            </p:txBody>
          </p:sp>
        </mc:Choice>
        <mc:Fallback xmlns="">
          <p:sp>
            <p:nvSpPr>
              <p:cNvPr id="595980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1748" y="3466058"/>
                <a:ext cx="1582737" cy="381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5981" name="Object 13"/>
              <p:cNvSpPr txBox="1"/>
              <p:nvPr/>
            </p:nvSpPr>
            <p:spPr bwMode="auto">
              <a:xfrm>
                <a:off x="2328335" y="3256508"/>
                <a:ext cx="1503363" cy="850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sk-SK"/>
              </a:p>
            </p:txBody>
          </p:sp>
        </mc:Choice>
        <mc:Fallback xmlns="">
          <p:sp>
            <p:nvSpPr>
              <p:cNvPr id="595981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28335" y="3256508"/>
                <a:ext cx="1503363" cy="8509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Rovná spojovacia šípka 24"/>
          <p:cNvCxnSpPr/>
          <p:nvPr/>
        </p:nvCxnSpPr>
        <p:spPr>
          <a:xfrm rot="5400000" flipH="1" flipV="1">
            <a:off x="4122204" y="3559176"/>
            <a:ext cx="823387" cy="705910"/>
          </a:xfrm>
          <a:prstGeom prst="straightConnector1">
            <a:avLst/>
          </a:prstGeom>
          <a:ln w="12700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ine 2">
            <a:extLst>
              <a:ext uri="{FF2B5EF4-FFF2-40B4-BE49-F238E27FC236}">
                <a16:creationId xmlns:a16="http://schemas.microsoft.com/office/drawing/2014/main" id="{790A7BB1-9BD3-02B8-C78E-C8CF8CB920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317AFFBB-0668-8C50-C15D-DFCCFD08A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Gram-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Schmidtova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ortogonalizácia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0A35C80-9C0A-171E-E374-0ACDADB12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20" y="928670"/>
            <a:ext cx="2270056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Báza priestoru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472CB934-10B5-8620-7F5E-5EDA735593F4}"/>
                  </a:ext>
                </a:extLst>
              </p:cNvPr>
              <p:cNvSpPr txBox="1"/>
              <p:nvPr/>
            </p:nvSpPr>
            <p:spPr bwMode="auto">
              <a:xfrm>
                <a:off x="2342126" y="1814108"/>
                <a:ext cx="1475780" cy="110123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𝑂𝐺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472CB934-10B5-8620-7F5E-5EDA73559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2126" y="1814108"/>
                <a:ext cx="1475780" cy="110123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5">
            <a:extLst>
              <a:ext uri="{FF2B5EF4-FFF2-40B4-BE49-F238E27FC236}">
                <a16:creationId xmlns:a16="http://schemas.microsoft.com/office/drawing/2014/main" id="{F6C587D2-0357-6FAE-7AA4-EA4FBF71D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66" y="2047151"/>
            <a:ext cx="2143140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 err="1">
                <a:solidFill>
                  <a:schemeClr val="tx1"/>
                </a:solidFill>
                <a:latin typeface="Times New Roman" pitchFamily="18" charset="0"/>
              </a:rPr>
              <a:t>Ortogonálna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báza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18">
                <a:extLst>
                  <a:ext uri="{FF2B5EF4-FFF2-40B4-BE49-F238E27FC236}">
                    <a16:creationId xmlns:a16="http://schemas.microsoft.com/office/drawing/2014/main" id="{C3958E17-99EA-0BE6-B73E-E7F7958F8FD3}"/>
                  </a:ext>
                </a:extLst>
              </p:cNvPr>
              <p:cNvSpPr txBox="1"/>
              <p:nvPr/>
            </p:nvSpPr>
            <p:spPr bwMode="auto">
              <a:xfrm>
                <a:off x="2145293" y="814834"/>
                <a:ext cx="1179489" cy="88677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sk-SK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Object 18">
                <a:extLst>
                  <a:ext uri="{FF2B5EF4-FFF2-40B4-BE49-F238E27FC236}">
                    <a16:creationId xmlns:a16="http://schemas.microsoft.com/office/drawing/2014/main" id="{C3958E17-99EA-0BE6-B73E-E7F7958F8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45293" y="814834"/>
                <a:ext cx="1179489" cy="88677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ovná spojovacia šípka 4"/>
          <p:cNvCxnSpPr/>
          <p:nvPr/>
        </p:nvCxnSpPr>
        <p:spPr>
          <a:xfrm>
            <a:off x="4180942" y="4294723"/>
            <a:ext cx="2286016" cy="928694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ovacia šípka 12"/>
          <p:cNvCxnSpPr/>
          <p:nvPr/>
        </p:nvCxnSpPr>
        <p:spPr>
          <a:xfrm rot="5400000" flipH="1" flipV="1">
            <a:off x="3538000" y="1865831"/>
            <a:ext cx="3071834" cy="17859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2901" name="Object 5"/>
              <p:cNvSpPr txBox="1"/>
              <p:nvPr/>
            </p:nvSpPr>
            <p:spPr bwMode="auto">
              <a:xfrm>
                <a:off x="5306520" y="1114400"/>
                <a:ext cx="405386" cy="40786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92901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06520" y="1114400"/>
                <a:ext cx="405386" cy="407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2"/>
              <p:cNvSpPr txBox="1"/>
              <p:nvPr/>
            </p:nvSpPr>
            <p:spPr bwMode="auto">
              <a:xfrm>
                <a:off x="395536" y="3000372"/>
                <a:ext cx="873125" cy="3921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9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3000372"/>
                <a:ext cx="873125" cy="3921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2"/>
              <p:cNvSpPr txBox="1"/>
              <p:nvPr/>
            </p:nvSpPr>
            <p:spPr bwMode="auto">
              <a:xfrm>
                <a:off x="6264275" y="5286375"/>
                <a:ext cx="344488" cy="3921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k-SK"/>
              </a:p>
            </p:txBody>
          </p:sp>
        </mc:Choice>
        <mc:Fallback xmlns="">
          <p:sp>
            <p:nvSpPr>
              <p:cNvPr id="20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64275" y="5286375"/>
                <a:ext cx="344488" cy="392113"/>
              </a:xfrm>
              <a:prstGeom prst="rect">
                <a:avLst/>
              </a:prstGeom>
              <a:blipFill>
                <a:blip r:embed="rId6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5979" name="Object 11"/>
              <p:cNvSpPr txBox="1"/>
              <p:nvPr/>
            </p:nvSpPr>
            <p:spPr bwMode="auto">
              <a:xfrm>
                <a:off x="4782612" y="3571876"/>
                <a:ext cx="369887" cy="3810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sk-SK"/>
              </a:p>
            </p:txBody>
          </p:sp>
        </mc:Choice>
        <mc:Fallback xmlns="">
          <p:sp>
            <p:nvSpPr>
              <p:cNvPr id="595979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82612" y="3571876"/>
                <a:ext cx="369887" cy="381000"/>
              </a:xfrm>
              <a:prstGeom prst="rect">
                <a:avLst/>
              </a:prstGeom>
              <a:blipFill>
                <a:blip r:embed="rId7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5980" name="Object 12"/>
              <p:cNvSpPr txBox="1"/>
              <p:nvPr/>
            </p:nvSpPr>
            <p:spPr bwMode="auto">
              <a:xfrm>
                <a:off x="421748" y="3466058"/>
                <a:ext cx="1582737" cy="3810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k-SK"/>
              </a:p>
            </p:txBody>
          </p:sp>
        </mc:Choice>
        <mc:Fallback xmlns="">
          <p:sp>
            <p:nvSpPr>
              <p:cNvPr id="595980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1748" y="3466058"/>
                <a:ext cx="1582737" cy="381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5981" name="Object 13"/>
              <p:cNvSpPr txBox="1"/>
              <p:nvPr/>
            </p:nvSpPr>
            <p:spPr bwMode="auto">
              <a:xfrm>
                <a:off x="2328335" y="3256508"/>
                <a:ext cx="1503363" cy="850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sk-SK"/>
              </a:p>
            </p:txBody>
          </p:sp>
        </mc:Choice>
        <mc:Fallback xmlns="">
          <p:sp>
            <p:nvSpPr>
              <p:cNvPr id="595981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28335" y="3256508"/>
                <a:ext cx="1503363" cy="8509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Rovná spojovacia šípka 24"/>
          <p:cNvCxnSpPr/>
          <p:nvPr/>
        </p:nvCxnSpPr>
        <p:spPr>
          <a:xfrm rot="5400000" flipH="1" flipV="1">
            <a:off x="4122204" y="3559176"/>
            <a:ext cx="823387" cy="705910"/>
          </a:xfrm>
          <a:prstGeom prst="straightConnector1">
            <a:avLst/>
          </a:prstGeom>
          <a:ln w="12700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ovná spojovacia šípka 21"/>
          <p:cNvCxnSpPr/>
          <p:nvPr/>
        </p:nvCxnSpPr>
        <p:spPr>
          <a:xfrm rot="5400000">
            <a:off x="4831557" y="2419607"/>
            <a:ext cx="2286016" cy="1588"/>
          </a:xfrm>
          <a:prstGeom prst="straightConnector1">
            <a:avLst/>
          </a:prstGeom>
          <a:ln w="127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ovná spojovacia šípka 22"/>
          <p:cNvCxnSpPr/>
          <p:nvPr/>
        </p:nvCxnSpPr>
        <p:spPr>
          <a:xfrm flipV="1">
            <a:off x="4277781" y="3571876"/>
            <a:ext cx="1714512" cy="71438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ovná spojovacia šípka 27"/>
          <p:cNvCxnSpPr/>
          <p:nvPr/>
        </p:nvCxnSpPr>
        <p:spPr>
          <a:xfrm>
            <a:off x="5143504" y="3219451"/>
            <a:ext cx="2286016" cy="928694"/>
          </a:xfrm>
          <a:prstGeom prst="straightConnector1">
            <a:avLst/>
          </a:prstGeom>
          <a:ln w="6350">
            <a:solidFill>
              <a:schemeClr val="tx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ovná spojovacia šípka 29"/>
          <p:cNvCxnSpPr/>
          <p:nvPr/>
        </p:nvCxnSpPr>
        <p:spPr>
          <a:xfrm rot="5400000" flipH="1" flipV="1">
            <a:off x="4991629" y="3718984"/>
            <a:ext cx="1059402" cy="891128"/>
          </a:xfrm>
          <a:prstGeom prst="straightConnector1">
            <a:avLst/>
          </a:prstGeom>
          <a:ln w="6350">
            <a:solidFill>
              <a:schemeClr val="tx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ovná spojovacia šípka 34"/>
          <p:cNvCxnSpPr/>
          <p:nvPr/>
        </p:nvCxnSpPr>
        <p:spPr>
          <a:xfrm rot="5400000" flipH="1" flipV="1">
            <a:off x="4036215" y="3289031"/>
            <a:ext cx="1190101" cy="1024477"/>
          </a:xfrm>
          <a:prstGeom prst="straightConnector1">
            <a:avLst/>
          </a:prstGeom>
          <a:ln w="6350">
            <a:solidFill>
              <a:schemeClr val="tx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7004" name="Object 12"/>
              <p:cNvSpPr txBox="1"/>
              <p:nvPr/>
            </p:nvSpPr>
            <p:spPr bwMode="auto">
              <a:xfrm>
                <a:off x="4714876" y="4714884"/>
                <a:ext cx="557212" cy="3921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k-SK"/>
              </a:p>
            </p:txBody>
          </p:sp>
        </mc:Choice>
        <mc:Fallback xmlns="">
          <p:sp>
            <p:nvSpPr>
              <p:cNvPr id="597004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14876" y="4714884"/>
                <a:ext cx="557212" cy="392113"/>
              </a:xfrm>
              <a:prstGeom prst="rect">
                <a:avLst/>
              </a:prstGeom>
              <a:blipFill>
                <a:blip r:embed="rId10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7005" name="Object 13"/>
              <p:cNvSpPr txBox="1"/>
              <p:nvPr/>
            </p:nvSpPr>
            <p:spPr bwMode="auto">
              <a:xfrm>
                <a:off x="5008570" y="2857496"/>
                <a:ext cx="635000" cy="3810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sk-SK"/>
              </a:p>
            </p:txBody>
          </p:sp>
        </mc:Choice>
        <mc:Fallback xmlns="">
          <p:sp>
            <p:nvSpPr>
              <p:cNvPr id="597005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8570" y="2857496"/>
                <a:ext cx="635000" cy="381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7006" name="Object 14"/>
              <p:cNvSpPr txBox="1"/>
              <p:nvPr/>
            </p:nvSpPr>
            <p:spPr bwMode="auto">
              <a:xfrm>
                <a:off x="6029863" y="3210984"/>
                <a:ext cx="1952625" cy="3905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acc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97006" name="Objec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29863" y="3210984"/>
                <a:ext cx="1952625" cy="39052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7007" name="Object 15"/>
              <p:cNvSpPr txBox="1"/>
              <p:nvPr/>
            </p:nvSpPr>
            <p:spPr bwMode="auto">
              <a:xfrm>
                <a:off x="6019800" y="2132013"/>
                <a:ext cx="1477963" cy="4048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acc>
                    </m:oMath>
                  </m:oMathPara>
                </a14:m>
                <a:endParaRPr lang="sk-SK"/>
              </a:p>
            </p:txBody>
          </p:sp>
        </mc:Choice>
        <mc:Fallback xmlns="">
          <p:sp>
            <p:nvSpPr>
              <p:cNvPr id="597007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9800" y="2132013"/>
                <a:ext cx="1477963" cy="404812"/>
              </a:xfrm>
              <a:prstGeom prst="rect">
                <a:avLst/>
              </a:prstGeom>
              <a:blipFill>
                <a:blip r:embed="rId13"/>
                <a:stretch>
                  <a:fillRect r="-1694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7008" name="Object 16"/>
              <p:cNvSpPr txBox="1"/>
              <p:nvPr/>
            </p:nvSpPr>
            <p:spPr bwMode="auto">
              <a:xfrm>
                <a:off x="357158" y="4543968"/>
                <a:ext cx="1477963" cy="4048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acc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97008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7158" y="4543968"/>
                <a:ext cx="1477963" cy="404812"/>
              </a:xfrm>
              <a:prstGeom prst="rect">
                <a:avLst/>
              </a:prstGeom>
              <a:blipFill>
                <a:blip r:embed="rId14"/>
                <a:stretch>
                  <a:fillRect r="-1694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7009" name="Object 17"/>
              <p:cNvSpPr txBox="1"/>
              <p:nvPr/>
            </p:nvSpPr>
            <p:spPr bwMode="auto">
              <a:xfrm>
                <a:off x="1768472" y="4535488"/>
                <a:ext cx="2374900" cy="3905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97009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8472" y="4535488"/>
                <a:ext cx="2374900" cy="39052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7010" name="Object 18"/>
              <p:cNvSpPr txBox="1"/>
              <p:nvPr/>
            </p:nvSpPr>
            <p:spPr bwMode="auto">
              <a:xfrm>
                <a:off x="357158" y="5115472"/>
                <a:ext cx="1582737" cy="850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sk-SK"/>
              </a:p>
            </p:txBody>
          </p:sp>
        </mc:Choice>
        <mc:Fallback xmlns="">
          <p:sp>
            <p:nvSpPr>
              <p:cNvPr id="597010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7158" y="5115472"/>
                <a:ext cx="1582737" cy="8509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7011" name="Object 19"/>
              <p:cNvSpPr txBox="1"/>
              <p:nvPr/>
            </p:nvSpPr>
            <p:spPr bwMode="auto">
              <a:xfrm>
                <a:off x="2233613" y="5115462"/>
                <a:ext cx="1687512" cy="850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sk-SK"/>
              </a:p>
            </p:txBody>
          </p:sp>
        </mc:Choice>
        <mc:Fallback xmlns="">
          <p:sp>
            <p:nvSpPr>
              <p:cNvPr id="597011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3613" y="5115462"/>
                <a:ext cx="1687512" cy="8509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ine 2">
            <a:extLst>
              <a:ext uri="{FF2B5EF4-FFF2-40B4-BE49-F238E27FC236}">
                <a16:creationId xmlns:a16="http://schemas.microsoft.com/office/drawing/2014/main" id="{790A7BB1-9BD3-02B8-C78E-C8CF8CB920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317AFFBB-0668-8C50-C15D-DFCCFD08A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Gram-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Schmidtova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ortogonalizácia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4F3930C-1B6B-708A-10F0-CF0FAE2BD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20" y="928670"/>
            <a:ext cx="2270056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Báza priestoru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34F80413-E0EB-BBAA-46E8-83418310C2C4}"/>
                  </a:ext>
                </a:extLst>
              </p:cNvPr>
              <p:cNvSpPr txBox="1"/>
              <p:nvPr/>
            </p:nvSpPr>
            <p:spPr bwMode="auto">
              <a:xfrm>
                <a:off x="2342126" y="1814108"/>
                <a:ext cx="1475780" cy="110123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𝑂𝐺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34F80413-E0EB-BBAA-46E8-83418310C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2126" y="1814108"/>
                <a:ext cx="1475780" cy="11012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5">
            <a:extLst>
              <a:ext uri="{FF2B5EF4-FFF2-40B4-BE49-F238E27FC236}">
                <a16:creationId xmlns:a16="http://schemas.microsoft.com/office/drawing/2014/main" id="{30E0EA56-AE6E-642E-79F0-5CD32AD08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66" y="2047151"/>
            <a:ext cx="2143140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 err="1">
                <a:solidFill>
                  <a:schemeClr val="tx1"/>
                </a:solidFill>
                <a:latin typeface="Times New Roman" pitchFamily="18" charset="0"/>
              </a:rPr>
              <a:t>Ortogonálna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báza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18">
                <a:extLst>
                  <a:ext uri="{FF2B5EF4-FFF2-40B4-BE49-F238E27FC236}">
                    <a16:creationId xmlns:a16="http://schemas.microsoft.com/office/drawing/2014/main" id="{2672C948-44FA-B0D0-885D-11DEEA09080F}"/>
                  </a:ext>
                </a:extLst>
              </p:cNvPr>
              <p:cNvSpPr txBox="1"/>
              <p:nvPr/>
            </p:nvSpPr>
            <p:spPr bwMode="auto">
              <a:xfrm>
                <a:off x="2145293" y="814834"/>
                <a:ext cx="1179489" cy="88677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sk-SK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Object 18">
                <a:extLst>
                  <a:ext uri="{FF2B5EF4-FFF2-40B4-BE49-F238E27FC236}">
                    <a16:creationId xmlns:a16="http://schemas.microsoft.com/office/drawing/2014/main" id="{2672C948-44FA-B0D0-885D-11DEEA090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45293" y="814834"/>
                <a:ext cx="1179489" cy="88677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81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7004" grpId="0"/>
      <p:bldP spid="597005" grpId="0"/>
      <p:bldP spid="597006" grpId="0"/>
      <p:bldP spid="597007" grpId="0"/>
      <p:bldP spid="597008" grpId="0"/>
      <p:bldP spid="597009" grpId="0"/>
      <p:bldP spid="597010" grpId="0"/>
      <p:bldP spid="597011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ovná spojovacia šípka 4"/>
          <p:cNvCxnSpPr/>
          <p:nvPr/>
        </p:nvCxnSpPr>
        <p:spPr>
          <a:xfrm>
            <a:off x="4180942" y="4294723"/>
            <a:ext cx="2286016" cy="928694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2"/>
              <p:cNvSpPr txBox="1"/>
              <p:nvPr/>
            </p:nvSpPr>
            <p:spPr bwMode="auto">
              <a:xfrm>
                <a:off x="395536" y="3000372"/>
                <a:ext cx="873125" cy="3921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9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3000372"/>
                <a:ext cx="873125" cy="3921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2"/>
              <p:cNvSpPr txBox="1"/>
              <p:nvPr/>
            </p:nvSpPr>
            <p:spPr bwMode="auto">
              <a:xfrm>
                <a:off x="6264275" y="5286375"/>
                <a:ext cx="344488" cy="3921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k-SK"/>
              </a:p>
            </p:txBody>
          </p:sp>
        </mc:Choice>
        <mc:Fallback xmlns="">
          <p:sp>
            <p:nvSpPr>
              <p:cNvPr id="20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64275" y="5286375"/>
                <a:ext cx="344488" cy="392113"/>
              </a:xfrm>
              <a:prstGeom prst="rect">
                <a:avLst/>
              </a:prstGeom>
              <a:blipFill>
                <a:blip r:embed="rId6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5979" name="Object 11"/>
              <p:cNvSpPr txBox="1"/>
              <p:nvPr/>
            </p:nvSpPr>
            <p:spPr bwMode="auto">
              <a:xfrm>
                <a:off x="4782612" y="3571876"/>
                <a:ext cx="369887" cy="3810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sk-SK"/>
              </a:p>
            </p:txBody>
          </p:sp>
        </mc:Choice>
        <mc:Fallback xmlns="">
          <p:sp>
            <p:nvSpPr>
              <p:cNvPr id="595979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82612" y="3571876"/>
                <a:ext cx="369887" cy="381000"/>
              </a:xfrm>
              <a:prstGeom prst="rect">
                <a:avLst/>
              </a:prstGeom>
              <a:blipFill>
                <a:blip r:embed="rId7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5980" name="Object 12"/>
              <p:cNvSpPr txBox="1"/>
              <p:nvPr/>
            </p:nvSpPr>
            <p:spPr bwMode="auto">
              <a:xfrm>
                <a:off x="421748" y="3466058"/>
                <a:ext cx="1582737" cy="3810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k-SK"/>
              </a:p>
            </p:txBody>
          </p:sp>
        </mc:Choice>
        <mc:Fallback xmlns="">
          <p:sp>
            <p:nvSpPr>
              <p:cNvPr id="595980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1748" y="3466058"/>
                <a:ext cx="1582737" cy="381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5981" name="Object 13"/>
              <p:cNvSpPr txBox="1"/>
              <p:nvPr/>
            </p:nvSpPr>
            <p:spPr bwMode="auto">
              <a:xfrm>
                <a:off x="2328335" y="3256508"/>
                <a:ext cx="1503363" cy="850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sk-SK"/>
              </a:p>
            </p:txBody>
          </p:sp>
        </mc:Choice>
        <mc:Fallback xmlns="">
          <p:sp>
            <p:nvSpPr>
              <p:cNvPr id="595981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28335" y="3256508"/>
                <a:ext cx="1503363" cy="8509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Rovná spojovacia šípka 24"/>
          <p:cNvCxnSpPr/>
          <p:nvPr/>
        </p:nvCxnSpPr>
        <p:spPr>
          <a:xfrm rot="5400000" flipH="1" flipV="1">
            <a:off x="4122204" y="3559176"/>
            <a:ext cx="823387" cy="705910"/>
          </a:xfrm>
          <a:prstGeom prst="straightConnector1">
            <a:avLst/>
          </a:prstGeom>
          <a:ln w="12700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ovná spojovacia šípka 21"/>
          <p:cNvCxnSpPr/>
          <p:nvPr/>
        </p:nvCxnSpPr>
        <p:spPr>
          <a:xfrm rot="5400000">
            <a:off x="3061165" y="3120850"/>
            <a:ext cx="2286016" cy="1588"/>
          </a:xfrm>
          <a:prstGeom prst="straightConnector1">
            <a:avLst/>
          </a:prstGeom>
          <a:ln w="127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ovná spojovacia šípka 22"/>
          <p:cNvCxnSpPr/>
          <p:nvPr/>
        </p:nvCxnSpPr>
        <p:spPr>
          <a:xfrm flipV="1">
            <a:off x="4277781" y="3571876"/>
            <a:ext cx="1714512" cy="71438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ovná spojovacia šípka 27"/>
          <p:cNvCxnSpPr/>
          <p:nvPr/>
        </p:nvCxnSpPr>
        <p:spPr>
          <a:xfrm>
            <a:off x="5143504" y="3219451"/>
            <a:ext cx="2286016" cy="928694"/>
          </a:xfrm>
          <a:prstGeom prst="straightConnector1">
            <a:avLst/>
          </a:prstGeom>
          <a:ln w="6350">
            <a:solidFill>
              <a:schemeClr val="tx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ovná spojovacia šípka 29"/>
          <p:cNvCxnSpPr/>
          <p:nvPr/>
        </p:nvCxnSpPr>
        <p:spPr>
          <a:xfrm rot="5400000" flipH="1" flipV="1">
            <a:off x="4991629" y="3718984"/>
            <a:ext cx="1059402" cy="891128"/>
          </a:xfrm>
          <a:prstGeom prst="straightConnector1">
            <a:avLst/>
          </a:prstGeom>
          <a:ln w="6350">
            <a:solidFill>
              <a:schemeClr val="tx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ovná spojovacia šípka 34"/>
          <p:cNvCxnSpPr/>
          <p:nvPr/>
        </p:nvCxnSpPr>
        <p:spPr>
          <a:xfrm rot="5400000" flipH="1" flipV="1">
            <a:off x="4036215" y="3289031"/>
            <a:ext cx="1190101" cy="1024477"/>
          </a:xfrm>
          <a:prstGeom prst="straightConnector1">
            <a:avLst/>
          </a:prstGeom>
          <a:ln w="6350">
            <a:solidFill>
              <a:schemeClr val="tx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7004" name="Object 12"/>
              <p:cNvSpPr txBox="1"/>
              <p:nvPr/>
            </p:nvSpPr>
            <p:spPr bwMode="auto">
              <a:xfrm>
                <a:off x="4714876" y="4714884"/>
                <a:ext cx="557212" cy="3921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k-SK"/>
              </a:p>
            </p:txBody>
          </p:sp>
        </mc:Choice>
        <mc:Fallback xmlns="">
          <p:sp>
            <p:nvSpPr>
              <p:cNvPr id="597004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14876" y="4714884"/>
                <a:ext cx="557212" cy="392113"/>
              </a:xfrm>
              <a:prstGeom prst="rect">
                <a:avLst/>
              </a:prstGeom>
              <a:blipFill>
                <a:blip r:embed="rId10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7005" name="Object 13"/>
              <p:cNvSpPr txBox="1"/>
              <p:nvPr/>
            </p:nvSpPr>
            <p:spPr bwMode="auto">
              <a:xfrm>
                <a:off x="5008570" y="2857496"/>
                <a:ext cx="635000" cy="3810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sk-SK"/>
              </a:p>
            </p:txBody>
          </p:sp>
        </mc:Choice>
        <mc:Fallback xmlns="">
          <p:sp>
            <p:nvSpPr>
              <p:cNvPr id="597005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8570" y="2857496"/>
                <a:ext cx="635000" cy="381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7006" name="Object 14"/>
              <p:cNvSpPr txBox="1"/>
              <p:nvPr/>
            </p:nvSpPr>
            <p:spPr bwMode="auto">
              <a:xfrm>
                <a:off x="6029863" y="3210984"/>
                <a:ext cx="1952625" cy="3905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acc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97006" name="Objec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29863" y="3210984"/>
                <a:ext cx="1952625" cy="39052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7007" name="Object 15"/>
              <p:cNvSpPr txBox="1"/>
              <p:nvPr/>
            </p:nvSpPr>
            <p:spPr bwMode="auto">
              <a:xfrm>
                <a:off x="4188188" y="1719266"/>
                <a:ext cx="1477963" cy="4048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acc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97007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88188" y="1719266"/>
                <a:ext cx="1477963" cy="404812"/>
              </a:xfrm>
              <a:prstGeom prst="rect">
                <a:avLst/>
              </a:prstGeom>
              <a:blipFill>
                <a:blip r:embed="rId13"/>
                <a:stretch>
                  <a:fillRect r="-1735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7008" name="Object 16"/>
              <p:cNvSpPr txBox="1"/>
              <p:nvPr/>
            </p:nvSpPr>
            <p:spPr bwMode="auto">
              <a:xfrm>
                <a:off x="357158" y="4543968"/>
                <a:ext cx="1477963" cy="4048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acc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97008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7158" y="4543968"/>
                <a:ext cx="1477963" cy="404812"/>
              </a:xfrm>
              <a:prstGeom prst="rect">
                <a:avLst/>
              </a:prstGeom>
              <a:blipFill>
                <a:blip r:embed="rId14"/>
                <a:stretch>
                  <a:fillRect r="-1694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7009" name="Object 17"/>
              <p:cNvSpPr txBox="1"/>
              <p:nvPr/>
            </p:nvSpPr>
            <p:spPr bwMode="auto">
              <a:xfrm>
                <a:off x="1768472" y="4535488"/>
                <a:ext cx="2374900" cy="3905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97009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8472" y="4535488"/>
                <a:ext cx="2374900" cy="39052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7010" name="Object 18"/>
              <p:cNvSpPr txBox="1"/>
              <p:nvPr/>
            </p:nvSpPr>
            <p:spPr bwMode="auto">
              <a:xfrm>
                <a:off x="357158" y="5115472"/>
                <a:ext cx="1582737" cy="850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sk-SK"/>
              </a:p>
            </p:txBody>
          </p:sp>
        </mc:Choice>
        <mc:Fallback xmlns="">
          <p:sp>
            <p:nvSpPr>
              <p:cNvPr id="597010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7158" y="5115472"/>
                <a:ext cx="1582737" cy="8509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7011" name="Object 19"/>
              <p:cNvSpPr txBox="1"/>
              <p:nvPr/>
            </p:nvSpPr>
            <p:spPr bwMode="auto">
              <a:xfrm>
                <a:off x="2233613" y="5115462"/>
                <a:ext cx="1687512" cy="850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sk-SK"/>
              </a:p>
            </p:txBody>
          </p:sp>
        </mc:Choice>
        <mc:Fallback xmlns="">
          <p:sp>
            <p:nvSpPr>
              <p:cNvPr id="597011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3613" y="5115462"/>
                <a:ext cx="1687512" cy="8509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ine 2">
            <a:extLst>
              <a:ext uri="{FF2B5EF4-FFF2-40B4-BE49-F238E27FC236}">
                <a16:creationId xmlns:a16="http://schemas.microsoft.com/office/drawing/2014/main" id="{790A7BB1-9BD3-02B8-C78E-C8CF8CB920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317AFFBB-0668-8C50-C15D-DFCCFD08A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Gram-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Schmidtova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ortogonalizácia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0B2F963-3CA5-39DB-37CA-F7B993E77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20" y="928670"/>
            <a:ext cx="2270056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Báza priestoru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808D5ED9-656E-7990-410D-9966BD2DE2EC}"/>
                  </a:ext>
                </a:extLst>
              </p:cNvPr>
              <p:cNvSpPr txBox="1"/>
              <p:nvPr/>
            </p:nvSpPr>
            <p:spPr bwMode="auto">
              <a:xfrm>
                <a:off x="2342126" y="1814108"/>
                <a:ext cx="1475780" cy="110123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𝑂𝐺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808D5ED9-656E-7990-410D-9966BD2DE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2126" y="1814108"/>
                <a:ext cx="1475780" cy="11012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5">
            <a:extLst>
              <a:ext uri="{FF2B5EF4-FFF2-40B4-BE49-F238E27FC236}">
                <a16:creationId xmlns:a16="http://schemas.microsoft.com/office/drawing/2014/main" id="{0F2A26F6-6BB7-6A58-E83A-4DAE118D7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66" y="2047151"/>
            <a:ext cx="2143140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 err="1">
                <a:solidFill>
                  <a:schemeClr val="tx1"/>
                </a:solidFill>
                <a:latin typeface="Times New Roman" pitchFamily="18" charset="0"/>
              </a:rPr>
              <a:t>Ortogonálna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báza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18">
                <a:extLst>
                  <a:ext uri="{FF2B5EF4-FFF2-40B4-BE49-F238E27FC236}">
                    <a16:creationId xmlns:a16="http://schemas.microsoft.com/office/drawing/2014/main" id="{D9F10A16-7E89-EF21-1480-DE6A59EED2EC}"/>
                  </a:ext>
                </a:extLst>
              </p:cNvPr>
              <p:cNvSpPr txBox="1"/>
              <p:nvPr/>
            </p:nvSpPr>
            <p:spPr bwMode="auto">
              <a:xfrm>
                <a:off x="2145293" y="814834"/>
                <a:ext cx="1179489" cy="88677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sk-SK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Object 18">
                <a:extLst>
                  <a:ext uri="{FF2B5EF4-FFF2-40B4-BE49-F238E27FC236}">
                    <a16:creationId xmlns:a16="http://schemas.microsoft.com/office/drawing/2014/main" id="{D9F10A16-7E89-EF21-1480-DE6A59EED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45293" y="814834"/>
                <a:ext cx="1179489" cy="88677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53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ovná spojovacia šípka 4"/>
          <p:cNvCxnSpPr/>
          <p:nvPr/>
        </p:nvCxnSpPr>
        <p:spPr>
          <a:xfrm>
            <a:off x="4180942" y="4294723"/>
            <a:ext cx="2286016" cy="928694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2"/>
              <p:cNvSpPr txBox="1"/>
              <p:nvPr/>
            </p:nvSpPr>
            <p:spPr bwMode="auto">
              <a:xfrm>
                <a:off x="395536" y="3000372"/>
                <a:ext cx="873125" cy="3921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9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3000372"/>
                <a:ext cx="873125" cy="3921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2"/>
              <p:cNvSpPr txBox="1"/>
              <p:nvPr/>
            </p:nvSpPr>
            <p:spPr bwMode="auto">
              <a:xfrm>
                <a:off x="6264275" y="5286375"/>
                <a:ext cx="344488" cy="3921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k-SK"/>
              </a:p>
            </p:txBody>
          </p:sp>
        </mc:Choice>
        <mc:Fallback xmlns="">
          <p:sp>
            <p:nvSpPr>
              <p:cNvPr id="20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64275" y="5286375"/>
                <a:ext cx="344488" cy="392113"/>
              </a:xfrm>
              <a:prstGeom prst="rect">
                <a:avLst/>
              </a:prstGeom>
              <a:blipFill>
                <a:blip r:embed="rId6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5979" name="Object 11"/>
              <p:cNvSpPr txBox="1"/>
              <p:nvPr/>
            </p:nvSpPr>
            <p:spPr bwMode="auto">
              <a:xfrm>
                <a:off x="4782612" y="3571876"/>
                <a:ext cx="369887" cy="3810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sk-SK"/>
              </a:p>
            </p:txBody>
          </p:sp>
        </mc:Choice>
        <mc:Fallback xmlns="">
          <p:sp>
            <p:nvSpPr>
              <p:cNvPr id="595979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82612" y="3571876"/>
                <a:ext cx="369887" cy="381000"/>
              </a:xfrm>
              <a:prstGeom prst="rect">
                <a:avLst/>
              </a:prstGeom>
              <a:blipFill>
                <a:blip r:embed="rId7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5980" name="Object 12"/>
              <p:cNvSpPr txBox="1"/>
              <p:nvPr/>
            </p:nvSpPr>
            <p:spPr bwMode="auto">
              <a:xfrm>
                <a:off x="421748" y="3466058"/>
                <a:ext cx="1582737" cy="3810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k-SK"/>
              </a:p>
            </p:txBody>
          </p:sp>
        </mc:Choice>
        <mc:Fallback xmlns="">
          <p:sp>
            <p:nvSpPr>
              <p:cNvPr id="595980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1748" y="3466058"/>
                <a:ext cx="1582737" cy="381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5981" name="Object 13"/>
              <p:cNvSpPr txBox="1"/>
              <p:nvPr/>
            </p:nvSpPr>
            <p:spPr bwMode="auto">
              <a:xfrm>
                <a:off x="2328335" y="3256508"/>
                <a:ext cx="1503363" cy="850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sk-SK"/>
              </a:p>
            </p:txBody>
          </p:sp>
        </mc:Choice>
        <mc:Fallback xmlns="">
          <p:sp>
            <p:nvSpPr>
              <p:cNvPr id="595981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28335" y="3256508"/>
                <a:ext cx="1503363" cy="8509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Rovná spojovacia šípka 24"/>
          <p:cNvCxnSpPr/>
          <p:nvPr/>
        </p:nvCxnSpPr>
        <p:spPr>
          <a:xfrm rot="5400000" flipH="1" flipV="1">
            <a:off x="4122204" y="3559176"/>
            <a:ext cx="823387" cy="705910"/>
          </a:xfrm>
          <a:prstGeom prst="straightConnector1">
            <a:avLst/>
          </a:prstGeom>
          <a:ln w="12700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ovná spojovacia šípka 21"/>
          <p:cNvCxnSpPr/>
          <p:nvPr/>
        </p:nvCxnSpPr>
        <p:spPr>
          <a:xfrm rot="5400000">
            <a:off x="3061165" y="3120850"/>
            <a:ext cx="2286016" cy="1588"/>
          </a:xfrm>
          <a:prstGeom prst="straightConnector1">
            <a:avLst/>
          </a:prstGeom>
          <a:ln w="127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7007" name="Object 15"/>
              <p:cNvSpPr txBox="1"/>
              <p:nvPr/>
            </p:nvSpPr>
            <p:spPr bwMode="auto">
              <a:xfrm>
                <a:off x="4296186" y="1726396"/>
                <a:ext cx="455820" cy="4048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97007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96186" y="1726396"/>
                <a:ext cx="455820" cy="40481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7008" name="Object 16"/>
              <p:cNvSpPr txBox="1"/>
              <p:nvPr/>
            </p:nvSpPr>
            <p:spPr bwMode="auto">
              <a:xfrm>
                <a:off x="357158" y="4543968"/>
                <a:ext cx="1477963" cy="4048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acc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97008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7158" y="4543968"/>
                <a:ext cx="1477963" cy="404812"/>
              </a:xfrm>
              <a:prstGeom prst="rect">
                <a:avLst/>
              </a:prstGeom>
              <a:blipFill>
                <a:blip r:embed="rId14"/>
                <a:stretch>
                  <a:fillRect r="-1694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7009" name="Object 17"/>
              <p:cNvSpPr txBox="1"/>
              <p:nvPr/>
            </p:nvSpPr>
            <p:spPr bwMode="auto">
              <a:xfrm>
                <a:off x="1768472" y="4535488"/>
                <a:ext cx="2374900" cy="3905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97009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8472" y="4535488"/>
                <a:ext cx="2374900" cy="39052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7010" name="Object 18"/>
              <p:cNvSpPr txBox="1"/>
              <p:nvPr/>
            </p:nvSpPr>
            <p:spPr bwMode="auto">
              <a:xfrm>
                <a:off x="357158" y="5115472"/>
                <a:ext cx="1582737" cy="850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sk-SK"/>
              </a:p>
            </p:txBody>
          </p:sp>
        </mc:Choice>
        <mc:Fallback xmlns="">
          <p:sp>
            <p:nvSpPr>
              <p:cNvPr id="597010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7158" y="5115472"/>
                <a:ext cx="1582737" cy="8509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7011" name="Object 19"/>
              <p:cNvSpPr txBox="1"/>
              <p:nvPr/>
            </p:nvSpPr>
            <p:spPr bwMode="auto">
              <a:xfrm>
                <a:off x="2233613" y="5115462"/>
                <a:ext cx="1687512" cy="850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sk-SK"/>
              </a:p>
            </p:txBody>
          </p:sp>
        </mc:Choice>
        <mc:Fallback xmlns="">
          <p:sp>
            <p:nvSpPr>
              <p:cNvPr id="597011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3613" y="5115462"/>
                <a:ext cx="1687512" cy="8509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ine 2">
            <a:extLst>
              <a:ext uri="{FF2B5EF4-FFF2-40B4-BE49-F238E27FC236}">
                <a16:creationId xmlns:a16="http://schemas.microsoft.com/office/drawing/2014/main" id="{790A7BB1-9BD3-02B8-C78E-C8CF8CB920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317AFFBB-0668-8C50-C15D-DFCCFD08A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Gram-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Schmidtova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ortogonalizácia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3D0C24B-E710-CFE1-84ED-68F7E026C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20" y="928670"/>
            <a:ext cx="2270056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Báza priestoru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9C74482A-3C48-6E0D-7946-33D5BD9CDA6E}"/>
                  </a:ext>
                </a:extLst>
              </p:cNvPr>
              <p:cNvSpPr txBox="1"/>
              <p:nvPr/>
            </p:nvSpPr>
            <p:spPr bwMode="auto">
              <a:xfrm>
                <a:off x="2342126" y="1814108"/>
                <a:ext cx="1475780" cy="110123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𝑂𝐺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9C74482A-3C48-6E0D-7946-33D5BD9CD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2126" y="1814108"/>
                <a:ext cx="1475780" cy="11012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5">
            <a:extLst>
              <a:ext uri="{FF2B5EF4-FFF2-40B4-BE49-F238E27FC236}">
                <a16:creationId xmlns:a16="http://schemas.microsoft.com/office/drawing/2014/main" id="{33CD4204-56B1-B03B-9243-075EB9615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66" y="2047151"/>
            <a:ext cx="2143140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 err="1">
                <a:solidFill>
                  <a:schemeClr val="tx1"/>
                </a:solidFill>
                <a:latin typeface="Times New Roman" pitchFamily="18" charset="0"/>
              </a:rPr>
              <a:t>Ortogonálna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báza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18">
                <a:extLst>
                  <a:ext uri="{FF2B5EF4-FFF2-40B4-BE49-F238E27FC236}">
                    <a16:creationId xmlns:a16="http://schemas.microsoft.com/office/drawing/2014/main" id="{B707E36D-D446-1444-E052-DE7637A37CCC}"/>
                  </a:ext>
                </a:extLst>
              </p:cNvPr>
              <p:cNvSpPr txBox="1"/>
              <p:nvPr/>
            </p:nvSpPr>
            <p:spPr bwMode="auto">
              <a:xfrm>
                <a:off x="2145293" y="814834"/>
                <a:ext cx="1179489" cy="88677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sk-SK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Object 18">
                <a:extLst>
                  <a:ext uri="{FF2B5EF4-FFF2-40B4-BE49-F238E27FC236}">
                    <a16:creationId xmlns:a16="http://schemas.microsoft.com/office/drawing/2014/main" id="{B707E36D-D446-1444-E052-DE7637A37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45293" y="814834"/>
                <a:ext cx="1179489" cy="88677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110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2"/>
              <p:cNvSpPr txBox="1"/>
              <p:nvPr/>
            </p:nvSpPr>
            <p:spPr bwMode="auto">
              <a:xfrm>
                <a:off x="2000232" y="928670"/>
                <a:ext cx="2036762" cy="4349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𝐳</m:t>
                              </m:r>
                            </m:e>
                          </m:d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sk-SK"/>
              </a:p>
            </p:txBody>
          </p:sp>
        </mc:Choice>
        <mc:Fallback xmlns="">
          <p:sp>
            <p:nvSpPr>
              <p:cNvPr id="2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00232" y="928670"/>
                <a:ext cx="2036762" cy="4349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285720" y="928670"/>
            <a:ext cx="2270056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Báza priestoru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2"/>
              <p:cNvSpPr txBox="1"/>
              <p:nvPr/>
            </p:nvSpPr>
            <p:spPr bwMode="auto">
              <a:xfrm>
                <a:off x="2457455" y="1643050"/>
                <a:ext cx="2828925" cy="4603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𝑂𝐺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sk-SK"/>
              </a:p>
            </p:txBody>
          </p:sp>
        </mc:Choice>
        <mc:Fallback xmlns="">
          <p:sp>
            <p:nvSpPr>
              <p:cNvPr id="1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57455" y="1643050"/>
                <a:ext cx="2828925" cy="460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85720" y="1638288"/>
            <a:ext cx="2143140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 err="1">
                <a:solidFill>
                  <a:schemeClr val="tx1"/>
                </a:solidFill>
                <a:latin typeface="Times New Roman" pitchFamily="18" charset="0"/>
              </a:rPr>
              <a:t>Ortogonálna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báza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2"/>
              <p:cNvSpPr txBox="1"/>
              <p:nvPr/>
            </p:nvSpPr>
            <p:spPr bwMode="auto">
              <a:xfrm>
                <a:off x="461401" y="2214554"/>
                <a:ext cx="873125" cy="3921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9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1401" y="2214554"/>
                <a:ext cx="873125" cy="3921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5980" name="Object 12"/>
              <p:cNvSpPr txBox="1"/>
              <p:nvPr/>
            </p:nvSpPr>
            <p:spPr bwMode="auto">
              <a:xfrm>
                <a:off x="421748" y="2680240"/>
                <a:ext cx="1582737" cy="3810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95980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1748" y="2680240"/>
                <a:ext cx="1582737" cy="381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5981" name="Object 13"/>
              <p:cNvSpPr txBox="1"/>
              <p:nvPr/>
            </p:nvSpPr>
            <p:spPr bwMode="auto">
              <a:xfrm>
                <a:off x="2328335" y="2470690"/>
                <a:ext cx="1503363" cy="850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95981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28335" y="2470690"/>
                <a:ext cx="1503363" cy="8509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7009" name="Object 17"/>
              <p:cNvSpPr txBox="1"/>
              <p:nvPr/>
            </p:nvSpPr>
            <p:spPr bwMode="auto">
              <a:xfrm>
                <a:off x="395276" y="3585108"/>
                <a:ext cx="2533650" cy="4143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97009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276" y="3585108"/>
                <a:ext cx="2533650" cy="4143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7010" name="Object 18"/>
              <p:cNvSpPr txBox="1"/>
              <p:nvPr/>
            </p:nvSpPr>
            <p:spPr bwMode="auto">
              <a:xfrm>
                <a:off x="3357554" y="3370804"/>
                <a:ext cx="1582737" cy="850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sk-SK"/>
              </a:p>
            </p:txBody>
          </p:sp>
        </mc:Choice>
        <mc:Fallback xmlns="">
          <p:sp>
            <p:nvSpPr>
              <p:cNvPr id="597010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7554" y="3370804"/>
                <a:ext cx="1582737" cy="8509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7011" name="Object 19"/>
              <p:cNvSpPr txBox="1"/>
              <p:nvPr/>
            </p:nvSpPr>
            <p:spPr bwMode="auto">
              <a:xfrm>
                <a:off x="5234009" y="3370794"/>
                <a:ext cx="1687512" cy="850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sk-SK"/>
              </a:p>
            </p:txBody>
          </p:sp>
        </mc:Choice>
        <mc:Fallback xmlns="">
          <p:sp>
            <p:nvSpPr>
              <p:cNvPr id="597011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34009" y="3370794"/>
                <a:ext cx="1687512" cy="8509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8034" name="Object 18"/>
              <p:cNvSpPr txBox="1"/>
              <p:nvPr/>
            </p:nvSpPr>
            <p:spPr bwMode="auto">
              <a:xfrm>
                <a:off x="399493" y="4516448"/>
                <a:ext cx="3482975" cy="4127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𝐳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98034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9493" y="4516448"/>
                <a:ext cx="3482975" cy="4127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8035" name="Object 19"/>
              <p:cNvSpPr txBox="1"/>
              <p:nvPr/>
            </p:nvSpPr>
            <p:spPr bwMode="auto">
              <a:xfrm>
                <a:off x="1668443" y="5196968"/>
                <a:ext cx="1582737" cy="850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𝐳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sk-SK"/>
              </a:p>
            </p:txBody>
          </p:sp>
        </mc:Choice>
        <mc:Fallback xmlns="">
          <p:sp>
            <p:nvSpPr>
              <p:cNvPr id="598035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8443" y="5196968"/>
                <a:ext cx="1582737" cy="8509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8038" name="Object 22"/>
              <p:cNvSpPr txBox="1"/>
              <p:nvPr/>
            </p:nvSpPr>
            <p:spPr bwMode="auto">
              <a:xfrm>
                <a:off x="3544889" y="5190601"/>
                <a:ext cx="1687512" cy="850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𝐳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sk-SK"/>
              </a:p>
            </p:txBody>
          </p:sp>
        </mc:Choice>
        <mc:Fallback xmlns="">
          <p:sp>
            <p:nvSpPr>
              <p:cNvPr id="598038" name="Object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4889" y="5190601"/>
                <a:ext cx="1687512" cy="8509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8039" name="Object 23"/>
              <p:cNvSpPr txBox="1"/>
              <p:nvPr/>
            </p:nvSpPr>
            <p:spPr bwMode="auto">
              <a:xfrm>
                <a:off x="5610226" y="5190601"/>
                <a:ext cx="1662113" cy="850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𝐳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sk-SK"/>
              </a:p>
            </p:txBody>
          </p:sp>
        </mc:Choice>
        <mc:Fallback xmlns="">
          <p:sp>
            <p:nvSpPr>
              <p:cNvPr id="598039" name="Object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10226" y="5190601"/>
                <a:ext cx="1662113" cy="8509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ine 2">
            <a:extLst>
              <a:ext uri="{FF2B5EF4-FFF2-40B4-BE49-F238E27FC236}">
                <a16:creationId xmlns:a16="http://schemas.microsoft.com/office/drawing/2014/main" id="{737D1C30-0107-7D41-A1F9-58ADCCEDD1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756C9992-639C-E72A-F063-FA2BBC2E2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Gram-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Schmidtova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ortogonalizácia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80" grpId="0"/>
      <p:bldP spid="595981" grpId="0"/>
      <p:bldP spid="597009" grpId="0"/>
      <p:bldP spid="597010" grpId="0"/>
      <p:bldP spid="597011" grpId="0"/>
      <p:bldP spid="598034" grpId="0"/>
      <p:bldP spid="598035" grpId="0"/>
      <p:bldP spid="598038" grpId="0"/>
      <p:bldP spid="5980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2"/>
              <p:cNvSpPr txBox="1"/>
              <p:nvPr/>
            </p:nvSpPr>
            <p:spPr bwMode="auto">
              <a:xfrm>
                <a:off x="2000232" y="928670"/>
                <a:ext cx="2036762" cy="4349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𝐳</m:t>
                              </m:r>
                            </m:e>
                          </m:d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sk-SK"/>
              </a:p>
            </p:txBody>
          </p:sp>
        </mc:Choice>
        <mc:Fallback xmlns="">
          <p:sp>
            <p:nvSpPr>
              <p:cNvPr id="2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00232" y="928670"/>
                <a:ext cx="2036762" cy="4349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285720" y="928670"/>
            <a:ext cx="2270056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Báza priestoru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2"/>
              <p:cNvSpPr txBox="1"/>
              <p:nvPr/>
            </p:nvSpPr>
            <p:spPr bwMode="auto">
              <a:xfrm>
                <a:off x="2457455" y="1643050"/>
                <a:ext cx="2828925" cy="4603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𝑂𝐺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sk-SK"/>
              </a:p>
            </p:txBody>
          </p:sp>
        </mc:Choice>
        <mc:Fallback xmlns="">
          <p:sp>
            <p:nvSpPr>
              <p:cNvPr id="1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57455" y="1643050"/>
                <a:ext cx="2828925" cy="460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85720" y="1638288"/>
            <a:ext cx="2143140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 err="1">
                <a:solidFill>
                  <a:schemeClr val="tx1"/>
                </a:solidFill>
                <a:latin typeface="Times New Roman" pitchFamily="18" charset="0"/>
              </a:rPr>
              <a:t>Ortogonálna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báza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5981" name="Object 13"/>
              <p:cNvSpPr txBox="1"/>
              <p:nvPr/>
            </p:nvSpPr>
            <p:spPr bwMode="auto">
              <a:xfrm>
                <a:off x="2328335" y="2470690"/>
                <a:ext cx="1503363" cy="850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sk-SK"/>
              </a:p>
            </p:txBody>
          </p:sp>
        </mc:Choice>
        <mc:Fallback xmlns="">
          <p:sp>
            <p:nvSpPr>
              <p:cNvPr id="595981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28335" y="2470690"/>
                <a:ext cx="1503363" cy="8509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7010" name="Object 18"/>
              <p:cNvSpPr txBox="1"/>
              <p:nvPr/>
            </p:nvSpPr>
            <p:spPr bwMode="auto">
              <a:xfrm>
                <a:off x="3357554" y="3370804"/>
                <a:ext cx="1582737" cy="850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sk-SK"/>
              </a:p>
            </p:txBody>
          </p:sp>
        </mc:Choice>
        <mc:Fallback xmlns="">
          <p:sp>
            <p:nvSpPr>
              <p:cNvPr id="597010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7554" y="3370804"/>
                <a:ext cx="1582737" cy="8509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7011" name="Object 19"/>
              <p:cNvSpPr txBox="1"/>
              <p:nvPr/>
            </p:nvSpPr>
            <p:spPr bwMode="auto">
              <a:xfrm>
                <a:off x="5234009" y="3370794"/>
                <a:ext cx="1687512" cy="850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sk-SK"/>
              </a:p>
            </p:txBody>
          </p:sp>
        </mc:Choice>
        <mc:Fallback xmlns="">
          <p:sp>
            <p:nvSpPr>
              <p:cNvPr id="597011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34009" y="3370794"/>
                <a:ext cx="1687512" cy="8509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8035" name="Object 19"/>
              <p:cNvSpPr txBox="1"/>
              <p:nvPr/>
            </p:nvSpPr>
            <p:spPr bwMode="auto">
              <a:xfrm>
                <a:off x="1668443" y="5196968"/>
                <a:ext cx="1582737" cy="850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𝐳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sk-SK"/>
              </a:p>
            </p:txBody>
          </p:sp>
        </mc:Choice>
        <mc:Fallback xmlns="">
          <p:sp>
            <p:nvSpPr>
              <p:cNvPr id="598035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8443" y="5196968"/>
                <a:ext cx="1582737" cy="8509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8038" name="Object 22"/>
              <p:cNvSpPr txBox="1"/>
              <p:nvPr/>
            </p:nvSpPr>
            <p:spPr bwMode="auto">
              <a:xfrm>
                <a:off x="3544889" y="5190601"/>
                <a:ext cx="1687512" cy="850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𝐳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sk-SK"/>
              </a:p>
            </p:txBody>
          </p:sp>
        </mc:Choice>
        <mc:Fallback xmlns="">
          <p:sp>
            <p:nvSpPr>
              <p:cNvPr id="598038" name="Object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4889" y="5190601"/>
                <a:ext cx="1687512" cy="8509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8039" name="Object 23"/>
              <p:cNvSpPr txBox="1"/>
              <p:nvPr/>
            </p:nvSpPr>
            <p:spPr bwMode="auto">
              <a:xfrm>
                <a:off x="5610226" y="5190601"/>
                <a:ext cx="1662113" cy="850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𝐳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sk-SK"/>
              </a:p>
            </p:txBody>
          </p:sp>
        </mc:Choice>
        <mc:Fallback xmlns="">
          <p:sp>
            <p:nvSpPr>
              <p:cNvPr id="598039" name="Object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10226" y="5190601"/>
                <a:ext cx="1662113" cy="8509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28596" y="2214554"/>
            <a:ext cx="928694" cy="42862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428596" y="2714620"/>
            <a:ext cx="1571636" cy="5000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07960" y="3554942"/>
            <a:ext cx="2643206" cy="5000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407960" y="4466702"/>
            <a:ext cx="3643338" cy="5000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2"/>
              <p:cNvSpPr txBox="1"/>
              <p:nvPr/>
            </p:nvSpPr>
            <p:spPr bwMode="auto">
              <a:xfrm>
                <a:off x="461401" y="2214554"/>
                <a:ext cx="873125" cy="3921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sk-SK"/>
              </a:p>
            </p:txBody>
          </p:sp>
        </mc:Choice>
        <mc:Fallback xmlns="">
          <p:sp>
            <p:nvSpPr>
              <p:cNvPr id="19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1401" y="2214554"/>
                <a:ext cx="873125" cy="39211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5980" name="Object 12"/>
              <p:cNvSpPr txBox="1"/>
              <p:nvPr/>
            </p:nvSpPr>
            <p:spPr bwMode="auto">
              <a:xfrm>
                <a:off x="447149" y="2786058"/>
                <a:ext cx="1582737" cy="3810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k-SK"/>
              </a:p>
            </p:txBody>
          </p:sp>
        </mc:Choice>
        <mc:Fallback xmlns="">
          <p:sp>
            <p:nvSpPr>
              <p:cNvPr id="595980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7149" y="2786058"/>
                <a:ext cx="1582737" cy="381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7009" name="Object 17"/>
              <p:cNvSpPr txBox="1"/>
              <p:nvPr/>
            </p:nvSpPr>
            <p:spPr bwMode="auto">
              <a:xfrm>
                <a:off x="446078" y="3585108"/>
                <a:ext cx="2533650" cy="4143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sk-SK"/>
              </a:p>
            </p:txBody>
          </p:sp>
        </mc:Choice>
        <mc:Fallback xmlns="">
          <p:sp>
            <p:nvSpPr>
              <p:cNvPr id="597009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6078" y="3585108"/>
                <a:ext cx="2533650" cy="41433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8034" name="Object 18"/>
              <p:cNvSpPr txBox="1"/>
              <p:nvPr/>
            </p:nvSpPr>
            <p:spPr bwMode="auto">
              <a:xfrm>
                <a:off x="450295" y="4516448"/>
                <a:ext cx="3482975" cy="4127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𝐳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/>
              </a:p>
            </p:txBody>
          </p:sp>
        </mc:Choice>
        <mc:Fallback xmlns="">
          <p:sp>
            <p:nvSpPr>
              <p:cNvPr id="598034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0295" y="4516448"/>
                <a:ext cx="3482975" cy="41275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ine 2">
            <a:extLst>
              <a:ext uri="{FF2B5EF4-FFF2-40B4-BE49-F238E27FC236}">
                <a16:creationId xmlns:a16="http://schemas.microsoft.com/office/drawing/2014/main" id="{24003D72-8666-15EB-6F9F-0BCE519402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C3615F17-0C3D-5A5B-F4A6-174F9793E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Gram-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Schmidtova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ortogonalizácia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91890" name="Object 18"/>
              <p:cNvSpPr txBox="1"/>
              <p:nvPr/>
            </p:nvSpPr>
            <p:spPr bwMode="auto">
              <a:xfrm>
                <a:off x="1133475" y="1165091"/>
                <a:ext cx="2803525" cy="12874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mr>
                          </m:m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91890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3475" y="1165091"/>
                <a:ext cx="2803525" cy="12874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1104" name="Object 16"/>
              <p:cNvSpPr txBox="1"/>
              <p:nvPr/>
            </p:nvSpPr>
            <p:spPr bwMode="auto">
              <a:xfrm>
                <a:off x="1069181" y="2281259"/>
                <a:ext cx="1825625" cy="392113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1,1,1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01104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9181" y="2281259"/>
                <a:ext cx="1825625" cy="3921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1105" name="Object 17"/>
              <p:cNvSpPr txBox="1"/>
              <p:nvPr/>
            </p:nvSpPr>
            <p:spPr bwMode="auto">
              <a:xfrm>
                <a:off x="1043608" y="3003670"/>
                <a:ext cx="1582738" cy="3810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01105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608" y="3003670"/>
                <a:ext cx="1582738" cy="381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1106" name="Object 18"/>
              <p:cNvSpPr txBox="1"/>
              <p:nvPr/>
            </p:nvSpPr>
            <p:spPr bwMode="auto">
              <a:xfrm>
                <a:off x="3078812" y="2794124"/>
                <a:ext cx="4010025" cy="850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0⋅1+1⋅1+2⋅1</m:t>
                          </m:r>
                        </m:num>
                        <m:den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01106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78812" y="2794124"/>
                <a:ext cx="4010025" cy="8509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1108" name="Object 20"/>
              <p:cNvSpPr txBox="1"/>
              <p:nvPr/>
            </p:nvSpPr>
            <p:spPr bwMode="auto">
              <a:xfrm>
                <a:off x="1043608" y="4681554"/>
                <a:ext cx="2744788" cy="4127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01108" name="Object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608" y="4681554"/>
                <a:ext cx="2744788" cy="4127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1111" name="Object 23"/>
              <p:cNvSpPr txBox="1"/>
              <p:nvPr/>
            </p:nvSpPr>
            <p:spPr bwMode="auto">
              <a:xfrm>
                <a:off x="1043608" y="3912096"/>
                <a:ext cx="3903663" cy="3810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0,1,2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−1⋅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1,1,1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−1,0,1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01111" name="Object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608" y="3912096"/>
                <a:ext cx="3903663" cy="381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1112" name="Object 24"/>
              <p:cNvSpPr txBox="1"/>
              <p:nvPr/>
            </p:nvSpPr>
            <p:spPr bwMode="auto">
              <a:xfrm>
                <a:off x="4041359" y="4468289"/>
                <a:ext cx="4195763" cy="850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0⋅1+1⋅1+4⋅1</m:t>
                          </m:r>
                        </m:num>
                        <m:den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01112" name="Object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41359" y="4468289"/>
                <a:ext cx="4195763" cy="8509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1113" name="Object 25"/>
              <p:cNvSpPr txBox="1"/>
              <p:nvPr/>
            </p:nvSpPr>
            <p:spPr bwMode="auto">
              <a:xfrm>
                <a:off x="4022280" y="5386412"/>
                <a:ext cx="4383938" cy="850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0⋅</m:t>
                          </m:r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+1⋅0+4⋅1</m:t>
                          </m:r>
                        </m:num>
                        <m:den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01113" name="Object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22280" y="5386412"/>
                <a:ext cx="4383938" cy="8509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ine 2">
            <a:extLst>
              <a:ext uri="{FF2B5EF4-FFF2-40B4-BE49-F238E27FC236}">
                <a16:creationId xmlns:a16="http://schemas.microsoft.com/office/drawing/2014/main" id="{AAF86F8A-9942-977A-9C8C-D46F8AEBE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D81C7380-9E8C-DDA0-929C-0AFAC5BB0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Gram-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Schmidtova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ortogonalizácia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64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104" grpId="0"/>
      <p:bldP spid="601105" grpId="0"/>
      <p:bldP spid="601106" grpId="0"/>
      <p:bldP spid="601108" grpId="0"/>
      <p:bldP spid="601111" grpId="0"/>
      <p:bldP spid="601112" grpId="0"/>
      <p:bldP spid="6011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91890" name="Object 18"/>
              <p:cNvSpPr txBox="1"/>
              <p:nvPr/>
            </p:nvSpPr>
            <p:spPr bwMode="auto">
              <a:xfrm>
                <a:off x="1133475" y="1165091"/>
                <a:ext cx="2803525" cy="12874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mr>
                          </m:m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91890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3475" y="1165091"/>
                <a:ext cx="2803525" cy="12874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1104" name="Object 16"/>
              <p:cNvSpPr txBox="1"/>
              <p:nvPr/>
            </p:nvSpPr>
            <p:spPr bwMode="auto">
              <a:xfrm>
                <a:off x="1069181" y="2281259"/>
                <a:ext cx="1825625" cy="392113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1,1,1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01104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9181" y="2281259"/>
                <a:ext cx="1825625" cy="3921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1105" name="Object 17"/>
              <p:cNvSpPr txBox="1"/>
              <p:nvPr/>
            </p:nvSpPr>
            <p:spPr bwMode="auto">
              <a:xfrm>
                <a:off x="1043608" y="3003670"/>
                <a:ext cx="1582738" cy="3810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01105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608" y="3003670"/>
                <a:ext cx="1582738" cy="381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1106" name="Object 18"/>
              <p:cNvSpPr txBox="1"/>
              <p:nvPr/>
            </p:nvSpPr>
            <p:spPr bwMode="auto">
              <a:xfrm>
                <a:off x="3078812" y="2794124"/>
                <a:ext cx="4010025" cy="850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0⋅1+1⋅1+2⋅1</m:t>
                          </m:r>
                        </m:num>
                        <m:den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01106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78812" y="2794124"/>
                <a:ext cx="4010025" cy="8509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1108" name="Object 20"/>
              <p:cNvSpPr txBox="1"/>
              <p:nvPr/>
            </p:nvSpPr>
            <p:spPr bwMode="auto">
              <a:xfrm>
                <a:off x="1043608" y="4681554"/>
                <a:ext cx="2744788" cy="4127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01108" name="Object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608" y="4681554"/>
                <a:ext cx="2744788" cy="4127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1111" name="Object 23"/>
              <p:cNvSpPr txBox="1"/>
              <p:nvPr/>
            </p:nvSpPr>
            <p:spPr bwMode="auto">
              <a:xfrm>
                <a:off x="1043608" y="3912096"/>
                <a:ext cx="3903663" cy="3810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0,1,2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−1⋅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1,1,1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−1,0,1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01111" name="Object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608" y="3912096"/>
                <a:ext cx="3903663" cy="381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ine 2">
            <a:extLst>
              <a:ext uri="{FF2B5EF4-FFF2-40B4-BE49-F238E27FC236}">
                <a16:creationId xmlns:a16="http://schemas.microsoft.com/office/drawing/2014/main" id="{AAF86F8A-9942-977A-9C8C-D46F8AEBE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D81C7380-9E8C-DDA0-929C-0AFAC5BB0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Gram-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Schmidtova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ortogonalizácia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11">
                <a:extLst>
                  <a:ext uri="{FF2B5EF4-FFF2-40B4-BE49-F238E27FC236}">
                    <a16:creationId xmlns:a16="http://schemas.microsoft.com/office/drawing/2014/main" id="{C323C87E-FF4F-D3BF-9813-7E4C088AC916}"/>
                  </a:ext>
                </a:extLst>
              </p:cNvPr>
              <p:cNvSpPr txBox="1"/>
              <p:nvPr/>
            </p:nvSpPr>
            <p:spPr bwMode="auto">
              <a:xfrm>
                <a:off x="1074067" y="5292744"/>
                <a:ext cx="6018213" cy="7794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0,1,4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1,1,1</m:t>
                              </m:r>
                            </m:e>
                          </m:d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−1,0,1</m:t>
                              </m:r>
                            </m:e>
                          </m:d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num>
                            <m:den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" name="Object 11">
                <a:extLst>
                  <a:ext uri="{FF2B5EF4-FFF2-40B4-BE49-F238E27FC236}">
                    <a16:creationId xmlns:a16="http://schemas.microsoft.com/office/drawing/2014/main" id="{C323C87E-FF4F-D3BF-9813-7E4C088AC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4067" y="5292744"/>
                <a:ext cx="6018213" cy="7794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798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91890" name="Object 18"/>
              <p:cNvSpPr txBox="1"/>
              <p:nvPr/>
            </p:nvSpPr>
            <p:spPr bwMode="auto">
              <a:xfrm>
                <a:off x="1133475" y="1165091"/>
                <a:ext cx="2803525" cy="12874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mr>
                          </m:m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91890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3475" y="1165091"/>
                <a:ext cx="2803525" cy="12874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1104" name="Object 16"/>
              <p:cNvSpPr txBox="1"/>
              <p:nvPr/>
            </p:nvSpPr>
            <p:spPr bwMode="auto">
              <a:xfrm>
                <a:off x="1069181" y="2281259"/>
                <a:ext cx="1825625" cy="392113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1,1,1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01104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9181" y="2281259"/>
                <a:ext cx="1825625" cy="3921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1105" name="Object 17"/>
              <p:cNvSpPr txBox="1"/>
              <p:nvPr/>
            </p:nvSpPr>
            <p:spPr bwMode="auto">
              <a:xfrm>
                <a:off x="1043608" y="3003670"/>
                <a:ext cx="1582738" cy="3810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01105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608" y="3003670"/>
                <a:ext cx="1582738" cy="381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1106" name="Object 18"/>
              <p:cNvSpPr txBox="1"/>
              <p:nvPr/>
            </p:nvSpPr>
            <p:spPr bwMode="auto">
              <a:xfrm>
                <a:off x="3078812" y="2794124"/>
                <a:ext cx="4010025" cy="850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0⋅1+1⋅1+2⋅1</m:t>
                          </m:r>
                        </m:num>
                        <m:den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01106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78812" y="2794124"/>
                <a:ext cx="4010025" cy="8509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1108" name="Object 20"/>
              <p:cNvSpPr txBox="1"/>
              <p:nvPr/>
            </p:nvSpPr>
            <p:spPr bwMode="auto">
              <a:xfrm>
                <a:off x="1043608" y="4681554"/>
                <a:ext cx="2744788" cy="4127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01108" name="Object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608" y="4681554"/>
                <a:ext cx="2744788" cy="4127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1111" name="Object 23"/>
              <p:cNvSpPr txBox="1"/>
              <p:nvPr/>
            </p:nvSpPr>
            <p:spPr bwMode="auto">
              <a:xfrm>
                <a:off x="1043608" y="3912096"/>
                <a:ext cx="3903663" cy="3810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0,1,2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−1⋅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1,1,1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−1,0,1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01111" name="Object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608" y="3912096"/>
                <a:ext cx="3903663" cy="381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ine 2">
            <a:extLst>
              <a:ext uri="{FF2B5EF4-FFF2-40B4-BE49-F238E27FC236}">
                <a16:creationId xmlns:a16="http://schemas.microsoft.com/office/drawing/2014/main" id="{AAF86F8A-9942-977A-9C8C-D46F8AEBE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D81C7380-9E8C-DDA0-929C-0AFAC5BB0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Gram-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Schmidtova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ortogonalizácia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11">
                <a:extLst>
                  <a:ext uri="{FF2B5EF4-FFF2-40B4-BE49-F238E27FC236}">
                    <a16:creationId xmlns:a16="http://schemas.microsoft.com/office/drawing/2014/main" id="{C323C87E-FF4F-D3BF-9813-7E4C088AC916}"/>
                  </a:ext>
                </a:extLst>
              </p:cNvPr>
              <p:cNvSpPr txBox="1"/>
              <p:nvPr/>
            </p:nvSpPr>
            <p:spPr bwMode="auto">
              <a:xfrm>
                <a:off x="1074067" y="5292744"/>
                <a:ext cx="2004745" cy="7794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num>
                            <m:den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" name="Object 11">
                <a:extLst>
                  <a:ext uri="{FF2B5EF4-FFF2-40B4-BE49-F238E27FC236}">
                    <a16:creationId xmlns:a16="http://schemas.microsoft.com/office/drawing/2014/main" id="{C323C87E-FF4F-D3BF-9813-7E4C088AC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4067" y="5292744"/>
                <a:ext cx="2004745" cy="7794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60">
            <a:extLst>
              <a:ext uri="{FF2B5EF4-FFF2-40B4-BE49-F238E27FC236}">
                <a16:creationId xmlns:a16="http://schemas.microsoft.com/office/drawing/2014/main" id="{7645923C-17AD-7994-7C5A-008B60D62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182" y="1043903"/>
            <a:ext cx="2645562" cy="111291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12">
                <a:extLst>
                  <a:ext uri="{FF2B5EF4-FFF2-40B4-BE49-F238E27FC236}">
                    <a16:creationId xmlns:a16="http://schemas.microsoft.com/office/drawing/2014/main" id="{45E4A416-F45D-B2D2-8FF5-AB1AD4823E63}"/>
                  </a:ext>
                </a:extLst>
              </p:cNvPr>
              <p:cNvSpPr txBox="1"/>
              <p:nvPr/>
            </p:nvSpPr>
            <p:spPr bwMode="auto">
              <a:xfrm>
                <a:off x="4698512" y="4780714"/>
                <a:ext cx="2969832" cy="106164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𝐆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−2/3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Object 12">
                <a:extLst>
                  <a:ext uri="{FF2B5EF4-FFF2-40B4-BE49-F238E27FC236}">
                    <a16:creationId xmlns:a16="http://schemas.microsoft.com/office/drawing/2014/main" id="{45E4A416-F45D-B2D2-8FF5-AB1AD4823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98512" y="4780714"/>
                <a:ext cx="2969832" cy="10616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60">
            <a:extLst>
              <a:ext uri="{FF2B5EF4-FFF2-40B4-BE49-F238E27FC236}">
                <a16:creationId xmlns:a16="http://schemas.microsoft.com/office/drawing/2014/main" id="{8FA0FEC6-AF14-26F1-B217-E753E58C2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008" y="4743130"/>
            <a:ext cx="3024336" cy="109922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94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91890" name="Object 18"/>
              <p:cNvSpPr txBox="1"/>
              <p:nvPr/>
            </p:nvSpPr>
            <p:spPr bwMode="auto">
              <a:xfrm>
                <a:off x="845443" y="1434016"/>
                <a:ext cx="2803525" cy="12874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mr>
                          </m:m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91890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5443" y="1434016"/>
                <a:ext cx="2803525" cy="12874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ine 2">
            <a:extLst>
              <a:ext uri="{FF2B5EF4-FFF2-40B4-BE49-F238E27FC236}">
                <a16:creationId xmlns:a16="http://schemas.microsoft.com/office/drawing/2014/main" id="{AAF86F8A-9942-977A-9C8C-D46F8AEBE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D81C7380-9E8C-DDA0-929C-0AFAC5BB0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Gram-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Schmidtova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ortogonalizácia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6" name="Rectangle 60">
            <a:extLst>
              <a:ext uri="{FF2B5EF4-FFF2-40B4-BE49-F238E27FC236}">
                <a16:creationId xmlns:a16="http://schemas.microsoft.com/office/drawing/2014/main" id="{7645923C-17AD-7994-7C5A-008B60D62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150" y="1312828"/>
            <a:ext cx="2645562" cy="111291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12">
                <a:extLst>
                  <a:ext uri="{FF2B5EF4-FFF2-40B4-BE49-F238E27FC236}">
                    <a16:creationId xmlns:a16="http://schemas.microsoft.com/office/drawing/2014/main" id="{45E4A416-F45D-B2D2-8FF5-AB1AD4823E63}"/>
                  </a:ext>
                </a:extLst>
              </p:cNvPr>
              <p:cNvSpPr txBox="1"/>
              <p:nvPr/>
            </p:nvSpPr>
            <p:spPr bwMode="auto">
              <a:xfrm>
                <a:off x="808589" y="3159445"/>
                <a:ext cx="2969832" cy="106164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𝐆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−2/3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Object 12">
                <a:extLst>
                  <a:ext uri="{FF2B5EF4-FFF2-40B4-BE49-F238E27FC236}">
                    <a16:creationId xmlns:a16="http://schemas.microsoft.com/office/drawing/2014/main" id="{45E4A416-F45D-B2D2-8FF5-AB1AD4823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8589" y="3159445"/>
                <a:ext cx="2969832" cy="10616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60">
            <a:extLst>
              <a:ext uri="{FF2B5EF4-FFF2-40B4-BE49-F238E27FC236}">
                <a16:creationId xmlns:a16="http://schemas.microsoft.com/office/drawing/2014/main" id="{8FA0FEC6-AF14-26F1-B217-E753E58C2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85" y="3121861"/>
            <a:ext cx="3024336" cy="109922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8">
                <a:extLst>
                  <a:ext uri="{FF2B5EF4-FFF2-40B4-BE49-F238E27FC236}">
                    <a16:creationId xmlns:a16="http://schemas.microsoft.com/office/drawing/2014/main" id="{D319966E-E402-BA2F-AE96-C342BEEC9AA5}"/>
                  </a:ext>
                </a:extLst>
              </p:cNvPr>
              <p:cNvSpPr txBox="1"/>
              <p:nvPr/>
            </p:nvSpPr>
            <p:spPr bwMode="auto">
              <a:xfrm>
                <a:off x="4499992" y="2883323"/>
                <a:ext cx="3193052" cy="59992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  <m:sub>
                            <m:r>
                              <a:rPr lang="sk-SK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sk-SK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sk-SK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sk-SK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sk-SK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sk-SK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sk-SK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sk-SK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11" name="Object 18">
                <a:extLst>
                  <a:ext uri="{FF2B5EF4-FFF2-40B4-BE49-F238E27FC236}">
                    <a16:creationId xmlns:a16="http://schemas.microsoft.com/office/drawing/2014/main" id="{D319966E-E402-BA2F-AE96-C342BEEC9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9992" y="2883323"/>
                <a:ext cx="3193052" cy="5999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8">
                <a:extLst>
                  <a:ext uri="{FF2B5EF4-FFF2-40B4-BE49-F238E27FC236}">
                    <a16:creationId xmlns:a16="http://schemas.microsoft.com/office/drawing/2014/main" id="{6A7D3A19-F2B2-8EC9-7F73-AAABF550729B}"/>
                  </a:ext>
                </a:extLst>
              </p:cNvPr>
              <p:cNvSpPr txBox="1"/>
              <p:nvPr/>
            </p:nvSpPr>
            <p:spPr bwMode="auto">
              <a:xfrm>
                <a:off x="4503777" y="3483251"/>
                <a:ext cx="2901235" cy="599928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sk-SK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sk-SK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sk-SK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sk-SK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sk-SK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sk-SK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sk-SK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12" name="Object 18">
                <a:extLst>
                  <a:ext uri="{FF2B5EF4-FFF2-40B4-BE49-F238E27FC236}">
                    <a16:creationId xmlns:a16="http://schemas.microsoft.com/office/drawing/2014/main" id="{6A7D3A19-F2B2-8EC9-7F73-AAABF5507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03777" y="3483251"/>
                <a:ext cx="2901235" cy="5999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18">
                <a:extLst>
                  <a:ext uri="{FF2B5EF4-FFF2-40B4-BE49-F238E27FC236}">
                    <a16:creationId xmlns:a16="http://schemas.microsoft.com/office/drawing/2014/main" id="{0FDC7799-810E-1917-295E-03C159BBC5C9}"/>
                  </a:ext>
                </a:extLst>
              </p:cNvPr>
              <p:cNvSpPr txBox="1"/>
              <p:nvPr/>
            </p:nvSpPr>
            <p:spPr bwMode="auto">
              <a:xfrm>
                <a:off x="4518469" y="4053208"/>
                <a:ext cx="3750639" cy="59992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sk-SK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+1/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rad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lang="en-US" dirty="0"/>
                  <a:t>3</a:t>
                </a:r>
                <a:endParaRPr lang="sk-SK" dirty="0"/>
              </a:p>
            </p:txBody>
          </p:sp>
        </mc:Choice>
        <mc:Fallback xmlns="">
          <p:sp>
            <p:nvSpPr>
              <p:cNvPr id="13" name="Object 18">
                <a:extLst>
                  <a:ext uri="{FF2B5EF4-FFF2-40B4-BE49-F238E27FC236}">
                    <a16:creationId xmlns:a16="http://schemas.microsoft.com/office/drawing/2014/main" id="{0FDC7799-810E-1917-295E-03C159BBC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18469" y="4053208"/>
                <a:ext cx="3750639" cy="5999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12">
                <a:extLst>
                  <a:ext uri="{FF2B5EF4-FFF2-40B4-BE49-F238E27FC236}">
                    <a16:creationId xmlns:a16="http://schemas.microsoft.com/office/drawing/2014/main" id="{2F61298D-F3FF-AF72-037E-4C80C042552A}"/>
                  </a:ext>
                </a:extLst>
              </p:cNvPr>
              <p:cNvSpPr txBox="1"/>
              <p:nvPr/>
            </p:nvSpPr>
            <p:spPr bwMode="auto">
              <a:xfrm>
                <a:off x="810080" y="5083737"/>
                <a:ext cx="3473888" cy="88574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0.577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0.577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0.577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0.707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.000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0.707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0.408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0.816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0.408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4" name="Object 12">
                <a:extLst>
                  <a:ext uri="{FF2B5EF4-FFF2-40B4-BE49-F238E27FC236}">
                    <a16:creationId xmlns:a16="http://schemas.microsoft.com/office/drawing/2014/main" id="{2F61298D-F3FF-AF72-037E-4C80C0425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0080" y="5083737"/>
                <a:ext cx="3473888" cy="8857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60">
            <a:extLst>
              <a:ext uri="{FF2B5EF4-FFF2-40B4-BE49-F238E27FC236}">
                <a16:creationId xmlns:a16="http://schemas.microsoft.com/office/drawing/2014/main" id="{7F95C3E6-CD4E-EA31-8555-091DF34C0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4994069"/>
            <a:ext cx="3600400" cy="1099227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02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5">
            <a:extLst>
              <a:ext uri="{FF2B5EF4-FFF2-40B4-BE49-F238E27FC236}">
                <a16:creationId xmlns:a16="http://schemas.microsoft.com/office/drawing/2014/main" id="{536539ED-9ED4-20E7-A7D8-34E85E08C71B}"/>
              </a:ext>
            </a:extLst>
          </p:cNvPr>
          <p:cNvSpPr/>
          <p:nvPr/>
        </p:nvSpPr>
        <p:spPr>
          <a:xfrm>
            <a:off x="403277" y="1045711"/>
            <a:ext cx="8208911" cy="2787941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F182E1E-E1F4-F5D5-32F4-C2EB15583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871" y="1130096"/>
            <a:ext cx="8082257" cy="104737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b="1" dirty="0">
                <a:solidFill>
                  <a:srgbClr val="FF0000"/>
                </a:solidFill>
                <a:latin typeface="Times New Roman" pitchFamily="18" charset="0"/>
              </a:rPr>
              <a:t>Báza</a:t>
            </a:r>
            <a:r>
              <a:rPr lang="sk-SK" dirty="0">
                <a:solidFill>
                  <a:schemeClr val="tx2"/>
                </a:solidFill>
                <a:latin typeface="Times New Roman" pitchFamily="18" charset="0"/>
              </a:rPr>
              <a:t> vektorového priestoru </a:t>
            </a:r>
            <a:r>
              <a:rPr lang="sk-SK" i="1" dirty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(F)</a:t>
            </a:r>
            <a:r>
              <a:rPr lang="sk-SK" dirty="0">
                <a:solidFill>
                  <a:schemeClr val="tx2"/>
                </a:solidFill>
                <a:latin typeface="Times New Roman" pitchFamily="18" charset="0"/>
              </a:rPr>
              <a:t> je množina lineárne nezávislých vektorov </a:t>
            </a:r>
          </a:p>
          <a:p>
            <a:r>
              <a:rPr lang="sk-SK" b="1" dirty="0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lang="sk-SK" baseline="-25000" dirty="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lang="sk-SK" dirty="0">
                <a:solidFill>
                  <a:schemeClr val="tx2"/>
                </a:solidFill>
                <a:latin typeface="Times New Roman" pitchFamily="18" charset="0"/>
              </a:rPr>
              <a:t>, ... , </a:t>
            </a:r>
            <a:r>
              <a:rPr lang="sk-SK" b="1" dirty="0" err="1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lang="sk-SK" baseline="-25000" dirty="0" err="1">
                <a:solidFill>
                  <a:schemeClr val="tx2"/>
                </a:solidFill>
                <a:latin typeface="Times New Roman" pitchFamily="18" charset="0"/>
              </a:rPr>
              <a:t>N</a:t>
            </a:r>
            <a:r>
              <a:rPr lang="sk-SK" baseline="-250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baseline="-250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</a:rPr>
              <a:t>pomocou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</a:rPr>
              <a:t>ktor</a:t>
            </a:r>
            <a:r>
              <a:rPr lang="sk-SK" dirty="0">
                <a:solidFill>
                  <a:schemeClr val="tx2"/>
                </a:solidFill>
                <a:latin typeface="Times New Roman" pitchFamily="18" charset="0"/>
              </a:rPr>
              <a:t>ý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</a:rPr>
              <a:t>ch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</a:rPr>
              <a:t>vieme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</a:rPr>
              <a:t>vyjadri</a:t>
            </a:r>
            <a:r>
              <a:rPr lang="sk-SK" dirty="0">
                <a:solidFill>
                  <a:schemeClr val="tx2"/>
                </a:solidFill>
                <a:latin typeface="Times New Roman" pitchFamily="18" charset="0"/>
              </a:rPr>
              <a:t>ť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 ka</a:t>
            </a:r>
            <a:r>
              <a:rPr lang="sk-SK" dirty="0">
                <a:solidFill>
                  <a:schemeClr val="tx2"/>
                </a:solidFill>
                <a:latin typeface="Times New Roman" pitchFamily="18" charset="0"/>
              </a:rPr>
              <a:t>ž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d</a:t>
            </a:r>
            <a:r>
              <a:rPr lang="sk-SK" dirty="0">
                <a:solidFill>
                  <a:schemeClr val="tx2"/>
                </a:solidFill>
                <a:latin typeface="Times New Roman" pitchFamily="18" charset="0"/>
              </a:rPr>
              <a:t>ý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</a:rPr>
              <a:t>ve</a:t>
            </a:r>
            <a:r>
              <a:rPr lang="sk-SK" dirty="0">
                <a:solidFill>
                  <a:schemeClr val="tx2"/>
                </a:solidFill>
                <a:latin typeface="Times New Roman" pitchFamily="18" charset="0"/>
              </a:rPr>
              <a:t>k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tor 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</a:rPr>
              <a:t>v </a:t>
            </a:r>
            <a:r>
              <a:rPr lang="el-GR" dirty="0">
                <a:solidFill>
                  <a:schemeClr val="tx2"/>
                </a:solidFill>
                <a:latin typeface="Times New Roman" pitchFamily="18" charset="0"/>
              </a:rPr>
              <a:t>ϵ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(F)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</a:rPr>
              <a:t>ako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 ich line</a:t>
            </a:r>
            <a:r>
              <a:rPr lang="sk-SK" dirty="0">
                <a:solidFill>
                  <a:schemeClr val="tx2"/>
                </a:solidFill>
                <a:latin typeface="Times New Roman" pitchFamily="18" charset="0"/>
              </a:rPr>
              <a:t>á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</a:rPr>
              <a:t>rnu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</a:rPr>
              <a:t>kombin</a:t>
            </a:r>
            <a:r>
              <a:rPr lang="sk-SK" dirty="0">
                <a:solidFill>
                  <a:schemeClr val="tx2"/>
                </a:solidFill>
                <a:latin typeface="Times New Roman" pitchFamily="18" charset="0"/>
              </a:rPr>
              <a:t>á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</a:rPr>
              <a:t>ciu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:</a:t>
            </a:r>
            <a:endParaRPr lang="en-US" dirty="0">
              <a:solidFill>
                <a:schemeClr val="tx2"/>
              </a:solidFill>
              <a:latin typeface="Cambria Math"/>
              <a:ea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8002C170-90CC-D20F-828E-F477D52BA737}"/>
                  </a:ext>
                </a:extLst>
              </p:cNvPr>
              <p:cNvSpPr txBox="1"/>
              <p:nvPr/>
            </p:nvSpPr>
            <p:spPr bwMode="auto">
              <a:xfrm>
                <a:off x="1979712" y="1915264"/>
                <a:ext cx="6192688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r>
                  <a:rPr lang="en-US" b="0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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ϵ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1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V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)</m:t>
                    </m:r>
                    <m:r>
                      <a:rPr lang="en-US" b="0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</m:t>
                    </m:r>
                    <m:r>
                      <a:rPr lang="en-US" b="0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b="1" dirty="0"/>
                  <a:t>...,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ϵ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F</m:t>
                    </m:r>
                  </m:oMath>
                </a14:m>
                <a:r>
                  <a:rPr lang="en-US" b="1" dirty="0"/>
                  <a:t> ;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US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US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b="1" dirty="0"/>
                  <a:t>+ ...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𝐛</m:t>
                    </m:r>
                    <m:r>
                      <m:rPr>
                        <m:sty m:val="p"/>
                      </m:rPr>
                      <a:rPr lang="en-US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b="1" dirty="0"/>
                  <a:t> </a:t>
                </a:r>
                <a:endParaRPr lang="sk-SK" b="1" dirty="0"/>
              </a:p>
            </p:txBody>
          </p:sp>
        </mc:Choice>
        <mc:Fallback xmlns="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8002C170-90CC-D20F-828E-F477D52BA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79712" y="1915264"/>
                <a:ext cx="6192688" cy="460375"/>
              </a:xfrm>
              <a:prstGeom prst="rect">
                <a:avLst/>
              </a:prstGeom>
              <a:blipFill>
                <a:blip r:embed="rId2"/>
                <a:stretch>
                  <a:fillRect l="-886" t="-657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Zaoblený obdĺžnik 15">
            <a:extLst>
              <a:ext uri="{FF2B5EF4-FFF2-40B4-BE49-F238E27FC236}">
                <a16:creationId xmlns:a16="http://schemas.microsoft.com/office/drawing/2014/main" id="{B613A6D6-D723-42A6-37BD-69743CB910B3}"/>
              </a:ext>
            </a:extLst>
          </p:cNvPr>
          <p:cNvSpPr/>
          <p:nvPr/>
        </p:nvSpPr>
        <p:spPr>
          <a:xfrm>
            <a:off x="403277" y="4049676"/>
            <a:ext cx="8166107" cy="676420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CF24646-EA1F-8533-4DE4-2112CB41C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932" y="2218799"/>
            <a:ext cx="5482227" cy="677799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dirty="0">
                <a:solidFill>
                  <a:schemeClr val="tx2"/>
                </a:solidFill>
                <a:latin typeface="Times New Roman" pitchFamily="18" charset="0"/>
              </a:rPr>
              <a:t>vektory </a:t>
            </a:r>
            <a:r>
              <a:rPr lang="sk-SK" b="1" dirty="0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lang="sk-SK" baseline="-25000" dirty="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lang="sk-SK" dirty="0">
                <a:solidFill>
                  <a:schemeClr val="tx2"/>
                </a:solidFill>
                <a:latin typeface="Times New Roman" pitchFamily="18" charset="0"/>
              </a:rPr>
              <a:t>, ... , </a:t>
            </a:r>
            <a:r>
              <a:rPr lang="sk-SK" b="1" dirty="0" err="1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lang="sk-SK" baseline="-25000" dirty="0" err="1">
                <a:solidFill>
                  <a:schemeClr val="tx2"/>
                </a:solidFill>
                <a:latin typeface="Times New Roman" pitchFamily="18" charset="0"/>
              </a:rPr>
              <a:t>N</a:t>
            </a:r>
            <a:r>
              <a:rPr lang="sk-SK" baseline="-250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baseline="-250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sk-SK" dirty="0">
                <a:solidFill>
                  <a:schemeClr val="tx2"/>
                </a:solidFill>
                <a:latin typeface="Times New Roman" pitchFamily="18" charset="0"/>
              </a:rPr>
              <a:t>nazývame </a:t>
            </a:r>
            <a:r>
              <a:rPr lang="sk-SK" b="1" dirty="0">
                <a:solidFill>
                  <a:srgbClr val="FF0000"/>
                </a:solidFill>
                <a:latin typeface="Times New Roman" pitchFamily="18" charset="0"/>
              </a:rPr>
              <a:t>bázické vektory </a:t>
            </a:r>
            <a:r>
              <a:rPr lang="en-US" i="1" dirty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(F)</a:t>
            </a:r>
            <a:r>
              <a:rPr lang="sk-SK" dirty="0">
                <a:solidFill>
                  <a:schemeClr val="tx2"/>
                </a:solidFill>
                <a:latin typeface="Times New Roman" pitchFamily="18" charset="0"/>
              </a:rPr>
              <a:t>  </a:t>
            </a:r>
            <a:endParaRPr lang="en-US" dirty="0">
              <a:solidFill>
                <a:schemeClr val="tx2"/>
              </a:solidFill>
              <a:latin typeface="Cambria Math"/>
              <a:ea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992AA5EA-3CC6-344D-E82F-20382BBC7EF2}"/>
                  </a:ext>
                </a:extLst>
              </p:cNvPr>
              <p:cNvSpPr txBox="1"/>
              <p:nvPr/>
            </p:nvSpPr>
            <p:spPr bwMode="auto">
              <a:xfrm>
                <a:off x="574616" y="2825029"/>
                <a:ext cx="7021720" cy="1008624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matica</m:t>
                      </m:r>
                      <m:r>
                        <a:rPr lang="sk-SK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sk-SK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sk-SK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baseline="-25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sk-SK" b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𝐛</m:t>
                                </m:r>
                                <m:r>
                                  <a:rPr lang="en-US" baseline="-250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b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𝐛</m:t>
                                </m:r>
                                <m:r>
                                  <m:rPr>
                                    <m:sty m:val="p"/>
                                  </m:rPr>
                                  <a:rPr lang="en-US" baseline="-250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</m:mr>
                          </m:m>
                        </m:e>
                      </m:d>
                      <m:r>
                        <a:rPr lang="sk-SK" b="1" i="1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sa</m:t>
                      </m:r>
                      <m:r>
                        <a:rPr lang="sk-SK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naz</m:t>
                      </m:r>
                      <m:r>
                        <a:rPr lang="sk-SK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ý</m:t>
                      </m:r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va</m:t>
                      </m:r>
                      <m:r>
                        <a:rPr lang="sk-SK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sk-SK" b="1" dirty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sk-SK" b="1" dirty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m:t>á</m:t>
                      </m:r>
                      <m:r>
                        <m:rPr>
                          <m:nor/>
                        </m:rPr>
                        <a:rPr lang="sk-SK" b="1" dirty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m:t>zicka</m:t>
                      </m:r>
                      <m:r>
                        <m:rPr>
                          <m:nor/>
                        </m:rPr>
                        <a:rPr lang="sk-SK" b="1" i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sk-SK" b="1" i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m:t>matica</m:t>
                      </m:r>
                      <m:r>
                        <m:rPr>
                          <m:nor/>
                        </m:rPr>
                        <a:rPr lang="en-US" b="1" i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sk-SK" b="0" i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m:t>š</m:t>
                      </m:r>
                      <m:r>
                        <m:rPr>
                          <m:nor/>
                        </m:rPr>
                        <a:rPr lang="sk-SK" b="0" i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m:t>tvorcov</m:t>
                      </m:r>
                      <m:r>
                        <m:rPr>
                          <m:nor/>
                        </m:rPr>
                        <a:rPr lang="sk-SK" b="0" i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m:t>á, </m:t>
                      </m:r>
                      <m:r>
                        <m:rPr>
                          <m:nor/>
                        </m:rPr>
                        <a:rPr lang="sk-SK" b="0" i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m:t>regul</m:t>
                      </m:r>
                      <m:r>
                        <m:rPr>
                          <m:nor/>
                        </m:rPr>
                        <a:rPr lang="sk-SK" b="0" i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m:t>á</m:t>
                      </m:r>
                      <m:r>
                        <m:rPr>
                          <m:nor/>
                        </m:rPr>
                        <a:rPr lang="sk-SK" b="0" i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m:t>rna</m:t>
                      </m:r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992AA5EA-3CC6-344D-E82F-20382BBC7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4616" y="2825029"/>
                <a:ext cx="7021720" cy="10086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6798037C-B05E-FFE4-6EBD-B8F394EF2558}"/>
                  </a:ext>
                </a:extLst>
              </p:cNvPr>
              <p:cNvSpPr txBox="1"/>
              <p:nvPr/>
            </p:nvSpPr>
            <p:spPr bwMode="auto">
              <a:xfrm>
                <a:off x="503702" y="4213667"/>
                <a:ext cx="8065682" cy="43946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sk-SK" b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sk-SK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imenzia</m:t>
                    </m:r>
                    <m:r>
                      <m:rPr>
                        <m:nor/>
                      </m:rPr>
                      <a:rPr lang="sk-SK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sk-SK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nor/>
                      </m:rPr>
                      <a:rPr lang="en-US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sk-SK" b="1" dirty="0" smtClean="0">
                        <a:solidFill>
                          <a:srgbClr val="FF0000"/>
                        </a:solidFill>
                        <a:latin typeface="Times New Roman" pitchFamily="18" charset="0"/>
                      </a:rPr>
                      <m:t> 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hodnos</m:t>
                    </m:r>
                    <m:r>
                      <a:rPr lang="sk-SK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ť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sk-SK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á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zickej</m:t>
                    </m:r>
                    <m:r>
                      <a:rPr lang="sk-SK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matice</m:t>
                    </m:r>
                    <m:r>
                      <a:rPr lang="sk-SK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𝐁</m:t>
                    </m:r>
                    <m:r>
                      <a:rPr lang="sk-SK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dim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sk-SK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po</m:t>
                    </m:r>
                    <m:r>
                      <a:rPr lang="sk-SK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č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et</m:t>
                    </m:r>
                    <m:r>
                      <a:rPr lang="sk-SK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prvkov</m:t>
                    </m:r>
                    <m:r>
                      <a:rPr lang="sk-SK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sk-SK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á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zy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b="1" dirty="0"/>
                  <a:t>  </a:t>
                </a:r>
              </a:p>
            </p:txBody>
          </p:sp>
        </mc:Choice>
        <mc:Fallback xmlns="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6798037C-B05E-FFE4-6EBD-B8F394EF2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3702" y="4213667"/>
                <a:ext cx="8065682" cy="4394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ine 2">
            <a:extLst>
              <a:ext uri="{FF2B5EF4-FFF2-40B4-BE49-F238E27FC236}">
                <a16:creationId xmlns:a16="http://schemas.microsoft.com/office/drawing/2014/main" id="{1C0F7581-AE0B-BA46-49FC-6DEF4B8A66D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105" y="2333622"/>
            <a:ext cx="4716000" cy="15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7" name="Line 2">
            <a:extLst>
              <a:ext uri="{FF2B5EF4-FFF2-40B4-BE49-F238E27FC236}">
                <a16:creationId xmlns:a16="http://schemas.microsoft.com/office/drawing/2014/main" id="{C1F42B92-8C0C-127B-4E23-889D86078ED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072" y="2823953"/>
            <a:ext cx="4716000" cy="15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8" name="Zaoblený obdĺžnik 15">
            <a:extLst>
              <a:ext uri="{FF2B5EF4-FFF2-40B4-BE49-F238E27FC236}">
                <a16:creationId xmlns:a16="http://schemas.microsoft.com/office/drawing/2014/main" id="{7BDA9843-9C8E-EA93-B4F7-629B2C085ED1}"/>
              </a:ext>
            </a:extLst>
          </p:cNvPr>
          <p:cNvSpPr/>
          <p:nvPr/>
        </p:nvSpPr>
        <p:spPr>
          <a:xfrm>
            <a:off x="395536" y="4984828"/>
            <a:ext cx="8166107" cy="892444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7F7545FC-C3F6-4FFF-96A9-79FC8B40523E}"/>
              </a:ext>
            </a:extLst>
          </p:cNvPr>
          <p:cNvSpPr txBox="1"/>
          <p:nvPr/>
        </p:nvSpPr>
        <p:spPr bwMode="auto">
          <a:xfrm>
            <a:off x="495961" y="5148819"/>
            <a:ext cx="8065682" cy="70105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sk-SK" b="0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Každá množina N lineárne nezávislých vektorov patriacich do </a:t>
            </a:r>
            <a:r>
              <a:rPr lang="en-US" b="0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en-US" b="0" i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rozmern</a:t>
            </a:r>
            <a:r>
              <a:rPr lang="sk-SK" b="0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r>
              <a:rPr lang="en-US" b="0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 </a:t>
            </a:r>
            <a:r>
              <a:rPr lang="sk-SK" b="0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vektorového priestoru V</a:t>
            </a:r>
            <a:r>
              <a:rPr lang="en-US" b="0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(P) </a:t>
            </a:r>
            <a:r>
              <a:rPr lang="sk-SK" b="0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tvorí bázu tohto priestoru.</a:t>
            </a:r>
          </a:p>
        </p:txBody>
      </p:sp>
      <p:sp>
        <p:nvSpPr>
          <p:cNvPr id="5" name="Line 2">
            <a:extLst>
              <a:ext uri="{FF2B5EF4-FFF2-40B4-BE49-F238E27FC236}">
                <a16:creationId xmlns:a16="http://schemas.microsoft.com/office/drawing/2014/main" id="{D1E3C25C-A4E2-855C-C2AE-FC10DC2B98F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763725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DB94666D-5A06-3576-4083-FF79DD280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264367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>
                <a:solidFill>
                  <a:schemeClr val="tx2"/>
                </a:solidFill>
                <a:latin typeface="Times New Roman" pitchFamily="18" charset="0"/>
              </a:rPr>
              <a:t>Báza a dimenzia </a:t>
            </a:r>
            <a:r>
              <a:rPr lang="sk-SK" sz="2400" b="1" i="1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lang="en-US" sz="2400" b="1">
                <a:solidFill>
                  <a:schemeClr val="tx2"/>
                </a:solidFill>
                <a:latin typeface="Times New Roman" pitchFamily="18" charset="0"/>
              </a:rPr>
              <a:t>(F)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634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91890" name="Object 18"/>
              <p:cNvSpPr txBox="1"/>
              <p:nvPr/>
            </p:nvSpPr>
            <p:spPr bwMode="auto">
              <a:xfrm>
                <a:off x="845443" y="1434016"/>
                <a:ext cx="2803525" cy="12874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mr>
                          </m:m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91890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5443" y="1434016"/>
                <a:ext cx="2803525" cy="12874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ine 2">
            <a:extLst>
              <a:ext uri="{FF2B5EF4-FFF2-40B4-BE49-F238E27FC236}">
                <a16:creationId xmlns:a16="http://schemas.microsoft.com/office/drawing/2014/main" id="{AAF86F8A-9942-977A-9C8C-D46F8AEBE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D81C7380-9E8C-DDA0-929C-0AFAC5BB0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Gram-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Schmidtova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ortogonalizácia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6" name="Rectangle 60">
            <a:extLst>
              <a:ext uri="{FF2B5EF4-FFF2-40B4-BE49-F238E27FC236}">
                <a16:creationId xmlns:a16="http://schemas.microsoft.com/office/drawing/2014/main" id="{7645923C-17AD-7994-7C5A-008B60D62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150" y="1312828"/>
            <a:ext cx="2645562" cy="111291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 dirty="0">
              <a:solidFill>
                <a:srgbClr val="0070C0"/>
              </a:solidFill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69E6DA81-7354-05F8-CC94-941CAD8FB3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34259" y="1052736"/>
            <a:ext cx="4328591" cy="3246443"/>
          </a:xfrm>
          <a:prstGeom prst="rect">
            <a:avLst/>
          </a:prstGeom>
        </p:spPr>
      </p:pic>
      <p:sp>
        <p:nvSpPr>
          <p:cNvPr id="9" name="Rectangle 60">
            <a:extLst>
              <a:ext uri="{FF2B5EF4-FFF2-40B4-BE49-F238E27FC236}">
                <a16:creationId xmlns:a16="http://schemas.microsoft.com/office/drawing/2014/main" id="{FBDBA419-7B25-03D5-8D63-15117E025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968" y="1124745"/>
            <a:ext cx="3816424" cy="3096344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10" name="Ovál 9">
            <a:extLst>
              <a:ext uri="{FF2B5EF4-FFF2-40B4-BE49-F238E27FC236}">
                <a16:creationId xmlns:a16="http://schemas.microsoft.com/office/drawing/2014/main" id="{0E912B49-D076-1793-E99C-141358E276F5}"/>
              </a:ext>
            </a:extLst>
          </p:cNvPr>
          <p:cNvSpPr/>
          <p:nvPr/>
        </p:nvSpPr>
        <p:spPr>
          <a:xfrm>
            <a:off x="4527295" y="320619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Ovál 15">
            <a:extLst>
              <a:ext uri="{FF2B5EF4-FFF2-40B4-BE49-F238E27FC236}">
                <a16:creationId xmlns:a16="http://schemas.microsoft.com/office/drawing/2014/main" id="{989CB606-B3C2-92E5-9E03-CA7F85763EEC}"/>
              </a:ext>
            </a:extLst>
          </p:cNvPr>
          <p:cNvSpPr/>
          <p:nvPr/>
        </p:nvSpPr>
        <p:spPr>
          <a:xfrm>
            <a:off x="7878597" y="321876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Ovál 16">
            <a:extLst>
              <a:ext uri="{FF2B5EF4-FFF2-40B4-BE49-F238E27FC236}">
                <a16:creationId xmlns:a16="http://schemas.microsoft.com/office/drawing/2014/main" id="{8B6E3B56-C303-4F57-6387-067948F2E4A7}"/>
              </a:ext>
            </a:extLst>
          </p:cNvPr>
          <p:cNvSpPr/>
          <p:nvPr/>
        </p:nvSpPr>
        <p:spPr>
          <a:xfrm>
            <a:off x="6199265" y="321297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292259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91890" name="Object 18"/>
              <p:cNvSpPr txBox="1"/>
              <p:nvPr/>
            </p:nvSpPr>
            <p:spPr bwMode="auto">
              <a:xfrm>
                <a:off x="845443" y="1434016"/>
                <a:ext cx="2803525" cy="12874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mr>
                          </m:m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91890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5443" y="1434016"/>
                <a:ext cx="2803525" cy="12874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ine 2">
            <a:extLst>
              <a:ext uri="{FF2B5EF4-FFF2-40B4-BE49-F238E27FC236}">
                <a16:creationId xmlns:a16="http://schemas.microsoft.com/office/drawing/2014/main" id="{AAF86F8A-9942-977A-9C8C-D46F8AEBE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D81C7380-9E8C-DDA0-929C-0AFAC5BB0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Gram-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Schmidtova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ortogonalizácia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6" name="Rectangle 60">
            <a:extLst>
              <a:ext uri="{FF2B5EF4-FFF2-40B4-BE49-F238E27FC236}">
                <a16:creationId xmlns:a16="http://schemas.microsoft.com/office/drawing/2014/main" id="{7645923C-17AD-7994-7C5A-008B60D62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150" y="1312828"/>
            <a:ext cx="2645562" cy="111291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 dirty="0">
              <a:solidFill>
                <a:srgbClr val="0070C0"/>
              </a:solidFill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69E6DA81-7354-05F8-CC94-941CAD8FB3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34259" y="1052736"/>
            <a:ext cx="4328590" cy="3246443"/>
          </a:xfrm>
          <a:prstGeom prst="rect">
            <a:avLst/>
          </a:prstGeom>
        </p:spPr>
      </p:pic>
      <p:sp>
        <p:nvSpPr>
          <p:cNvPr id="9" name="Rectangle 60">
            <a:extLst>
              <a:ext uri="{FF2B5EF4-FFF2-40B4-BE49-F238E27FC236}">
                <a16:creationId xmlns:a16="http://schemas.microsoft.com/office/drawing/2014/main" id="{FBDBA419-7B25-03D5-8D63-15117E025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968" y="1124745"/>
            <a:ext cx="3816424" cy="3096344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10" name="Ovál 9">
            <a:extLst>
              <a:ext uri="{FF2B5EF4-FFF2-40B4-BE49-F238E27FC236}">
                <a16:creationId xmlns:a16="http://schemas.microsoft.com/office/drawing/2014/main" id="{DBABCF11-D87C-3A9C-A5C8-FF93EA3C9DA7}"/>
              </a:ext>
            </a:extLst>
          </p:cNvPr>
          <p:cNvSpPr/>
          <p:nvPr/>
        </p:nvSpPr>
        <p:spPr>
          <a:xfrm>
            <a:off x="4527295" y="320619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vál 10">
            <a:extLst>
              <a:ext uri="{FF2B5EF4-FFF2-40B4-BE49-F238E27FC236}">
                <a16:creationId xmlns:a16="http://schemas.microsoft.com/office/drawing/2014/main" id="{77F8E8F2-CA99-D9DD-BA62-2DEB0FD30D55}"/>
              </a:ext>
            </a:extLst>
          </p:cNvPr>
          <p:cNvSpPr/>
          <p:nvPr/>
        </p:nvSpPr>
        <p:spPr>
          <a:xfrm>
            <a:off x="7878597" y="321876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vál 11">
            <a:extLst>
              <a:ext uri="{FF2B5EF4-FFF2-40B4-BE49-F238E27FC236}">
                <a16:creationId xmlns:a16="http://schemas.microsoft.com/office/drawing/2014/main" id="{25277CEC-66B7-C674-54BB-793E2E3C6CA5}"/>
              </a:ext>
            </a:extLst>
          </p:cNvPr>
          <p:cNvSpPr/>
          <p:nvPr/>
        </p:nvSpPr>
        <p:spPr>
          <a:xfrm>
            <a:off x="6199265" y="3212976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FF0000"/>
              </a:solidFill>
            </a:endParaRPr>
          </a:p>
        </p:txBody>
      </p:sp>
      <p:sp>
        <p:nvSpPr>
          <p:cNvPr id="13" name="Ovál 12">
            <a:extLst>
              <a:ext uri="{FF2B5EF4-FFF2-40B4-BE49-F238E27FC236}">
                <a16:creationId xmlns:a16="http://schemas.microsoft.com/office/drawing/2014/main" id="{559D218D-B6D6-A7ED-C4DC-98CDF238C6B6}"/>
              </a:ext>
            </a:extLst>
          </p:cNvPr>
          <p:cNvSpPr/>
          <p:nvPr/>
        </p:nvSpPr>
        <p:spPr>
          <a:xfrm>
            <a:off x="4528927" y="3861048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FF0000"/>
              </a:solidFill>
            </a:endParaRPr>
          </a:p>
        </p:txBody>
      </p:sp>
      <p:sp>
        <p:nvSpPr>
          <p:cNvPr id="16" name="Ovál 15">
            <a:extLst>
              <a:ext uri="{FF2B5EF4-FFF2-40B4-BE49-F238E27FC236}">
                <a16:creationId xmlns:a16="http://schemas.microsoft.com/office/drawing/2014/main" id="{3B8EC70E-B084-6339-ED38-867AD8E359D7}"/>
              </a:ext>
            </a:extLst>
          </p:cNvPr>
          <p:cNvSpPr/>
          <p:nvPr/>
        </p:nvSpPr>
        <p:spPr>
          <a:xfrm>
            <a:off x="7878597" y="2564904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6527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91890" name="Object 18"/>
              <p:cNvSpPr txBox="1"/>
              <p:nvPr/>
            </p:nvSpPr>
            <p:spPr bwMode="auto">
              <a:xfrm>
                <a:off x="845443" y="1434016"/>
                <a:ext cx="2803525" cy="12874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mr>
                          </m:m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91890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5443" y="1434016"/>
                <a:ext cx="2803525" cy="12874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ine 2">
            <a:extLst>
              <a:ext uri="{FF2B5EF4-FFF2-40B4-BE49-F238E27FC236}">
                <a16:creationId xmlns:a16="http://schemas.microsoft.com/office/drawing/2014/main" id="{AAF86F8A-9942-977A-9C8C-D46F8AEBE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D81C7380-9E8C-DDA0-929C-0AFAC5BB0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Gram-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Schmidtova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ortogonalizácia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6" name="Rectangle 60">
            <a:extLst>
              <a:ext uri="{FF2B5EF4-FFF2-40B4-BE49-F238E27FC236}">
                <a16:creationId xmlns:a16="http://schemas.microsoft.com/office/drawing/2014/main" id="{7645923C-17AD-7994-7C5A-008B60D62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150" y="1312828"/>
            <a:ext cx="2645562" cy="111291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 dirty="0">
              <a:solidFill>
                <a:srgbClr val="0070C0"/>
              </a:solidFill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69E6DA81-7354-05F8-CC94-941CAD8FB3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34259" y="1052736"/>
            <a:ext cx="4328590" cy="3246442"/>
          </a:xfrm>
          <a:prstGeom prst="rect">
            <a:avLst/>
          </a:prstGeom>
        </p:spPr>
      </p:pic>
      <p:sp>
        <p:nvSpPr>
          <p:cNvPr id="9" name="Rectangle 60">
            <a:extLst>
              <a:ext uri="{FF2B5EF4-FFF2-40B4-BE49-F238E27FC236}">
                <a16:creationId xmlns:a16="http://schemas.microsoft.com/office/drawing/2014/main" id="{FBDBA419-7B25-03D5-8D63-15117E025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968" y="1124745"/>
            <a:ext cx="3816424" cy="3096344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10" name="Ovál 9">
            <a:extLst>
              <a:ext uri="{FF2B5EF4-FFF2-40B4-BE49-F238E27FC236}">
                <a16:creationId xmlns:a16="http://schemas.microsoft.com/office/drawing/2014/main" id="{D0955EC5-E163-9195-424E-BBB7D433DF3C}"/>
              </a:ext>
            </a:extLst>
          </p:cNvPr>
          <p:cNvSpPr/>
          <p:nvPr/>
        </p:nvSpPr>
        <p:spPr>
          <a:xfrm>
            <a:off x="4527295" y="320619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vál 10">
            <a:extLst>
              <a:ext uri="{FF2B5EF4-FFF2-40B4-BE49-F238E27FC236}">
                <a16:creationId xmlns:a16="http://schemas.microsoft.com/office/drawing/2014/main" id="{6FB57D06-5264-0470-CF39-0CAE533A6D73}"/>
              </a:ext>
            </a:extLst>
          </p:cNvPr>
          <p:cNvSpPr/>
          <p:nvPr/>
        </p:nvSpPr>
        <p:spPr>
          <a:xfrm>
            <a:off x="7878597" y="321876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vál 11">
            <a:extLst>
              <a:ext uri="{FF2B5EF4-FFF2-40B4-BE49-F238E27FC236}">
                <a16:creationId xmlns:a16="http://schemas.microsoft.com/office/drawing/2014/main" id="{72560FBE-8397-AF7D-428B-479EA4273B92}"/>
              </a:ext>
            </a:extLst>
          </p:cNvPr>
          <p:cNvSpPr/>
          <p:nvPr/>
        </p:nvSpPr>
        <p:spPr>
          <a:xfrm>
            <a:off x="6199265" y="321297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vál 12">
            <a:extLst>
              <a:ext uri="{FF2B5EF4-FFF2-40B4-BE49-F238E27FC236}">
                <a16:creationId xmlns:a16="http://schemas.microsoft.com/office/drawing/2014/main" id="{CD264D47-09AD-C0F6-AA0F-EFD7AA853DB3}"/>
              </a:ext>
            </a:extLst>
          </p:cNvPr>
          <p:cNvSpPr/>
          <p:nvPr/>
        </p:nvSpPr>
        <p:spPr>
          <a:xfrm>
            <a:off x="6199265" y="3212976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FF0000"/>
              </a:solidFill>
            </a:endParaRPr>
          </a:p>
        </p:txBody>
      </p:sp>
      <p:sp>
        <p:nvSpPr>
          <p:cNvPr id="16" name="Ovál 15">
            <a:extLst>
              <a:ext uri="{FF2B5EF4-FFF2-40B4-BE49-F238E27FC236}">
                <a16:creationId xmlns:a16="http://schemas.microsoft.com/office/drawing/2014/main" id="{07273FAD-01EC-8D89-67CB-80C34FDB167B}"/>
              </a:ext>
            </a:extLst>
          </p:cNvPr>
          <p:cNvSpPr/>
          <p:nvPr/>
        </p:nvSpPr>
        <p:spPr>
          <a:xfrm>
            <a:off x="4528927" y="3861048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FF0000"/>
              </a:solidFill>
            </a:endParaRPr>
          </a:p>
        </p:txBody>
      </p:sp>
      <p:sp>
        <p:nvSpPr>
          <p:cNvPr id="17" name="Ovál 16">
            <a:extLst>
              <a:ext uri="{FF2B5EF4-FFF2-40B4-BE49-F238E27FC236}">
                <a16:creationId xmlns:a16="http://schemas.microsoft.com/office/drawing/2014/main" id="{8A8A8B2A-7D84-C8FE-11E9-07F219E37948}"/>
              </a:ext>
            </a:extLst>
          </p:cNvPr>
          <p:cNvSpPr/>
          <p:nvPr/>
        </p:nvSpPr>
        <p:spPr>
          <a:xfrm>
            <a:off x="7878597" y="2564904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FF0000"/>
              </a:solidFill>
            </a:endParaRPr>
          </a:p>
        </p:txBody>
      </p:sp>
      <p:sp>
        <p:nvSpPr>
          <p:cNvPr id="18" name="Ovál 17">
            <a:extLst>
              <a:ext uri="{FF2B5EF4-FFF2-40B4-BE49-F238E27FC236}">
                <a16:creationId xmlns:a16="http://schemas.microsoft.com/office/drawing/2014/main" id="{FF20EF6E-25D2-F044-40B2-E2658C7D6FDF}"/>
              </a:ext>
            </a:extLst>
          </p:cNvPr>
          <p:cNvSpPr/>
          <p:nvPr/>
        </p:nvSpPr>
        <p:spPr>
          <a:xfrm>
            <a:off x="6199265" y="3209769"/>
            <a:ext cx="144000" cy="144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FF0000"/>
              </a:solidFill>
            </a:endParaRPr>
          </a:p>
        </p:txBody>
      </p:sp>
      <p:sp>
        <p:nvSpPr>
          <p:cNvPr id="19" name="Ovál 18">
            <a:extLst>
              <a:ext uri="{FF2B5EF4-FFF2-40B4-BE49-F238E27FC236}">
                <a16:creationId xmlns:a16="http://schemas.microsoft.com/office/drawing/2014/main" id="{1FB24533-6C83-BF59-A765-6208091447DD}"/>
              </a:ext>
            </a:extLst>
          </p:cNvPr>
          <p:cNvSpPr/>
          <p:nvPr/>
        </p:nvSpPr>
        <p:spPr>
          <a:xfrm>
            <a:off x="4528927" y="3857841"/>
            <a:ext cx="144000" cy="144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FF0000"/>
              </a:solidFill>
            </a:endParaRPr>
          </a:p>
        </p:txBody>
      </p:sp>
      <p:sp>
        <p:nvSpPr>
          <p:cNvPr id="20" name="Ovál 19">
            <a:extLst>
              <a:ext uri="{FF2B5EF4-FFF2-40B4-BE49-F238E27FC236}">
                <a16:creationId xmlns:a16="http://schemas.microsoft.com/office/drawing/2014/main" id="{77971548-E087-9025-D981-AB66E8B62A76}"/>
              </a:ext>
            </a:extLst>
          </p:cNvPr>
          <p:cNvSpPr/>
          <p:nvPr/>
        </p:nvSpPr>
        <p:spPr>
          <a:xfrm>
            <a:off x="7878597" y="1222464"/>
            <a:ext cx="144000" cy="144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4121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91890" name="Object 18"/>
              <p:cNvSpPr txBox="1"/>
              <p:nvPr/>
            </p:nvSpPr>
            <p:spPr bwMode="auto">
              <a:xfrm>
                <a:off x="845443" y="1434016"/>
                <a:ext cx="2803525" cy="12874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mr>
                          </m:m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91890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5443" y="1434016"/>
                <a:ext cx="2803525" cy="12874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ine 2">
            <a:extLst>
              <a:ext uri="{FF2B5EF4-FFF2-40B4-BE49-F238E27FC236}">
                <a16:creationId xmlns:a16="http://schemas.microsoft.com/office/drawing/2014/main" id="{AAF86F8A-9942-977A-9C8C-D46F8AEBE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D81C7380-9E8C-DDA0-929C-0AFAC5BB0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Gram-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Schmidtova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ortogonalizácia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6" name="Rectangle 60">
            <a:extLst>
              <a:ext uri="{FF2B5EF4-FFF2-40B4-BE49-F238E27FC236}">
                <a16:creationId xmlns:a16="http://schemas.microsoft.com/office/drawing/2014/main" id="{7645923C-17AD-7994-7C5A-008B60D62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150" y="1312828"/>
            <a:ext cx="2645562" cy="111291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12">
                <a:extLst>
                  <a:ext uri="{FF2B5EF4-FFF2-40B4-BE49-F238E27FC236}">
                    <a16:creationId xmlns:a16="http://schemas.microsoft.com/office/drawing/2014/main" id="{45E4A416-F45D-B2D2-8FF5-AB1AD4823E63}"/>
                  </a:ext>
                </a:extLst>
              </p:cNvPr>
              <p:cNvSpPr txBox="1"/>
              <p:nvPr/>
            </p:nvSpPr>
            <p:spPr bwMode="auto">
              <a:xfrm>
                <a:off x="808589" y="3159445"/>
                <a:ext cx="2969832" cy="106164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𝐆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−2/3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Object 12">
                <a:extLst>
                  <a:ext uri="{FF2B5EF4-FFF2-40B4-BE49-F238E27FC236}">
                    <a16:creationId xmlns:a16="http://schemas.microsoft.com/office/drawing/2014/main" id="{45E4A416-F45D-B2D2-8FF5-AB1AD4823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8589" y="3159445"/>
                <a:ext cx="2969832" cy="10616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60">
            <a:extLst>
              <a:ext uri="{FF2B5EF4-FFF2-40B4-BE49-F238E27FC236}">
                <a16:creationId xmlns:a16="http://schemas.microsoft.com/office/drawing/2014/main" id="{8FA0FEC6-AF14-26F1-B217-E753E58C2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85" y="3121861"/>
            <a:ext cx="3024336" cy="109922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 dirty="0">
              <a:solidFill>
                <a:srgbClr val="FF0000"/>
              </a:solidFill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69E6DA81-7354-05F8-CC94-941CAD8FB3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87826" y="1628800"/>
            <a:ext cx="4328589" cy="3246442"/>
          </a:xfrm>
          <a:prstGeom prst="rect">
            <a:avLst/>
          </a:prstGeom>
        </p:spPr>
      </p:pic>
      <p:sp>
        <p:nvSpPr>
          <p:cNvPr id="9" name="Rectangle 60">
            <a:extLst>
              <a:ext uri="{FF2B5EF4-FFF2-40B4-BE49-F238E27FC236}">
                <a16:creationId xmlns:a16="http://schemas.microsoft.com/office/drawing/2014/main" id="{FBDBA419-7B25-03D5-8D63-15117E025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7535" y="1700809"/>
            <a:ext cx="3816424" cy="3096344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10" name="Ovál 9">
            <a:extLst>
              <a:ext uri="{FF2B5EF4-FFF2-40B4-BE49-F238E27FC236}">
                <a16:creationId xmlns:a16="http://schemas.microsoft.com/office/drawing/2014/main" id="{A716EC7F-537E-D2CD-7B91-86FDF686F5AF}"/>
              </a:ext>
            </a:extLst>
          </p:cNvPr>
          <p:cNvSpPr/>
          <p:nvPr/>
        </p:nvSpPr>
        <p:spPr>
          <a:xfrm>
            <a:off x="4476860" y="2671634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vál 10">
            <a:extLst>
              <a:ext uri="{FF2B5EF4-FFF2-40B4-BE49-F238E27FC236}">
                <a16:creationId xmlns:a16="http://schemas.microsoft.com/office/drawing/2014/main" id="{C0002D87-3078-B02B-ECBE-B382234A86E8}"/>
              </a:ext>
            </a:extLst>
          </p:cNvPr>
          <p:cNvSpPr/>
          <p:nvPr/>
        </p:nvSpPr>
        <p:spPr>
          <a:xfrm>
            <a:off x="7832301" y="2684207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vál 11">
            <a:extLst>
              <a:ext uri="{FF2B5EF4-FFF2-40B4-BE49-F238E27FC236}">
                <a16:creationId xmlns:a16="http://schemas.microsoft.com/office/drawing/2014/main" id="{1AE3C71C-0E29-B69A-BABB-44B6ECAC75CC}"/>
              </a:ext>
            </a:extLst>
          </p:cNvPr>
          <p:cNvSpPr/>
          <p:nvPr/>
        </p:nvSpPr>
        <p:spPr>
          <a:xfrm>
            <a:off x="6158756" y="267842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446625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91890" name="Object 18"/>
              <p:cNvSpPr txBox="1"/>
              <p:nvPr/>
            </p:nvSpPr>
            <p:spPr bwMode="auto">
              <a:xfrm>
                <a:off x="845443" y="1434016"/>
                <a:ext cx="2803525" cy="12874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mr>
                          </m:m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91890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5443" y="1434016"/>
                <a:ext cx="2803525" cy="12874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ine 2">
            <a:extLst>
              <a:ext uri="{FF2B5EF4-FFF2-40B4-BE49-F238E27FC236}">
                <a16:creationId xmlns:a16="http://schemas.microsoft.com/office/drawing/2014/main" id="{AAF86F8A-9942-977A-9C8C-D46F8AEBE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D81C7380-9E8C-DDA0-929C-0AFAC5BB0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Gram-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Schmidtova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ortogonalizácia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6" name="Rectangle 60">
            <a:extLst>
              <a:ext uri="{FF2B5EF4-FFF2-40B4-BE49-F238E27FC236}">
                <a16:creationId xmlns:a16="http://schemas.microsoft.com/office/drawing/2014/main" id="{7645923C-17AD-7994-7C5A-008B60D62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150" y="1312828"/>
            <a:ext cx="2645562" cy="111291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12">
                <a:extLst>
                  <a:ext uri="{FF2B5EF4-FFF2-40B4-BE49-F238E27FC236}">
                    <a16:creationId xmlns:a16="http://schemas.microsoft.com/office/drawing/2014/main" id="{45E4A416-F45D-B2D2-8FF5-AB1AD4823E63}"/>
                  </a:ext>
                </a:extLst>
              </p:cNvPr>
              <p:cNvSpPr txBox="1"/>
              <p:nvPr/>
            </p:nvSpPr>
            <p:spPr bwMode="auto">
              <a:xfrm>
                <a:off x="808589" y="3159445"/>
                <a:ext cx="2969832" cy="106164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𝐆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−2/3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Object 12">
                <a:extLst>
                  <a:ext uri="{FF2B5EF4-FFF2-40B4-BE49-F238E27FC236}">
                    <a16:creationId xmlns:a16="http://schemas.microsoft.com/office/drawing/2014/main" id="{45E4A416-F45D-B2D2-8FF5-AB1AD4823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8589" y="3159445"/>
                <a:ext cx="2969832" cy="10616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60">
            <a:extLst>
              <a:ext uri="{FF2B5EF4-FFF2-40B4-BE49-F238E27FC236}">
                <a16:creationId xmlns:a16="http://schemas.microsoft.com/office/drawing/2014/main" id="{8FA0FEC6-AF14-26F1-B217-E753E58C2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85" y="3121861"/>
            <a:ext cx="3024336" cy="109922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 dirty="0">
              <a:solidFill>
                <a:srgbClr val="FF0000"/>
              </a:solidFill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69E6DA81-7354-05F8-CC94-941CAD8FB3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87826" y="1628800"/>
            <a:ext cx="4328589" cy="3246441"/>
          </a:xfrm>
          <a:prstGeom prst="rect">
            <a:avLst/>
          </a:prstGeom>
        </p:spPr>
      </p:pic>
      <p:sp>
        <p:nvSpPr>
          <p:cNvPr id="9" name="Rectangle 60">
            <a:extLst>
              <a:ext uri="{FF2B5EF4-FFF2-40B4-BE49-F238E27FC236}">
                <a16:creationId xmlns:a16="http://schemas.microsoft.com/office/drawing/2014/main" id="{FBDBA419-7B25-03D5-8D63-15117E025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7535" y="1700809"/>
            <a:ext cx="3816424" cy="3096344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10" name="Ovál 9">
            <a:extLst>
              <a:ext uri="{FF2B5EF4-FFF2-40B4-BE49-F238E27FC236}">
                <a16:creationId xmlns:a16="http://schemas.microsoft.com/office/drawing/2014/main" id="{0E6A7284-74A7-88F0-475E-1CA620BC77DB}"/>
              </a:ext>
            </a:extLst>
          </p:cNvPr>
          <p:cNvSpPr/>
          <p:nvPr/>
        </p:nvSpPr>
        <p:spPr>
          <a:xfrm>
            <a:off x="4476860" y="2671634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vál 10">
            <a:extLst>
              <a:ext uri="{FF2B5EF4-FFF2-40B4-BE49-F238E27FC236}">
                <a16:creationId xmlns:a16="http://schemas.microsoft.com/office/drawing/2014/main" id="{4F1A6308-82FB-C789-6D4C-E63CF05FF67F}"/>
              </a:ext>
            </a:extLst>
          </p:cNvPr>
          <p:cNvSpPr/>
          <p:nvPr/>
        </p:nvSpPr>
        <p:spPr>
          <a:xfrm>
            <a:off x="7832301" y="2684207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vál 11">
            <a:extLst>
              <a:ext uri="{FF2B5EF4-FFF2-40B4-BE49-F238E27FC236}">
                <a16:creationId xmlns:a16="http://schemas.microsoft.com/office/drawing/2014/main" id="{9560AF05-60EB-AECA-8625-11A62E9654B6}"/>
              </a:ext>
            </a:extLst>
          </p:cNvPr>
          <p:cNvSpPr/>
          <p:nvPr/>
        </p:nvSpPr>
        <p:spPr>
          <a:xfrm>
            <a:off x="6158756" y="267842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vál 12">
            <a:extLst>
              <a:ext uri="{FF2B5EF4-FFF2-40B4-BE49-F238E27FC236}">
                <a16:creationId xmlns:a16="http://schemas.microsoft.com/office/drawing/2014/main" id="{613331FF-B696-1040-DB21-9E4D88B1BF4C}"/>
              </a:ext>
            </a:extLst>
          </p:cNvPr>
          <p:cNvSpPr/>
          <p:nvPr/>
        </p:nvSpPr>
        <p:spPr>
          <a:xfrm>
            <a:off x="6152969" y="3555671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FF0000"/>
              </a:solidFill>
            </a:endParaRPr>
          </a:p>
        </p:txBody>
      </p:sp>
      <p:sp>
        <p:nvSpPr>
          <p:cNvPr id="16" name="Ovál 15">
            <a:extLst>
              <a:ext uri="{FF2B5EF4-FFF2-40B4-BE49-F238E27FC236}">
                <a16:creationId xmlns:a16="http://schemas.microsoft.com/office/drawing/2014/main" id="{5F077C23-1128-0BE3-4D96-0DC9AA93E107}"/>
              </a:ext>
            </a:extLst>
          </p:cNvPr>
          <p:cNvSpPr/>
          <p:nvPr/>
        </p:nvSpPr>
        <p:spPr>
          <a:xfrm>
            <a:off x="4482631" y="4442915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FF0000"/>
              </a:solidFill>
            </a:endParaRPr>
          </a:p>
        </p:txBody>
      </p:sp>
      <p:sp>
        <p:nvSpPr>
          <p:cNvPr id="17" name="Ovál 16">
            <a:extLst>
              <a:ext uri="{FF2B5EF4-FFF2-40B4-BE49-F238E27FC236}">
                <a16:creationId xmlns:a16="http://schemas.microsoft.com/office/drawing/2014/main" id="{BE78F775-DBC5-728E-54C9-89B54F1C49BD}"/>
              </a:ext>
            </a:extLst>
          </p:cNvPr>
          <p:cNvSpPr/>
          <p:nvPr/>
        </p:nvSpPr>
        <p:spPr>
          <a:xfrm>
            <a:off x="7829721" y="2668427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0696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91890" name="Object 18"/>
              <p:cNvSpPr txBox="1"/>
              <p:nvPr/>
            </p:nvSpPr>
            <p:spPr bwMode="auto">
              <a:xfrm>
                <a:off x="845443" y="1434016"/>
                <a:ext cx="2803525" cy="12874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mr>
                          </m:m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91890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5443" y="1434016"/>
                <a:ext cx="2803525" cy="12874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ine 2">
            <a:extLst>
              <a:ext uri="{FF2B5EF4-FFF2-40B4-BE49-F238E27FC236}">
                <a16:creationId xmlns:a16="http://schemas.microsoft.com/office/drawing/2014/main" id="{AAF86F8A-9942-977A-9C8C-D46F8AEBE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D81C7380-9E8C-DDA0-929C-0AFAC5BB0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Gram-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Schmidtova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ortogonalizácia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6" name="Rectangle 60">
            <a:extLst>
              <a:ext uri="{FF2B5EF4-FFF2-40B4-BE49-F238E27FC236}">
                <a16:creationId xmlns:a16="http://schemas.microsoft.com/office/drawing/2014/main" id="{7645923C-17AD-7994-7C5A-008B60D62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150" y="1312828"/>
            <a:ext cx="2645562" cy="111291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12">
                <a:extLst>
                  <a:ext uri="{FF2B5EF4-FFF2-40B4-BE49-F238E27FC236}">
                    <a16:creationId xmlns:a16="http://schemas.microsoft.com/office/drawing/2014/main" id="{45E4A416-F45D-B2D2-8FF5-AB1AD4823E63}"/>
                  </a:ext>
                </a:extLst>
              </p:cNvPr>
              <p:cNvSpPr txBox="1"/>
              <p:nvPr/>
            </p:nvSpPr>
            <p:spPr bwMode="auto">
              <a:xfrm>
                <a:off x="808589" y="3159445"/>
                <a:ext cx="2969832" cy="106164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𝐆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−2/3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Object 12">
                <a:extLst>
                  <a:ext uri="{FF2B5EF4-FFF2-40B4-BE49-F238E27FC236}">
                    <a16:creationId xmlns:a16="http://schemas.microsoft.com/office/drawing/2014/main" id="{45E4A416-F45D-B2D2-8FF5-AB1AD4823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8589" y="3159445"/>
                <a:ext cx="2969832" cy="10616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60">
            <a:extLst>
              <a:ext uri="{FF2B5EF4-FFF2-40B4-BE49-F238E27FC236}">
                <a16:creationId xmlns:a16="http://schemas.microsoft.com/office/drawing/2014/main" id="{8FA0FEC6-AF14-26F1-B217-E753E58C2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85" y="3121861"/>
            <a:ext cx="3024336" cy="109922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 dirty="0">
              <a:solidFill>
                <a:srgbClr val="FF0000"/>
              </a:solidFill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69E6DA81-7354-05F8-CC94-941CAD8FB3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87826" y="1628800"/>
            <a:ext cx="4328589" cy="3246441"/>
          </a:xfrm>
          <a:prstGeom prst="rect">
            <a:avLst/>
          </a:prstGeom>
        </p:spPr>
      </p:pic>
      <p:sp>
        <p:nvSpPr>
          <p:cNvPr id="9" name="Rectangle 60">
            <a:extLst>
              <a:ext uri="{FF2B5EF4-FFF2-40B4-BE49-F238E27FC236}">
                <a16:creationId xmlns:a16="http://schemas.microsoft.com/office/drawing/2014/main" id="{FBDBA419-7B25-03D5-8D63-15117E025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7535" y="1700809"/>
            <a:ext cx="3816424" cy="3096344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10" name="Ovál 9">
            <a:extLst>
              <a:ext uri="{FF2B5EF4-FFF2-40B4-BE49-F238E27FC236}">
                <a16:creationId xmlns:a16="http://schemas.microsoft.com/office/drawing/2014/main" id="{1AD3B75B-5B67-0A64-6C9D-0B17CC9A3AF1}"/>
              </a:ext>
            </a:extLst>
          </p:cNvPr>
          <p:cNvSpPr/>
          <p:nvPr/>
        </p:nvSpPr>
        <p:spPr>
          <a:xfrm>
            <a:off x="4476860" y="2671634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vál 10">
            <a:extLst>
              <a:ext uri="{FF2B5EF4-FFF2-40B4-BE49-F238E27FC236}">
                <a16:creationId xmlns:a16="http://schemas.microsoft.com/office/drawing/2014/main" id="{0FC3E4EA-5AF1-11DA-F408-9120C00D5BEF}"/>
              </a:ext>
            </a:extLst>
          </p:cNvPr>
          <p:cNvSpPr/>
          <p:nvPr/>
        </p:nvSpPr>
        <p:spPr>
          <a:xfrm>
            <a:off x="7832301" y="2684207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vál 11">
            <a:extLst>
              <a:ext uri="{FF2B5EF4-FFF2-40B4-BE49-F238E27FC236}">
                <a16:creationId xmlns:a16="http://schemas.microsoft.com/office/drawing/2014/main" id="{19402EEC-A331-65AA-06D4-1A3B92C4F30D}"/>
              </a:ext>
            </a:extLst>
          </p:cNvPr>
          <p:cNvSpPr/>
          <p:nvPr/>
        </p:nvSpPr>
        <p:spPr>
          <a:xfrm>
            <a:off x="6158756" y="267842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vál 12">
            <a:extLst>
              <a:ext uri="{FF2B5EF4-FFF2-40B4-BE49-F238E27FC236}">
                <a16:creationId xmlns:a16="http://schemas.microsoft.com/office/drawing/2014/main" id="{406BBFF3-9A62-A25A-D64D-4E914074E82B}"/>
              </a:ext>
            </a:extLst>
          </p:cNvPr>
          <p:cNvSpPr/>
          <p:nvPr/>
        </p:nvSpPr>
        <p:spPr>
          <a:xfrm>
            <a:off x="6152969" y="3555671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FF0000"/>
              </a:solidFill>
            </a:endParaRPr>
          </a:p>
        </p:txBody>
      </p:sp>
      <p:sp>
        <p:nvSpPr>
          <p:cNvPr id="16" name="Ovál 15">
            <a:extLst>
              <a:ext uri="{FF2B5EF4-FFF2-40B4-BE49-F238E27FC236}">
                <a16:creationId xmlns:a16="http://schemas.microsoft.com/office/drawing/2014/main" id="{19A142D2-D94A-C36C-B883-21CE153A2457}"/>
              </a:ext>
            </a:extLst>
          </p:cNvPr>
          <p:cNvSpPr/>
          <p:nvPr/>
        </p:nvSpPr>
        <p:spPr>
          <a:xfrm>
            <a:off x="4482631" y="4442915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FF0000"/>
              </a:solidFill>
            </a:endParaRPr>
          </a:p>
        </p:txBody>
      </p:sp>
      <p:sp>
        <p:nvSpPr>
          <p:cNvPr id="17" name="Ovál 16">
            <a:extLst>
              <a:ext uri="{FF2B5EF4-FFF2-40B4-BE49-F238E27FC236}">
                <a16:creationId xmlns:a16="http://schemas.microsoft.com/office/drawing/2014/main" id="{C2119B53-18AD-D899-AF1C-502107334B0A}"/>
              </a:ext>
            </a:extLst>
          </p:cNvPr>
          <p:cNvSpPr/>
          <p:nvPr/>
        </p:nvSpPr>
        <p:spPr>
          <a:xfrm>
            <a:off x="7829721" y="2668427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FF0000"/>
              </a:solidFill>
            </a:endParaRPr>
          </a:p>
        </p:txBody>
      </p:sp>
      <p:sp>
        <p:nvSpPr>
          <p:cNvPr id="18" name="Ovál 17">
            <a:extLst>
              <a:ext uri="{FF2B5EF4-FFF2-40B4-BE49-F238E27FC236}">
                <a16:creationId xmlns:a16="http://schemas.microsoft.com/office/drawing/2014/main" id="{F1ABE13C-30C1-3020-07DC-8A288ADED608}"/>
              </a:ext>
            </a:extLst>
          </p:cNvPr>
          <p:cNvSpPr/>
          <p:nvPr/>
        </p:nvSpPr>
        <p:spPr>
          <a:xfrm>
            <a:off x="6152969" y="4120161"/>
            <a:ext cx="144000" cy="144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FF0000"/>
              </a:solidFill>
            </a:endParaRPr>
          </a:p>
        </p:txBody>
      </p:sp>
      <p:sp>
        <p:nvSpPr>
          <p:cNvPr id="19" name="Ovál 18">
            <a:extLst>
              <a:ext uri="{FF2B5EF4-FFF2-40B4-BE49-F238E27FC236}">
                <a16:creationId xmlns:a16="http://schemas.microsoft.com/office/drawing/2014/main" id="{3B2AC7C2-7D78-5E6C-17CF-BF9AA62EA56E}"/>
              </a:ext>
            </a:extLst>
          </p:cNvPr>
          <p:cNvSpPr/>
          <p:nvPr/>
        </p:nvSpPr>
        <p:spPr>
          <a:xfrm>
            <a:off x="4482631" y="3279197"/>
            <a:ext cx="144000" cy="144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FF0000"/>
              </a:solidFill>
            </a:endParaRPr>
          </a:p>
        </p:txBody>
      </p:sp>
      <p:sp>
        <p:nvSpPr>
          <p:cNvPr id="20" name="Ovál 19">
            <a:extLst>
              <a:ext uri="{FF2B5EF4-FFF2-40B4-BE49-F238E27FC236}">
                <a16:creationId xmlns:a16="http://schemas.microsoft.com/office/drawing/2014/main" id="{783DA524-7736-2539-A636-F20D1F304438}"/>
              </a:ext>
            </a:extLst>
          </p:cNvPr>
          <p:cNvSpPr/>
          <p:nvPr/>
        </p:nvSpPr>
        <p:spPr>
          <a:xfrm>
            <a:off x="7832301" y="3285000"/>
            <a:ext cx="144000" cy="144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3231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15">
            <a:extLst>
              <a:ext uri="{FF2B5EF4-FFF2-40B4-BE49-F238E27FC236}">
                <a16:creationId xmlns:a16="http://schemas.microsoft.com/office/drawing/2014/main" id="{04BAFD67-755E-34CA-B46B-C518E2431FCF}"/>
              </a:ext>
            </a:extLst>
          </p:cNvPr>
          <p:cNvSpPr/>
          <p:nvPr/>
        </p:nvSpPr>
        <p:spPr>
          <a:xfrm>
            <a:off x="388317" y="745067"/>
            <a:ext cx="8477280" cy="581212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0.5774    0.5774    0.5774</a:t>
            </a:r>
          </a:p>
          <a:p>
            <a:pPr algn="ctr"/>
            <a:r>
              <a:rPr lang="sk-SK" dirty="0"/>
              <a:t>   -0.7071   -0.0000    0.7071</a:t>
            </a:r>
          </a:p>
          <a:p>
            <a:pPr algn="ctr"/>
            <a:r>
              <a:rPr lang="sk-SK" dirty="0"/>
              <a:t>    0.4082   -0.8165    0.4082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1890" name="Object 18"/>
              <p:cNvSpPr txBox="1"/>
              <p:nvPr/>
            </p:nvSpPr>
            <p:spPr bwMode="auto">
              <a:xfrm>
                <a:off x="845443" y="1434016"/>
                <a:ext cx="2803525" cy="12874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mr>
                          </m:m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91890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5443" y="1434016"/>
                <a:ext cx="2803525" cy="12874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ine 2">
            <a:extLst>
              <a:ext uri="{FF2B5EF4-FFF2-40B4-BE49-F238E27FC236}">
                <a16:creationId xmlns:a16="http://schemas.microsoft.com/office/drawing/2014/main" id="{AAF86F8A-9942-977A-9C8C-D46F8AEBE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D81C7380-9E8C-DDA0-929C-0AFAC5BB0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Gram-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Schmidtova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ortogonalizácia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6" name="Rectangle 60">
            <a:extLst>
              <a:ext uri="{FF2B5EF4-FFF2-40B4-BE49-F238E27FC236}">
                <a16:creationId xmlns:a16="http://schemas.microsoft.com/office/drawing/2014/main" id="{7645923C-17AD-7994-7C5A-008B60D62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150" y="1312828"/>
            <a:ext cx="2645562" cy="111291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12">
                <a:extLst>
                  <a:ext uri="{FF2B5EF4-FFF2-40B4-BE49-F238E27FC236}">
                    <a16:creationId xmlns:a16="http://schemas.microsoft.com/office/drawing/2014/main" id="{45E4A416-F45D-B2D2-8FF5-AB1AD4823E63}"/>
                  </a:ext>
                </a:extLst>
              </p:cNvPr>
              <p:cNvSpPr txBox="1"/>
              <p:nvPr/>
            </p:nvSpPr>
            <p:spPr bwMode="auto">
              <a:xfrm>
                <a:off x="808589" y="3159445"/>
                <a:ext cx="2969832" cy="106164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𝐆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−2/3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Object 12">
                <a:extLst>
                  <a:ext uri="{FF2B5EF4-FFF2-40B4-BE49-F238E27FC236}">
                    <a16:creationId xmlns:a16="http://schemas.microsoft.com/office/drawing/2014/main" id="{45E4A416-F45D-B2D2-8FF5-AB1AD4823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8589" y="3159445"/>
                <a:ext cx="2969832" cy="10616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60">
            <a:extLst>
              <a:ext uri="{FF2B5EF4-FFF2-40B4-BE49-F238E27FC236}">
                <a16:creationId xmlns:a16="http://schemas.microsoft.com/office/drawing/2014/main" id="{8FA0FEC6-AF14-26F1-B217-E753E58C2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85" y="3121861"/>
            <a:ext cx="3024336" cy="109922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12">
                <a:extLst>
                  <a:ext uri="{FF2B5EF4-FFF2-40B4-BE49-F238E27FC236}">
                    <a16:creationId xmlns:a16="http://schemas.microsoft.com/office/drawing/2014/main" id="{2F61298D-F3FF-AF72-037E-4C80C042552A}"/>
                  </a:ext>
                </a:extLst>
              </p:cNvPr>
              <p:cNvSpPr txBox="1"/>
              <p:nvPr/>
            </p:nvSpPr>
            <p:spPr bwMode="auto">
              <a:xfrm>
                <a:off x="810080" y="5083737"/>
                <a:ext cx="3473888" cy="88574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0.577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0.577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0.577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0.707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.000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0.707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0.408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0.816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0.408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4" name="Object 12">
                <a:extLst>
                  <a:ext uri="{FF2B5EF4-FFF2-40B4-BE49-F238E27FC236}">
                    <a16:creationId xmlns:a16="http://schemas.microsoft.com/office/drawing/2014/main" id="{2F61298D-F3FF-AF72-037E-4C80C0425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0080" y="5083737"/>
                <a:ext cx="3473888" cy="8857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60">
            <a:extLst>
              <a:ext uri="{FF2B5EF4-FFF2-40B4-BE49-F238E27FC236}">
                <a16:creationId xmlns:a16="http://schemas.microsoft.com/office/drawing/2014/main" id="{7F95C3E6-CD4E-EA31-8555-091DF34C0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4994069"/>
            <a:ext cx="3600400" cy="1099227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 dirty="0">
              <a:solidFill>
                <a:srgbClr val="FF0000"/>
              </a:solidFill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69E6DA81-7354-05F8-CC94-941CAD8FB3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46492" y="2933696"/>
            <a:ext cx="4328588" cy="3246441"/>
          </a:xfrm>
          <a:prstGeom prst="rect">
            <a:avLst/>
          </a:prstGeom>
        </p:spPr>
      </p:pic>
      <p:sp>
        <p:nvSpPr>
          <p:cNvPr id="9" name="Rectangle 60">
            <a:extLst>
              <a:ext uri="{FF2B5EF4-FFF2-40B4-BE49-F238E27FC236}">
                <a16:creationId xmlns:a16="http://schemas.microsoft.com/office/drawing/2014/main" id="{FBDBA419-7B25-03D5-8D63-15117E025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6201" y="3005705"/>
            <a:ext cx="3816424" cy="3096344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10" name="Ovál 9">
            <a:extLst>
              <a:ext uri="{FF2B5EF4-FFF2-40B4-BE49-F238E27FC236}">
                <a16:creationId xmlns:a16="http://schemas.microsoft.com/office/drawing/2014/main" id="{CBAC9F1C-5B5E-CF24-CD59-54D9B4687E32}"/>
              </a:ext>
            </a:extLst>
          </p:cNvPr>
          <p:cNvSpPr/>
          <p:nvPr/>
        </p:nvSpPr>
        <p:spPr>
          <a:xfrm>
            <a:off x="4937827" y="4358334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vál 10">
            <a:extLst>
              <a:ext uri="{FF2B5EF4-FFF2-40B4-BE49-F238E27FC236}">
                <a16:creationId xmlns:a16="http://schemas.microsoft.com/office/drawing/2014/main" id="{D84CC9B5-ECBE-3233-BF7C-37B30CC75B3F}"/>
              </a:ext>
            </a:extLst>
          </p:cNvPr>
          <p:cNvSpPr/>
          <p:nvPr/>
        </p:nvSpPr>
        <p:spPr>
          <a:xfrm>
            <a:off x="8293268" y="4370907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vál 11">
            <a:extLst>
              <a:ext uri="{FF2B5EF4-FFF2-40B4-BE49-F238E27FC236}">
                <a16:creationId xmlns:a16="http://schemas.microsoft.com/office/drawing/2014/main" id="{8428FD82-D2D9-0563-CA19-C1BF5BA4A7A5}"/>
              </a:ext>
            </a:extLst>
          </p:cNvPr>
          <p:cNvSpPr/>
          <p:nvPr/>
        </p:nvSpPr>
        <p:spPr>
          <a:xfrm>
            <a:off x="6619723" y="436512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553808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91890" name="Object 18"/>
              <p:cNvSpPr txBox="1"/>
              <p:nvPr/>
            </p:nvSpPr>
            <p:spPr bwMode="auto">
              <a:xfrm>
                <a:off x="845443" y="1434016"/>
                <a:ext cx="2803525" cy="12874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mr>
                          </m:m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91890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5443" y="1434016"/>
                <a:ext cx="2803525" cy="12874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ine 2">
            <a:extLst>
              <a:ext uri="{FF2B5EF4-FFF2-40B4-BE49-F238E27FC236}">
                <a16:creationId xmlns:a16="http://schemas.microsoft.com/office/drawing/2014/main" id="{AAF86F8A-9942-977A-9C8C-D46F8AEBE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D81C7380-9E8C-DDA0-929C-0AFAC5BB0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Gram-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Schmidtova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ortogonalizácia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6" name="Rectangle 60">
            <a:extLst>
              <a:ext uri="{FF2B5EF4-FFF2-40B4-BE49-F238E27FC236}">
                <a16:creationId xmlns:a16="http://schemas.microsoft.com/office/drawing/2014/main" id="{7645923C-17AD-7994-7C5A-008B60D62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150" y="1312828"/>
            <a:ext cx="2645562" cy="111291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12">
                <a:extLst>
                  <a:ext uri="{FF2B5EF4-FFF2-40B4-BE49-F238E27FC236}">
                    <a16:creationId xmlns:a16="http://schemas.microsoft.com/office/drawing/2014/main" id="{45E4A416-F45D-B2D2-8FF5-AB1AD4823E63}"/>
                  </a:ext>
                </a:extLst>
              </p:cNvPr>
              <p:cNvSpPr txBox="1"/>
              <p:nvPr/>
            </p:nvSpPr>
            <p:spPr bwMode="auto">
              <a:xfrm>
                <a:off x="808589" y="3159445"/>
                <a:ext cx="2969832" cy="106164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𝐆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−2/3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Object 12">
                <a:extLst>
                  <a:ext uri="{FF2B5EF4-FFF2-40B4-BE49-F238E27FC236}">
                    <a16:creationId xmlns:a16="http://schemas.microsoft.com/office/drawing/2014/main" id="{45E4A416-F45D-B2D2-8FF5-AB1AD4823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8589" y="3159445"/>
                <a:ext cx="2969832" cy="10616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60">
            <a:extLst>
              <a:ext uri="{FF2B5EF4-FFF2-40B4-BE49-F238E27FC236}">
                <a16:creationId xmlns:a16="http://schemas.microsoft.com/office/drawing/2014/main" id="{8FA0FEC6-AF14-26F1-B217-E753E58C2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85" y="3121861"/>
            <a:ext cx="3024336" cy="109922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12">
                <a:extLst>
                  <a:ext uri="{FF2B5EF4-FFF2-40B4-BE49-F238E27FC236}">
                    <a16:creationId xmlns:a16="http://schemas.microsoft.com/office/drawing/2014/main" id="{2F61298D-F3FF-AF72-037E-4C80C042552A}"/>
                  </a:ext>
                </a:extLst>
              </p:cNvPr>
              <p:cNvSpPr txBox="1"/>
              <p:nvPr/>
            </p:nvSpPr>
            <p:spPr bwMode="auto">
              <a:xfrm>
                <a:off x="810080" y="5083737"/>
                <a:ext cx="3473888" cy="88574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0.577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0.577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0.577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0.707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.000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0.707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0.408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0.816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0.408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4" name="Object 12">
                <a:extLst>
                  <a:ext uri="{FF2B5EF4-FFF2-40B4-BE49-F238E27FC236}">
                    <a16:creationId xmlns:a16="http://schemas.microsoft.com/office/drawing/2014/main" id="{2F61298D-F3FF-AF72-037E-4C80C0425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0080" y="5083737"/>
                <a:ext cx="3473888" cy="8857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60">
            <a:extLst>
              <a:ext uri="{FF2B5EF4-FFF2-40B4-BE49-F238E27FC236}">
                <a16:creationId xmlns:a16="http://schemas.microsoft.com/office/drawing/2014/main" id="{7F95C3E6-CD4E-EA31-8555-091DF34C0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4994069"/>
            <a:ext cx="3600400" cy="1099227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 dirty="0">
              <a:solidFill>
                <a:srgbClr val="FF0000"/>
              </a:solidFill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69E6DA81-7354-05F8-CC94-941CAD8FB3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46492" y="2933696"/>
            <a:ext cx="4328588" cy="3246441"/>
          </a:xfrm>
          <a:prstGeom prst="rect">
            <a:avLst/>
          </a:prstGeom>
        </p:spPr>
      </p:pic>
      <p:sp>
        <p:nvSpPr>
          <p:cNvPr id="9" name="Rectangle 60">
            <a:extLst>
              <a:ext uri="{FF2B5EF4-FFF2-40B4-BE49-F238E27FC236}">
                <a16:creationId xmlns:a16="http://schemas.microsoft.com/office/drawing/2014/main" id="{FBDBA419-7B25-03D5-8D63-15117E025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6201" y="3005705"/>
            <a:ext cx="3816424" cy="3096344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10" name="Ovál 9">
            <a:extLst>
              <a:ext uri="{FF2B5EF4-FFF2-40B4-BE49-F238E27FC236}">
                <a16:creationId xmlns:a16="http://schemas.microsoft.com/office/drawing/2014/main" id="{3870C039-A508-F98C-E9A2-3EEECB6DEEB7}"/>
              </a:ext>
            </a:extLst>
          </p:cNvPr>
          <p:cNvSpPr/>
          <p:nvPr/>
        </p:nvSpPr>
        <p:spPr>
          <a:xfrm>
            <a:off x="4937827" y="4358334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vál 10">
            <a:extLst>
              <a:ext uri="{FF2B5EF4-FFF2-40B4-BE49-F238E27FC236}">
                <a16:creationId xmlns:a16="http://schemas.microsoft.com/office/drawing/2014/main" id="{B87098DE-AF0B-AE09-5FA4-14FABB50B7FD}"/>
              </a:ext>
            </a:extLst>
          </p:cNvPr>
          <p:cNvSpPr/>
          <p:nvPr/>
        </p:nvSpPr>
        <p:spPr>
          <a:xfrm>
            <a:off x="8293268" y="4370907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vál 11">
            <a:extLst>
              <a:ext uri="{FF2B5EF4-FFF2-40B4-BE49-F238E27FC236}">
                <a16:creationId xmlns:a16="http://schemas.microsoft.com/office/drawing/2014/main" id="{0F69F8C1-48C5-40F2-9CC0-49E47F5B9336}"/>
              </a:ext>
            </a:extLst>
          </p:cNvPr>
          <p:cNvSpPr/>
          <p:nvPr/>
        </p:nvSpPr>
        <p:spPr>
          <a:xfrm>
            <a:off x="6619723" y="436512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vál 12">
            <a:extLst>
              <a:ext uri="{FF2B5EF4-FFF2-40B4-BE49-F238E27FC236}">
                <a16:creationId xmlns:a16="http://schemas.microsoft.com/office/drawing/2014/main" id="{C9F184B9-AFA8-D068-2587-89E02A5169AB}"/>
              </a:ext>
            </a:extLst>
          </p:cNvPr>
          <p:cNvSpPr/>
          <p:nvPr/>
        </p:nvSpPr>
        <p:spPr>
          <a:xfrm>
            <a:off x="6613952" y="4869160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FF0000"/>
              </a:solidFill>
            </a:endParaRPr>
          </a:p>
        </p:txBody>
      </p:sp>
      <p:sp>
        <p:nvSpPr>
          <p:cNvPr id="16" name="Ovál 15">
            <a:extLst>
              <a:ext uri="{FF2B5EF4-FFF2-40B4-BE49-F238E27FC236}">
                <a16:creationId xmlns:a16="http://schemas.microsoft.com/office/drawing/2014/main" id="{D14B36AF-F480-1826-245E-061CB39CE455}"/>
              </a:ext>
            </a:extLst>
          </p:cNvPr>
          <p:cNvSpPr/>
          <p:nvPr/>
        </p:nvSpPr>
        <p:spPr>
          <a:xfrm>
            <a:off x="4943614" y="5476723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FF0000"/>
              </a:solidFill>
            </a:endParaRPr>
          </a:p>
        </p:txBody>
      </p:sp>
      <p:sp>
        <p:nvSpPr>
          <p:cNvPr id="17" name="Ovál 16">
            <a:extLst>
              <a:ext uri="{FF2B5EF4-FFF2-40B4-BE49-F238E27FC236}">
                <a16:creationId xmlns:a16="http://schemas.microsoft.com/office/drawing/2014/main" id="{460042F3-8462-BA14-2F0A-68CDD56A3409}"/>
              </a:ext>
            </a:extLst>
          </p:cNvPr>
          <p:cNvSpPr/>
          <p:nvPr/>
        </p:nvSpPr>
        <p:spPr>
          <a:xfrm>
            <a:off x="8290704" y="4250023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8327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91890" name="Object 18"/>
              <p:cNvSpPr txBox="1"/>
              <p:nvPr/>
            </p:nvSpPr>
            <p:spPr bwMode="auto">
              <a:xfrm>
                <a:off x="845443" y="1434016"/>
                <a:ext cx="2803525" cy="12874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mr>
                          </m:m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91890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5443" y="1434016"/>
                <a:ext cx="2803525" cy="12874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ine 2">
            <a:extLst>
              <a:ext uri="{FF2B5EF4-FFF2-40B4-BE49-F238E27FC236}">
                <a16:creationId xmlns:a16="http://schemas.microsoft.com/office/drawing/2014/main" id="{AAF86F8A-9942-977A-9C8C-D46F8AEBE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D81C7380-9E8C-DDA0-929C-0AFAC5BB0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Gram-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Schmidtova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ortogonalizácia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6" name="Rectangle 60">
            <a:extLst>
              <a:ext uri="{FF2B5EF4-FFF2-40B4-BE49-F238E27FC236}">
                <a16:creationId xmlns:a16="http://schemas.microsoft.com/office/drawing/2014/main" id="{7645923C-17AD-7994-7C5A-008B60D62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150" y="1312828"/>
            <a:ext cx="2645562" cy="111291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12">
                <a:extLst>
                  <a:ext uri="{FF2B5EF4-FFF2-40B4-BE49-F238E27FC236}">
                    <a16:creationId xmlns:a16="http://schemas.microsoft.com/office/drawing/2014/main" id="{45E4A416-F45D-B2D2-8FF5-AB1AD4823E63}"/>
                  </a:ext>
                </a:extLst>
              </p:cNvPr>
              <p:cNvSpPr txBox="1"/>
              <p:nvPr/>
            </p:nvSpPr>
            <p:spPr bwMode="auto">
              <a:xfrm>
                <a:off x="808589" y="3159445"/>
                <a:ext cx="2969832" cy="106164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𝐆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−2/3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Object 12">
                <a:extLst>
                  <a:ext uri="{FF2B5EF4-FFF2-40B4-BE49-F238E27FC236}">
                    <a16:creationId xmlns:a16="http://schemas.microsoft.com/office/drawing/2014/main" id="{45E4A416-F45D-B2D2-8FF5-AB1AD4823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8589" y="3159445"/>
                <a:ext cx="2969832" cy="10616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60">
            <a:extLst>
              <a:ext uri="{FF2B5EF4-FFF2-40B4-BE49-F238E27FC236}">
                <a16:creationId xmlns:a16="http://schemas.microsoft.com/office/drawing/2014/main" id="{8FA0FEC6-AF14-26F1-B217-E753E58C2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85" y="3121861"/>
            <a:ext cx="3024336" cy="109922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12">
                <a:extLst>
                  <a:ext uri="{FF2B5EF4-FFF2-40B4-BE49-F238E27FC236}">
                    <a16:creationId xmlns:a16="http://schemas.microsoft.com/office/drawing/2014/main" id="{2F61298D-F3FF-AF72-037E-4C80C042552A}"/>
                  </a:ext>
                </a:extLst>
              </p:cNvPr>
              <p:cNvSpPr txBox="1"/>
              <p:nvPr/>
            </p:nvSpPr>
            <p:spPr bwMode="auto">
              <a:xfrm>
                <a:off x="810080" y="5083737"/>
                <a:ext cx="3473888" cy="88574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0.577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0.577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0.577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0.707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.000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0.707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0.408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0.816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0.408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4" name="Object 12">
                <a:extLst>
                  <a:ext uri="{FF2B5EF4-FFF2-40B4-BE49-F238E27FC236}">
                    <a16:creationId xmlns:a16="http://schemas.microsoft.com/office/drawing/2014/main" id="{2F61298D-F3FF-AF72-037E-4C80C0425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0080" y="5083737"/>
                <a:ext cx="3473888" cy="8857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60">
            <a:extLst>
              <a:ext uri="{FF2B5EF4-FFF2-40B4-BE49-F238E27FC236}">
                <a16:creationId xmlns:a16="http://schemas.microsoft.com/office/drawing/2014/main" id="{7F95C3E6-CD4E-EA31-8555-091DF34C0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4994069"/>
            <a:ext cx="3600400" cy="1099227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 dirty="0">
              <a:solidFill>
                <a:srgbClr val="FF0000"/>
              </a:solidFill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69E6DA81-7354-05F8-CC94-941CAD8FB3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46492" y="2933696"/>
            <a:ext cx="4328588" cy="3246441"/>
          </a:xfrm>
          <a:prstGeom prst="rect">
            <a:avLst/>
          </a:prstGeom>
        </p:spPr>
      </p:pic>
      <p:sp>
        <p:nvSpPr>
          <p:cNvPr id="9" name="Rectangle 60">
            <a:extLst>
              <a:ext uri="{FF2B5EF4-FFF2-40B4-BE49-F238E27FC236}">
                <a16:creationId xmlns:a16="http://schemas.microsoft.com/office/drawing/2014/main" id="{FBDBA419-7B25-03D5-8D63-15117E025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6201" y="3005705"/>
            <a:ext cx="3816424" cy="3096344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10" name="Ovál 9">
            <a:extLst>
              <a:ext uri="{FF2B5EF4-FFF2-40B4-BE49-F238E27FC236}">
                <a16:creationId xmlns:a16="http://schemas.microsoft.com/office/drawing/2014/main" id="{39BFF808-BFF9-66E0-F7DB-0A818EC38972}"/>
              </a:ext>
            </a:extLst>
          </p:cNvPr>
          <p:cNvSpPr/>
          <p:nvPr/>
        </p:nvSpPr>
        <p:spPr>
          <a:xfrm>
            <a:off x="4937827" y="4358334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vál 10">
            <a:extLst>
              <a:ext uri="{FF2B5EF4-FFF2-40B4-BE49-F238E27FC236}">
                <a16:creationId xmlns:a16="http://schemas.microsoft.com/office/drawing/2014/main" id="{5B24B18E-D71B-88CA-7B93-E0EFD405F70A}"/>
              </a:ext>
            </a:extLst>
          </p:cNvPr>
          <p:cNvSpPr/>
          <p:nvPr/>
        </p:nvSpPr>
        <p:spPr>
          <a:xfrm>
            <a:off x="8293268" y="4370907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vál 11">
            <a:extLst>
              <a:ext uri="{FF2B5EF4-FFF2-40B4-BE49-F238E27FC236}">
                <a16:creationId xmlns:a16="http://schemas.microsoft.com/office/drawing/2014/main" id="{FF43ABCC-3AB8-5DF2-44C1-0B04898A59FF}"/>
              </a:ext>
            </a:extLst>
          </p:cNvPr>
          <p:cNvSpPr/>
          <p:nvPr/>
        </p:nvSpPr>
        <p:spPr>
          <a:xfrm>
            <a:off x="6619723" y="436512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vál 12">
            <a:extLst>
              <a:ext uri="{FF2B5EF4-FFF2-40B4-BE49-F238E27FC236}">
                <a16:creationId xmlns:a16="http://schemas.microsoft.com/office/drawing/2014/main" id="{CEDBD2B1-F8D2-3719-C1A7-39AB58A762D5}"/>
              </a:ext>
            </a:extLst>
          </p:cNvPr>
          <p:cNvSpPr/>
          <p:nvPr/>
        </p:nvSpPr>
        <p:spPr>
          <a:xfrm>
            <a:off x="6613952" y="4869160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FF0000"/>
              </a:solidFill>
            </a:endParaRPr>
          </a:p>
        </p:txBody>
      </p:sp>
      <p:sp>
        <p:nvSpPr>
          <p:cNvPr id="16" name="Ovál 15">
            <a:extLst>
              <a:ext uri="{FF2B5EF4-FFF2-40B4-BE49-F238E27FC236}">
                <a16:creationId xmlns:a16="http://schemas.microsoft.com/office/drawing/2014/main" id="{25C3B782-E099-30B7-345C-BE0749F90BF9}"/>
              </a:ext>
            </a:extLst>
          </p:cNvPr>
          <p:cNvSpPr/>
          <p:nvPr/>
        </p:nvSpPr>
        <p:spPr>
          <a:xfrm>
            <a:off x="4943614" y="5476723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FF0000"/>
              </a:solidFill>
            </a:endParaRPr>
          </a:p>
        </p:txBody>
      </p:sp>
      <p:sp>
        <p:nvSpPr>
          <p:cNvPr id="17" name="Ovál 16">
            <a:extLst>
              <a:ext uri="{FF2B5EF4-FFF2-40B4-BE49-F238E27FC236}">
                <a16:creationId xmlns:a16="http://schemas.microsoft.com/office/drawing/2014/main" id="{FE4B574E-9905-6611-C3C9-EB09F3B08954}"/>
              </a:ext>
            </a:extLst>
          </p:cNvPr>
          <p:cNvSpPr/>
          <p:nvPr/>
        </p:nvSpPr>
        <p:spPr>
          <a:xfrm>
            <a:off x="8290704" y="4250023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FF0000"/>
              </a:solidFill>
            </a:endParaRPr>
          </a:p>
        </p:txBody>
      </p:sp>
      <p:sp>
        <p:nvSpPr>
          <p:cNvPr id="18" name="Ovál 17">
            <a:extLst>
              <a:ext uri="{FF2B5EF4-FFF2-40B4-BE49-F238E27FC236}">
                <a16:creationId xmlns:a16="http://schemas.microsoft.com/office/drawing/2014/main" id="{F43575B0-8F0B-5A38-9CF3-05885CDC22C5}"/>
              </a:ext>
            </a:extLst>
          </p:cNvPr>
          <p:cNvSpPr/>
          <p:nvPr/>
        </p:nvSpPr>
        <p:spPr>
          <a:xfrm>
            <a:off x="6619739" y="5566108"/>
            <a:ext cx="144000" cy="144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FF0000"/>
              </a:solidFill>
            </a:endParaRPr>
          </a:p>
        </p:txBody>
      </p:sp>
      <p:sp>
        <p:nvSpPr>
          <p:cNvPr id="19" name="Ovál 18">
            <a:extLst>
              <a:ext uri="{FF2B5EF4-FFF2-40B4-BE49-F238E27FC236}">
                <a16:creationId xmlns:a16="http://schemas.microsoft.com/office/drawing/2014/main" id="{9081C2E5-580D-DF7E-C302-4A18E50AA215}"/>
              </a:ext>
            </a:extLst>
          </p:cNvPr>
          <p:cNvSpPr/>
          <p:nvPr/>
        </p:nvSpPr>
        <p:spPr>
          <a:xfrm>
            <a:off x="4932040" y="4509120"/>
            <a:ext cx="144000" cy="144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FF0000"/>
              </a:solidFill>
            </a:endParaRPr>
          </a:p>
        </p:txBody>
      </p:sp>
      <p:sp>
        <p:nvSpPr>
          <p:cNvPr id="20" name="Ovál 19">
            <a:extLst>
              <a:ext uri="{FF2B5EF4-FFF2-40B4-BE49-F238E27FC236}">
                <a16:creationId xmlns:a16="http://schemas.microsoft.com/office/drawing/2014/main" id="{E0A4189F-7841-1D53-2AC3-50431E708A92}"/>
              </a:ext>
            </a:extLst>
          </p:cNvPr>
          <p:cNvSpPr/>
          <p:nvPr/>
        </p:nvSpPr>
        <p:spPr>
          <a:xfrm>
            <a:off x="8281710" y="4526497"/>
            <a:ext cx="144000" cy="144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0532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15">
            <a:extLst>
              <a:ext uri="{FF2B5EF4-FFF2-40B4-BE49-F238E27FC236}">
                <a16:creationId xmlns:a16="http://schemas.microsoft.com/office/drawing/2014/main" id="{04BAFD67-755E-34CA-B46B-C518E2431FCF}"/>
              </a:ext>
            </a:extLst>
          </p:cNvPr>
          <p:cNvSpPr/>
          <p:nvPr/>
        </p:nvSpPr>
        <p:spPr>
          <a:xfrm>
            <a:off x="388317" y="1612867"/>
            <a:ext cx="8477280" cy="49687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Príklad 2.9.2 Nájdite konštantnú, lineárnu a kvadratickú zložku vektorov v = (3, 6, 2) a u = (0, 2, 7). </a:t>
            </a:r>
          </a:p>
        </p:txBody>
      </p:sp>
      <p:sp>
        <p:nvSpPr>
          <p:cNvPr id="2" name="Line 2">
            <a:extLst>
              <a:ext uri="{FF2B5EF4-FFF2-40B4-BE49-F238E27FC236}">
                <a16:creationId xmlns:a16="http://schemas.microsoft.com/office/drawing/2014/main" id="{AAF86F8A-9942-977A-9C8C-D46F8AEBE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D81C7380-9E8C-DDA0-929C-0AFAC5BB0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Gram-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Schmidtova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ortogonalizácia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12">
                <a:extLst>
                  <a:ext uri="{FF2B5EF4-FFF2-40B4-BE49-F238E27FC236}">
                    <a16:creationId xmlns:a16="http://schemas.microsoft.com/office/drawing/2014/main" id="{45E4A416-F45D-B2D2-8FF5-AB1AD4823E63}"/>
                  </a:ext>
                </a:extLst>
              </p:cNvPr>
              <p:cNvSpPr txBox="1"/>
              <p:nvPr/>
            </p:nvSpPr>
            <p:spPr bwMode="auto">
              <a:xfrm>
                <a:off x="628977" y="3576629"/>
                <a:ext cx="2969832" cy="106164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𝐆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−2/3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Object 12">
                <a:extLst>
                  <a:ext uri="{FF2B5EF4-FFF2-40B4-BE49-F238E27FC236}">
                    <a16:creationId xmlns:a16="http://schemas.microsoft.com/office/drawing/2014/main" id="{45E4A416-F45D-B2D2-8FF5-AB1AD4823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977" y="3576629"/>
                <a:ext cx="2969832" cy="10616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254F0CD8-22CE-4F73-2821-E0EAFFD8C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20" y="928670"/>
            <a:ext cx="736642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Dáta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6">
                <a:extLst>
                  <a:ext uri="{FF2B5EF4-FFF2-40B4-BE49-F238E27FC236}">
                    <a16:creationId xmlns:a16="http://schemas.microsoft.com/office/drawing/2014/main" id="{5DB481A1-4B48-C5CE-A798-B538B8B4FB53}"/>
                  </a:ext>
                </a:extLst>
              </p:cNvPr>
              <p:cNvSpPr txBox="1"/>
              <p:nvPr/>
            </p:nvSpPr>
            <p:spPr bwMode="auto">
              <a:xfrm>
                <a:off x="1023938" y="985838"/>
                <a:ext cx="2179910" cy="4851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1" name="Object 16">
                <a:extLst>
                  <a:ext uri="{FF2B5EF4-FFF2-40B4-BE49-F238E27FC236}">
                    <a16:creationId xmlns:a16="http://schemas.microsoft.com/office/drawing/2014/main" id="{5DB481A1-4B48-C5CE-A798-B538B8B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3938" y="985838"/>
                <a:ext cx="2179910" cy="4851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6">
                <a:extLst>
                  <a:ext uri="{FF2B5EF4-FFF2-40B4-BE49-F238E27FC236}">
                    <a16:creationId xmlns:a16="http://schemas.microsoft.com/office/drawing/2014/main" id="{769F227B-F50A-A2F0-D435-15F6077DAE7D}"/>
                  </a:ext>
                </a:extLst>
              </p:cNvPr>
              <p:cNvSpPr txBox="1"/>
              <p:nvPr/>
            </p:nvSpPr>
            <p:spPr bwMode="auto">
              <a:xfrm>
                <a:off x="3400202" y="985202"/>
                <a:ext cx="2323926" cy="51740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2" name="Object 16">
                <a:extLst>
                  <a:ext uri="{FF2B5EF4-FFF2-40B4-BE49-F238E27FC236}">
                    <a16:creationId xmlns:a16="http://schemas.microsoft.com/office/drawing/2014/main" id="{769F227B-F50A-A2F0-D435-15F6077DA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00202" y="985202"/>
                <a:ext cx="2323926" cy="5174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16">
                <a:extLst>
                  <a:ext uri="{FF2B5EF4-FFF2-40B4-BE49-F238E27FC236}">
                    <a16:creationId xmlns:a16="http://schemas.microsoft.com/office/drawing/2014/main" id="{D40E418B-E268-BCC3-FAA1-6A36E901E517}"/>
                  </a:ext>
                </a:extLst>
              </p:cNvPr>
              <p:cNvSpPr txBox="1"/>
              <p:nvPr/>
            </p:nvSpPr>
            <p:spPr bwMode="auto">
              <a:xfrm>
                <a:off x="956726" y="2585400"/>
                <a:ext cx="1387822" cy="43297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3" name="Object 16">
                <a:extLst>
                  <a:ext uri="{FF2B5EF4-FFF2-40B4-BE49-F238E27FC236}">
                    <a16:creationId xmlns:a16="http://schemas.microsoft.com/office/drawing/2014/main" id="{D40E418B-E268-BCC3-FAA1-6A36E901E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6726" y="2585400"/>
                <a:ext cx="1387822" cy="4329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16">
                <a:extLst>
                  <a:ext uri="{FF2B5EF4-FFF2-40B4-BE49-F238E27FC236}">
                    <a16:creationId xmlns:a16="http://schemas.microsoft.com/office/drawing/2014/main" id="{39EE75A1-A40A-C468-05A4-DBA5588CCC06}"/>
                  </a:ext>
                </a:extLst>
              </p:cNvPr>
              <p:cNvSpPr txBox="1"/>
              <p:nvPr/>
            </p:nvSpPr>
            <p:spPr bwMode="auto">
              <a:xfrm>
                <a:off x="939837" y="3005705"/>
                <a:ext cx="1372663" cy="4851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3, 6, 3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6" name="Object 16">
                <a:extLst>
                  <a:ext uri="{FF2B5EF4-FFF2-40B4-BE49-F238E27FC236}">
                    <a16:creationId xmlns:a16="http://schemas.microsoft.com/office/drawing/2014/main" id="{39EE75A1-A40A-C468-05A4-DBA5588CC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9837" y="3005705"/>
                <a:ext cx="1372663" cy="4851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BlokTextu 17">
            <a:extLst>
              <a:ext uri="{FF2B5EF4-FFF2-40B4-BE49-F238E27FC236}">
                <a16:creationId xmlns:a16="http://schemas.microsoft.com/office/drawing/2014/main" id="{EC5AB992-1A7C-76EA-A1FD-CD738B07881C}"/>
              </a:ext>
            </a:extLst>
          </p:cNvPr>
          <p:cNvSpPr txBox="1"/>
          <p:nvPr/>
        </p:nvSpPr>
        <p:spPr>
          <a:xfrm>
            <a:off x="899592" y="1834446"/>
            <a:ext cx="74168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Príklad 2.9.2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Nájdite konštantnú, lineárnu a kvadratickú zložku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(3, 6,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 </a:t>
            </a:r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(0, 2, 7).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24">
                <a:extLst>
                  <a:ext uri="{FF2B5EF4-FFF2-40B4-BE49-F238E27FC236}">
                    <a16:creationId xmlns:a16="http://schemas.microsoft.com/office/drawing/2014/main" id="{DF6AE481-B16D-D927-FB0E-6BF8DAC2F252}"/>
                  </a:ext>
                </a:extLst>
              </p:cNvPr>
              <p:cNvSpPr txBox="1"/>
              <p:nvPr/>
            </p:nvSpPr>
            <p:spPr bwMode="auto">
              <a:xfrm>
                <a:off x="3520959" y="2874387"/>
                <a:ext cx="1555097" cy="850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5" name="Object 24">
                <a:extLst>
                  <a:ext uri="{FF2B5EF4-FFF2-40B4-BE49-F238E27FC236}">
                    <a16:creationId xmlns:a16="http://schemas.microsoft.com/office/drawing/2014/main" id="{DF6AE481-B16D-D927-FB0E-6BF8DAC2F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0959" y="2874387"/>
                <a:ext cx="1555097" cy="8509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24">
                <a:extLst>
                  <a:ext uri="{FF2B5EF4-FFF2-40B4-BE49-F238E27FC236}">
                    <a16:creationId xmlns:a16="http://schemas.microsoft.com/office/drawing/2014/main" id="{98569614-7143-FBF3-3A73-53FB45696DC9}"/>
                  </a:ext>
                </a:extLst>
              </p:cNvPr>
              <p:cNvSpPr txBox="1"/>
              <p:nvPr/>
            </p:nvSpPr>
            <p:spPr bwMode="auto">
              <a:xfrm>
                <a:off x="4860032" y="2891844"/>
                <a:ext cx="2304256" cy="850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⋅1+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⋅1+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⋅1</m:t>
                          </m:r>
                        </m:num>
                        <m:den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6" name="Object 24">
                <a:extLst>
                  <a:ext uri="{FF2B5EF4-FFF2-40B4-BE49-F238E27FC236}">
                    <a16:creationId xmlns:a16="http://schemas.microsoft.com/office/drawing/2014/main" id="{98569614-7143-FBF3-3A73-53FB45696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60032" y="2891844"/>
                <a:ext cx="2304256" cy="8509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bject 24">
                <a:extLst>
                  <a:ext uri="{FF2B5EF4-FFF2-40B4-BE49-F238E27FC236}">
                    <a16:creationId xmlns:a16="http://schemas.microsoft.com/office/drawing/2014/main" id="{93B2255C-17BF-CB55-5D3D-D18DA398D1BD}"/>
                  </a:ext>
                </a:extLst>
              </p:cNvPr>
              <p:cNvSpPr txBox="1"/>
              <p:nvPr/>
            </p:nvSpPr>
            <p:spPr bwMode="auto">
              <a:xfrm>
                <a:off x="7020272" y="2891844"/>
                <a:ext cx="792088" cy="850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12 </m:t>
                          </m:r>
                        </m:num>
                        <m:den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7" name="Object 24">
                <a:extLst>
                  <a:ext uri="{FF2B5EF4-FFF2-40B4-BE49-F238E27FC236}">
                    <a16:creationId xmlns:a16="http://schemas.microsoft.com/office/drawing/2014/main" id="{93B2255C-17BF-CB55-5D3D-D18DA398D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20272" y="2891844"/>
                <a:ext cx="792088" cy="8509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24">
                <a:extLst>
                  <a:ext uri="{FF2B5EF4-FFF2-40B4-BE49-F238E27FC236}">
                    <a16:creationId xmlns:a16="http://schemas.microsoft.com/office/drawing/2014/main" id="{066E50ED-EF77-1D99-20E3-E011F37A059C}"/>
                  </a:ext>
                </a:extLst>
              </p:cNvPr>
              <p:cNvSpPr txBox="1"/>
              <p:nvPr/>
            </p:nvSpPr>
            <p:spPr bwMode="auto">
              <a:xfrm>
                <a:off x="7668344" y="3020100"/>
                <a:ext cx="598070" cy="40412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8" name="Object 24">
                <a:extLst>
                  <a:ext uri="{FF2B5EF4-FFF2-40B4-BE49-F238E27FC236}">
                    <a16:creationId xmlns:a16="http://schemas.microsoft.com/office/drawing/2014/main" id="{066E50ED-EF77-1D99-20E3-E011F37A0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68344" y="3020100"/>
                <a:ext cx="598070" cy="40412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24">
                <a:extLst>
                  <a:ext uri="{FF2B5EF4-FFF2-40B4-BE49-F238E27FC236}">
                    <a16:creationId xmlns:a16="http://schemas.microsoft.com/office/drawing/2014/main" id="{243BB465-C7AE-9DE7-1F46-BC21A41376A7}"/>
                  </a:ext>
                </a:extLst>
              </p:cNvPr>
              <p:cNvSpPr txBox="1"/>
              <p:nvPr/>
            </p:nvSpPr>
            <p:spPr bwMode="auto">
              <a:xfrm>
                <a:off x="3530811" y="3717032"/>
                <a:ext cx="1555097" cy="850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9" name="Object 24">
                <a:extLst>
                  <a:ext uri="{FF2B5EF4-FFF2-40B4-BE49-F238E27FC236}">
                    <a16:creationId xmlns:a16="http://schemas.microsoft.com/office/drawing/2014/main" id="{243BB465-C7AE-9DE7-1F46-BC21A4137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30811" y="3717032"/>
                <a:ext cx="1555097" cy="8509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24">
                <a:extLst>
                  <a:ext uri="{FF2B5EF4-FFF2-40B4-BE49-F238E27FC236}">
                    <a16:creationId xmlns:a16="http://schemas.microsoft.com/office/drawing/2014/main" id="{03D35285-F25E-F064-0CA3-9779C4A6E37E}"/>
                  </a:ext>
                </a:extLst>
              </p:cNvPr>
              <p:cNvSpPr txBox="1"/>
              <p:nvPr/>
            </p:nvSpPr>
            <p:spPr bwMode="auto">
              <a:xfrm>
                <a:off x="4869884" y="3734489"/>
                <a:ext cx="1872352" cy="850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⋅1</m:t>
                          </m:r>
                        </m:num>
                        <m:den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0" name="Object 24">
                <a:extLst>
                  <a:ext uri="{FF2B5EF4-FFF2-40B4-BE49-F238E27FC236}">
                    <a16:creationId xmlns:a16="http://schemas.microsoft.com/office/drawing/2014/main" id="{03D35285-F25E-F064-0CA3-9779C4A6E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69884" y="3734489"/>
                <a:ext cx="1872352" cy="8509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24">
                <a:extLst>
                  <a:ext uri="{FF2B5EF4-FFF2-40B4-BE49-F238E27FC236}">
                    <a16:creationId xmlns:a16="http://schemas.microsoft.com/office/drawing/2014/main" id="{606CB5BA-B6F2-F973-CA29-69F60FAF143F}"/>
                  </a:ext>
                </a:extLst>
              </p:cNvPr>
              <p:cNvSpPr txBox="1"/>
              <p:nvPr/>
            </p:nvSpPr>
            <p:spPr bwMode="auto">
              <a:xfrm>
                <a:off x="6732240" y="3734489"/>
                <a:ext cx="792088" cy="850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1" name="Object 24">
                <a:extLst>
                  <a:ext uri="{FF2B5EF4-FFF2-40B4-BE49-F238E27FC236}">
                    <a16:creationId xmlns:a16="http://schemas.microsoft.com/office/drawing/2014/main" id="{606CB5BA-B6F2-F973-CA29-69F60FAF1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32240" y="3734489"/>
                <a:ext cx="792088" cy="8509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1872" name="Object 24">
                <a:extLst>
                  <a:ext uri="{FF2B5EF4-FFF2-40B4-BE49-F238E27FC236}">
                    <a16:creationId xmlns:a16="http://schemas.microsoft.com/office/drawing/2014/main" id="{BF2C5E0D-8896-6B07-C9D9-913AB72C69D8}"/>
                  </a:ext>
                </a:extLst>
              </p:cNvPr>
              <p:cNvSpPr txBox="1"/>
              <p:nvPr/>
            </p:nvSpPr>
            <p:spPr bwMode="auto">
              <a:xfrm>
                <a:off x="7380312" y="3862745"/>
                <a:ext cx="598070" cy="40412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91872" name="Object 24">
                <a:extLst>
                  <a:ext uri="{FF2B5EF4-FFF2-40B4-BE49-F238E27FC236}">
                    <a16:creationId xmlns:a16="http://schemas.microsoft.com/office/drawing/2014/main" id="{BF2C5E0D-8896-6B07-C9D9-913AB72C6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80312" y="3862745"/>
                <a:ext cx="598070" cy="40412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1873" name="Object 24">
                <a:extLst>
                  <a:ext uri="{FF2B5EF4-FFF2-40B4-BE49-F238E27FC236}">
                    <a16:creationId xmlns:a16="http://schemas.microsoft.com/office/drawing/2014/main" id="{D02563C4-ADEA-CFD1-6360-D55A42C4F85C}"/>
                  </a:ext>
                </a:extLst>
              </p:cNvPr>
              <p:cNvSpPr txBox="1"/>
              <p:nvPr/>
            </p:nvSpPr>
            <p:spPr bwMode="auto">
              <a:xfrm>
                <a:off x="3531953" y="4648875"/>
                <a:ext cx="1555097" cy="850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91873" name="Object 24">
                <a:extLst>
                  <a:ext uri="{FF2B5EF4-FFF2-40B4-BE49-F238E27FC236}">
                    <a16:creationId xmlns:a16="http://schemas.microsoft.com/office/drawing/2014/main" id="{D02563C4-ADEA-CFD1-6360-D55A42C4F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31953" y="4648875"/>
                <a:ext cx="1555097" cy="8509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1874" name="Object 24">
                <a:extLst>
                  <a:ext uri="{FF2B5EF4-FFF2-40B4-BE49-F238E27FC236}">
                    <a16:creationId xmlns:a16="http://schemas.microsoft.com/office/drawing/2014/main" id="{2233641A-4D75-DE1B-60BA-63D80A802404}"/>
                  </a:ext>
                </a:extLst>
              </p:cNvPr>
              <p:cNvSpPr txBox="1"/>
              <p:nvPr/>
            </p:nvSpPr>
            <p:spPr bwMode="auto">
              <a:xfrm>
                <a:off x="4871026" y="4666332"/>
                <a:ext cx="2149246" cy="850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1−4+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+1/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91874" name="Object 24">
                <a:extLst>
                  <a:ext uri="{FF2B5EF4-FFF2-40B4-BE49-F238E27FC236}">
                    <a16:creationId xmlns:a16="http://schemas.microsoft.com/office/drawing/2014/main" id="{2233641A-4D75-DE1B-60BA-63D80A802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71026" y="4666332"/>
                <a:ext cx="2149246" cy="8509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1875" name="Object 24">
                <a:extLst>
                  <a:ext uri="{FF2B5EF4-FFF2-40B4-BE49-F238E27FC236}">
                    <a16:creationId xmlns:a16="http://schemas.microsoft.com/office/drawing/2014/main" id="{BC55EA6D-12A3-34E7-E738-30A6A0576BC7}"/>
                  </a:ext>
                </a:extLst>
              </p:cNvPr>
              <p:cNvSpPr txBox="1"/>
              <p:nvPr/>
            </p:nvSpPr>
            <p:spPr bwMode="auto">
              <a:xfrm>
                <a:off x="6948264" y="4666332"/>
                <a:ext cx="792088" cy="850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91875" name="Object 24">
                <a:extLst>
                  <a:ext uri="{FF2B5EF4-FFF2-40B4-BE49-F238E27FC236}">
                    <a16:creationId xmlns:a16="http://schemas.microsoft.com/office/drawing/2014/main" id="{BC55EA6D-12A3-34E7-E738-30A6A0576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48264" y="4666332"/>
                <a:ext cx="792088" cy="8509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1876" name="Object 24">
                <a:extLst>
                  <a:ext uri="{FF2B5EF4-FFF2-40B4-BE49-F238E27FC236}">
                    <a16:creationId xmlns:a16="http://schemas.microsoft.com/office/drawing/2014/main" id="{BB3C70B7-93E9-F576-EE54-7FFCBE56B4EA}"/>
                  </a:ext>
                </a:extLst>
              </p:cNvPr>
              <p:cNvSpPr txBox="1"/>
              <p:nvPr/>
            </p:nvSpPr>
            <p:spPr bwMode="auto">
              <a:xfrm>
                <a:off x="7790354" y="4782141"/>
                <a:ext cx="792088" cy="40412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91876" name="Object 24">
                <a:extLst>
                  <a:ext uri="{FF2B5EF4-FFF2-40B4-BE49-F238E27FC236}">
                    <a16:creationId xmlns:a16="http://schemas.microsoft.com/office/drawing/2014/main" id="{BB3C70B7-93E9-F576-EE54-7FFCBE56B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90354" y="4782141"/>
                <a:ext cx="792088" cy="40412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20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/>
      <p:bldP spid="31" grpId="0"/>
      <p:bldP spid="591872" grpId="0"/>
      <p:bldP spid="591873" grpId="0"/>
      <p:bldP spid="591874" grpId="0"/>
      <p:bldP spid="591875" grpId="0"/>
      <p:bldP spid="5918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ovná spojnica 5"/>
          <p:cNvCxnSpPr/>
          <p:nvPr/>
        </p:nvCxnSpPr>
        <p:spPr>
          <a:xfrm rot="5400000" flipH="1" flipV="1">
            <a:off x="-928726" y="3928688"/>
            <a:ext cx="4214842" cy="714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nica 11"/>
          <p:cNvCxnSpPr/>
          <p:nvPr/>
        </p:nvCxnSpPr>
        <p:spPr>
          <a:xfrm>
            <a:off x="285720" y="5072074"/>
            <a:ext cx="3571900" cy="1428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/>
          <p:cNvCxnSpPr/>
          <p:nvPr/>
        </p:nvCxnSpPr>
        <p:spPr>
          <a:xfrm flipV="1">
            <a:off x="1142976" y="1857364"/>
            <a:ext cx="5214974" cy="357190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ovná spojnica 41"/>
          <p:cNvCxnSpPr/>
          <p:nvPr/>
        </p:nvCxnSpPr>
        <p:spPr>
          <a:xfrm flipV="1">
            <a:off x="1142976" y="4786322"/>
            <a:ext cx="7072362" cy="642943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ovná spojnica 45"/>
          <p:cNvCxnSpPr/>
          <p:nvPr/>
        </p:nvCxnSpPr>
        <p:spPr>
          <a:xfrm flipV="1">
            <a:off x="1142976" y="4071942"/>
            <a:ext cx="6786610" cy="13573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ovná spojnica 52"/>
          <p:cNvCxnSpPr/>
          <p:nvPr/>
        </p:nvCxnSpPr>
        <p:spPr>
          <a:xfrm flipV="1">
            <a:off x="214282" y="5429264"/>
            <a:ext cx="928694" cy="142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ovná spojnica 55"/>
          <p:cNvCxnSpPr/>
          <p:nvPr/>
        </p:nvCxnSpPr>
        <p:spPr>
          <a:xfrm flipV="1">
            <a:off x="236292" y="5440206"/>
            <a:ext cx="928694" cy="2143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ovná spojnica 60"/>
          <p:cNvCxnSpPr/>
          <p:nvPr/>
        </p:nvCxnSpPr>
        <p:spPr>
          <a:xfrm flipV="1">
            <a:off x="222520" y="5437502"/>
            <a:ext cx="928694" cy="5715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1812" name="Object 4"/>
          <p:cNvGraphicFramePr>
            <a:graphicFrameLocks noChangeAspect="1"/>
          </p:cNvGraphicFramePr>
          <p:nvPr/>
        </p:nvGraphicFramePr>
        <p:xfrm>
          <a:off x="642910" y="4643446"/>
          <a:ext cx="369887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" imgW="203040" imgH="228600" progId="Equation.3">
                  <p:embed/>
                </p:oleObj>
              </mc:Choice>
              <mc:Fallback>
                <p:oleObj name="Rovnica" r:id="rId2" imgW="203040" imgH="228600" progId="Equation.3">
                  <p:embed/>
                  <p:pic>
                    <p:nvPicPr>
                      <p:cNvPr id="6318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4643446"/>
                        <a:ext cx="369887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Rovná spojnica 10"/>
          <p:cNvCxnSpPr>
            <a:cxnSpLocks/>
          </p:cNvCxnSpPr>
          <p:nvPr/>
        </p:nvCxnSpPr>
        <p:spPr>
          <a:xfrm flipV="1">
            <a:off x="107504" y="3073566"/>
            <a:ext cx="7173440" cy="273169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 rot="5400000" flipH="1" flipV="1">
            <a:off x="-40513" y="2040721"/>
            <a:ext cx="4572032" cy="2205054"/>
          </a:xfrm>
          <a:prstGeom prst="line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nica 13"/>
          <p:cNvCxnSpPr/>
          <p:nvPr/>
        </p:nvCxnSpPr>
        <p:spPr>
          <a:xfrm rot="5400000" flipH="1" flipV="1">
            <a:off x="1536282" y="2749942"/>
            <a:ext cx="3643338" cy="794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2"/>
          <p:cNvGraphicFramePr>
            <a:graphicFrameLocks noChangeAspect="1"/>
          </p:cNvGraphicFramePr>
          <p:nvPr/>
        </p:nvGraphicFramePr>
        <p:xfrm>
          <a:off x="2857488" y="857232"/>
          <a:ext cx="20796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4" imgW="114120" imgH="164880" progId="Equation.3">
                  <p:embed/>
                </p:oleObj>
              </mc:Choice>
              <mc:Fallback>
                <p:oleObj name="Rovnica" r:id="rId4" imgW="114120" imgH="164880" progId="Equation.3">
                  <p:embed/>
                  <p:pic>
                    <p:nvPicPr>
                      <p:cNvPr id="1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857232"/>
                        <a:ext cx="207962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331306"/>
              </p:ext>
            </p:extLst>
          </p:nvPr>
        </p:nvGraphicFramePr>
        <p:xfrm>
          <a:off x="3428992" y="4475428"/>
          <a:ext cx="80327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6" imgW="444240" imgH="241200" progId="Equation.3">
                  <p:embed/>
                </p:oleObj>
              </mc:Choice>
              <mc:Fallback>
                <p:oleObj name="Rovnica" r:id="rId6" imgW="444240" imgH="241200" progId="Equation.3">
                  <p:embed/>
                  <p:pic>
                    <p:nvPicPr>
                      <p:cNvPr id="1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4475428"/>
                        <a:ext cx="803275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"/>
          <p:cNvGraphicFramePr>
            <a:graphicFrameLocks noChangeAspect="1"/>
          </p:cNvGraphicFramePr>
          <p:nvPr/>
        </p:nvGraphicFramePr>
        <p:xfrm>
          <a:off x="6143636" y="3643314"/>
          <a:ext cx="39370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8" imgW="215640" imgH="215640" progId="Equation.3">
                  <p:embed/>
                </p:oleObj>
              </mc:Choice>
              <mc:Fallback>
                <p:oleObj name="Rovnica" r:id="rId8" imgW="215640" imgH="215640" progId="Equation.3">
                  <p:embed/>
                  <p:pic>
                    <p:nvPicPr>
                      <p:cNvPr id="1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6" y="3643314"/>
                        <a:ext cx="393700" cy="38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Rovná spojnica 21"/>
          <p:cNvCxnSpPr/>
          <p:nvPr/>
        </p:nvCxnSpPr>
        <p:spPr>
          <a:xfrm flipV="1">
            <a:off x="1214414" y="4572008"/>
            <a:ext cx="2133616" cy="795342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Line 2">
            <a:extLst>
              <a:ext uri="{FF2B5EF4-FFF2-40B4-BE49-F238E27FC236}">
                <a16:creationId xmlns:a16="http://schemas.microsoft.com/office/drawing/2014/main" id="{8FC333DB-0798-2DBF-F67D-D1D09EEBD3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AF16C3C5-2396-CFE7-9686-9D4018D5F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836" y="210622"/>
            <a:ext cx="29523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Priemet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na priamku 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24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15">
            <a:extLst>
              <a:ext uri="{FF2B5EF4-FFF2-40B4-BE49-F238E27FC236}">
                <a16:creationId xmlns:a16="http://schemas.microsoft.com/office/drawing/2014/main" id="{04BAFD67-755E-34CA-B46B-C518E2431FCF}"/>
              </a:ext>
            </a:extLst>
          </p:cNvPr>
          <p:cNvSpPr/>
          <p:nvPr/>
        </p:nvSpPr>
        <p:spPr>
          <a:xfrm>
            <a:off x="388317" y="1628800"/>
            <a:ext cx="8477280" cy="49687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Príklad 2.9.2 Nájdite konštantnú, lineárnu a kvadratickú zložku vektorov v = (3, 6, 2) a u = (0, 2, 7). </a:t>
            </a:r>
          </a:p>
        </p:txBody>
      </p:sp>
      <p:sp>
        <p:nvSpPr>
          <p:cNvPr id="2" name="Line 2">
            <a:extLst>
              <a:ext uri="{FF2B5EF4-FFF2-40B4-BE49-F238E27FC236}">
                <a16:creationId xmlns:a16="http://schemas.microsoft.com/office/drawing/2014/main" id="{AAF86F8A-9942-977A-9C8C-D46F8AEBE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D81C7380-9E8C-DDA0-929C-0AFAC5BB0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Gram-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Schmidtova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ortogonalizácia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12">
                <a:extLst>
                  <a:ext uri="{FF2B5EF4-FFF2-40B4-BE49-F238E27FC236}">
                    <a16:creationId xmlns:a16="http://schemas.microsoft.com/office/drawing/2014/main" id="{45E4A416-F45D-B2D2-8FF5-AB1AD4823E63}"/>
                  </a:ext>
                </a:extLst>
              </p:cNvPr>
              <p:cNvSpPr txBox="1"/>
              <p:nvPr/>
            </p:nvSpPr>
            <p:spPr bwMode="auto">
              <a:xfrm>
                <a:off x="628977" y="3576629"/>
                <a:ext cx="2969832" cy="106164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𝐆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−2/3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Object 12">
                <a:extLst>
                  <a:ext uri="{FF2B5EF4-FFF2-40B4-BE49-F238E27FC236}">
                    <a16:creationId xmlns:a16="http://schemas.microsoft.com/office/drawing/2014/main" id="{45E4A416-F45D-B2D2-8FF5-AB1AD4823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977" y="3576629"/>
                <a:ext cx="2969832" cy="10616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254F0CD8-22CE-4F73-2821-E0EAFFD8C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20" y="928670"/>
            <a:ext cx="736642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Dáta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6">
                <a:extLst>
                  <a:ext uri="{FF2B5EF4-FFF2-40B4-BE49-F238E27FC236}">
                    <a16:creationId xmlns:a16="http://schemas.microsoft.com/office/drawing/2014/main" id="{5DB481A1-4B48-C5CE-A798-B538B8B4FB53}"/>
                  </a:ext>
                </a:extLst>
              </p:cNvPr>
              <p:cNvSpPr txBox="1"/>
              <p:nvPr/>
            </p:nvSpPr>
            <p:spPr bwMode="auto">
              <a:xfrm>
                <a:off x="1023938" y="985838"/>
                <a:ext cx="2179910" cy="4851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1" name="Object 16">
                <a:extLst>
                  <a:ext uri="{FF2B5EF4-FFF2-40B4-BE49-F238E27FC236}">
                    <a16:creationId xmlns:a16="http://schemas.microsoft.com/office/drawing/2014/main" id="{5DB481A1-4B48-C5CE-A798-B538B8B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3938" y="985838"/>
                <a:ext cx="2179910" cy="4851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6">
                <a:extLst>
                  <a:ext uri="{FF2B5EF4-FFF2-40B4-BE49-F238E27FC236}">
                    <a16:creationId xmlns:a16="http://schemas.microsoft.com/office/drawing/2014/main" id="{769F227B-F50A-A2F0-D435-15F6077DAE7D}"/>
                  </a:ext>
                </a:extLst>
              </p:cNvPr>
              <p:cNvSpPr txBox="1"/>
              <p:nvPr/>
            </p:nvSpPr>
            <p:spPr bwMode="auto">
              <a:xfrm>
                <a:off x="3400202" y="985202"/>
                <a:ext cx="2323926" cy="51740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2" name="Object 16">
                <a:extLst>
                  <a:ext uri="{FF2B5EF4-FFF2-40B4-BE49-F238E27FC236}">
                    <a16:creationId xmlns:a16="http://schemas.microsoft.com/office/drawing/2014/main" id="{769F227B-F50A-A2F0-D435-15F6077DA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00202" y="985202"/>
                <a:ext cx="2323926" cy="5174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16">
                <a:extLst>
                  <a:ext uri="{FF2B5EF4-FFF2-40B4-BE49-F238E27FC236}">
                    <a16:creationId xmlns:a16="http://schemas.microsoft.com/office/drawing/2014/main" id="{D40E418B-E268-BCC3-FAA1-6A36E901E517}"/>
                  </a:ext>
                </a:extLst>
              </p:cNvPr>
              <p:cNvSpPr txBox="1"/>
              <p:nvPr/>
            </p:nvSpPr>
            <p:spPr bwMode="auto">
              <a:xfrm>
                <a:off x="956726" y="2585400"/>
                <a:ext cx="1387822" cy="43297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3" name="Object 16">
                <a:extLst>
                  <a:ext uri="{FF2B5EF4-FFF2-40B4-BE49-F238E27FC236}">
                    <a16:creationId xmlns:a16="http://schemas.microsoft.com/office/drawing/2014/main" id="{D40E418B-E268-BCC3-FAA1-6A36E901E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6726" y="2585400"/>
                <a:ext cx="1387822" cy="4329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16">
                <a:extLst>
                  <a:ext uri="{FF2B5EF4-FFF2-40B4-BE49-F238E27FC236}">
                    <a16:creationId xmlns:a16="http://schemas.microsoft.com/office/drawing/2014/main" id="{39EE75A1-A40A-C468-05A4-DBA5588CCC06}"/>
                  </a:ext>
                </a:extLst>
              </p:cNvPr>
              <p:cNvSpPr txBox="1"/>
              <p:nvPr/>
            </p:nvSpPr>
            <p:spPr bwMode="auto">
              <a:xfrm>
                <a:off x="939837" y="3005705"/>
                <a:ext cx="1372663" cy="4851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3, 6, 3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6" name="Object 16">
                <a:extLst>
                  <a:ext uri="{FF2B5EF4-FFF2-40B4-BE49-F238E27FC236}">
                    <a16:creationId xmlns:a16="http://schemas.microsoft.com/office/drawing/2014/main" id="{39EE75A1-A40A-C468-05A4-DBA5588CC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9837" y="3005705"/>
                <a:ext cx="1372663" cy="4851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BlokTextu 17">
            <a:extLst>
              <a:ext uri="{FF2B5EF4-FFF2-40B4-BE49-F238E27FC236}">
                <a16:creationId xmlns:a16="http://schemas.microsoft.com/office/drawing/2014/main" id="{EC5AB992-1A7C-76EA-A1FD-CD738B07881C}"/>
              </a:ext>
            </a:extLst>
          </p:cNvPr>
          <p:cNvSpPr txBox="1"/>
          <p:nvPr/>
        </p:nvSpPr>
        <p:spPr>
          <a:xfrm>
            <a:off x="899592" y="1834446"/>
            <a:ext cx="74168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Príklad 2.9.2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Nájdite konštantnú, lineárnu a kvadratickú zložku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(3, 6,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 </a:t>
            </a:r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(0, 2, 7).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16">
                <a:extLst>
                  <a:ext uri="{FF2B5EF4-FFF2-40B4-BE49-F238E27FC236}">
                    <a16:creationId xmlns:a16="http://schemas.microsoft.com/office/drawing/2014/main" id="{AD363CFA-18CB-4F96-87C1-7E17B4C4714E}"/>
                  </a:ext>
                </a:extLst>
              </p:cNvPr>
              <p:cNvSpPr txBox="1"/>
              <p:nvPr/>
            </p:nvSpPr>
            <p:spPr bwMode="auto">
              <a:xfrm>
                <a:off x="2195736" y="3005239"/>
                <a:ext cx="1656184" cy="4851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4, 0, −3</m:t>
                              </m:r>
                            </m:e>
                          </m:d>
                        </m:e>
                        <m:sub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𝐆</m:t>
                          </m:r>
                        </m:sub>
                      </m:sSub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" name="Object 16">
                <a:extLst>
                  <a:ext uri="{FF2B5EF4-FFF2-40B4-BE49-F238E27FC236}">
                    <a16:creationId xmlns:a16="http://schemas.microsoft.com/office/drawing/2014/main" id="{AD363CFA-18CB-4F96-87C1-7E17B4C47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5736" y="3005239"/>
                <a:ext cx="1656184" cy="4851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2396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15">
            <a:extLst>
              <a:ext uri="{FF2B5EF4-FFF2-40B4-BE49-F238E27FC236}">
                <a16:creationId xmlns:a16="http://schemas.microsoft.com/office/drawing/2014/main" id="{04BAFD67-755E-34CA-B46B-C518E2431FCF}"/>
              </a:ext>
            </a:extLst>
          </p:cNvPr>
          <p:cNvSpPr/>
          <p:nvPr/>
        </p:nvSpPr>
        <p:spPr>
          <a:xfrm>
            <a:off x="401476" y="1644929"/>
            <a:ext cx="8477280" cy="49687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Príklad 2.9.2 Nájdite konštantnú, lineárnu a kvadratickú zložku vektorov v = (3, 6, 2) a u = (0, 2, 7). </a:t>
            </a:r>
          </a:p>
        </p:txBody>
      </p:sp>
      <p:sp>
        <p:nvSpPr>
          <p:cNvPr id="2" name="Line 2">
            <a:extLst>
              <a:ext uri="{FF2B5EF4-FFF2-40B4-BE49-F238E27FC236}">
                <a16:creationId xmlns:a16="http://schemas.microsoft.com/office/drawing/2014/main" id="{AAF86F8A-9942-977A-9C8C-D46F8AEBE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D81C7380-9E8C-DDA0-929C-0AFAC5BB0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Gram-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Schmidtova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ortogonalizácia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12">
                <a:extLst>
                  <a:ext uri="{FF2B5EF4-FFF2-40B4-BE49-F238E27FC236}">
                    <a16:creationId xmlns:a16="http://schemas.microsoft.com/office/drawing/2014/main" id="{45E4A416-F45D-B2D2-8FF5-AB1AD4823E63}"/>
                  </a:ext>
                </a:extLst>
              </p:cNvPr>
              <p:cNvSpPr txBox="1"/>
              <p:nvPr/>
            </p:nvSpPr>
            <p:spPr bwMode="auto">
              <a:xfrm>
                <a:off x="500725" y="4110048"/>
                <a:ext cx="2969832" cy="106164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𝐆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−2/3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Object 12">
                <a:extLst>
                  <a:ext uri="{FF2B5EF4-FFF2-40B4-BE49-F238E27FC236}">
                    <a16:creationId xmlns:a16="http://schemas.microsoft.com/office/drawing/2014/main" id="{45E4A416-F45D-B2D2-8FF5-AB1AD4823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725" y="4110048"/>
                <a:ext cx="2969832" cy="10616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254F0CD8-22CE-4F73-2821-E0EAFFD8C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20" y="928670"/>
            <a:ext cx="736642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Dáta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6">
                <a:extLst>
                  <a:ext uri="{FF2B5EF4-FFF2-40B4-BE49-F238E27FC236}">
                    <a16:creationId xmlns:a16="http://schemas.microsoft.com/office/drawing/2014/main" id="{5DB481A1-4B48-C5CE-A798-B538B8B4FB53}"/>
                  </a:ext>
                </a:extLst>
              </p:cNvPr>
              <p:cNvSpPr txBox="1"/>
              <p:nvPr/>
            </p:nvSpPr>
            <p:spPr bwMode="auto">
              <a:xfrm>
                <a:off x="1023938" y="985838"/>
                <a:ext cx="2179910" cy="4851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1" name="Object 16">
                <a:extLst>
                  <a:ext uri="{FF2B5EF4-FFF2-40B4-BE49-F238E27FC236}">
                    <a16:creationId xmlns:a16="http://schemas.microsoft.com/office/drawing/2014/main" id="{5DB481A1-4B48-C5CE-A798-B538B8B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3938" y="985838"/>
                <a:ext cx="2179910" cy="4851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6">
                <a:extLst>
                  <a:ext uri="{FF2B5EF4-FFF2-40B4-BE49-F238E27FC236}">
                    <a16:creationId xmlns:a16="http://schemas.microsoft.com/office/drawing/2014/main" id="{769F227B-F50A-A2F0-D435-15F6077DAE7D}"/>
                  </a:ext>
                </a:extLst>
              </p:cNvPr>
              <p:cNvSpPr txBox="1"/>
              <p:nvPr/>
            </p:nvSpPr>
            <p:spPr bwMode="auto">
              <a:xfrm>
                <a:off x="3400202" y="985202"/>
                <a:ext cx="2323926" cy="51740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2" name="Object 16">
                <a:extLst>
                  <a:ext uri="{FF2B5EF4-FFF2-40B4-BE49-F238E27FC236}">
                    <a16:creationId xmlns:a16="http://schemas.microsoft.com/office/drawing/2014/main" id="{769F227B-F50A-A2F0-D435-15F6077DA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00202" y="985202"/>
                <a:ext cx="2323926" cy="5174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16">
                <a:extLst>
                  <a:ext uri="{FF2B5EF4-FFF2-40B4-BE49-F238E27FC236}">
                    <a16:creationId xmlns:a16="http://schemas.microsoft.com/office/drawing/2014/main" id="{D40E418B-E268-BCC3-FAA1-6A36E901E517}"/>
                  </a:ext>
                </a:extLst>
              </p:cNvPr>
              <p:cNvSpPr txBox="1"/>
              <p:nvPr/>
            </p:nvSpPr>
            <p:spPr bwMode="auto">
              <a:xfrm>
                <a:off x="956726" y="2585400"/>
                <a:ext cx="1387822" cy="43297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3" name="Object 16">
                <a:extLst>
                  <a:ext uri="{FF2B5EF4-FFF2-40B4-BE49-F238E27FC236}">
                    <a16:creationId xmlns:a16="http://schemas.microsoft.com/office/drawing/2014/main" id="{D40E418B-E268-BCC3-FAA1-6A36E901E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6726" y="2585400"/>
                <a:ext cx="1387822" cy="4329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16">
                <a:extLst>
                  <a:ext uri="{FF2B5EF4-FFF2-40B4-BE49-F238E27FC236}">
                    <a16:creationId xmlns:a16="http://schemas.microsoft.com/office/drawing/2014/main" id="{39EE75A1-A40A-C468-05A4-DBA5588CCC06}"/>
                  </a:ext>
                </a:extLst>
              </p:cNvPr>
              <p:cNvSpPr txBox="1"/>
              <p:nvPr/>
            </p:nvSpPr>
            <p:spPr bwMode="auto">
              <a:xfrm>
                <a:off x="939837" y="3005705"/>
                <a:ext cx="1372663" cy="4851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3, 6, 3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6" name="Object 16">
                <a:extLst>
                  <a:ext uri="{FF2B5EF4-FFF2-40B4-BE49-F238E27FC236}">
                    <a16:creationId xmlns:a16="http://schemas.microsoft.com/office/drawing/2014/main" id="{39EE75A1-A40A-C468-05A4-DBA5588CC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9837" y="3005705"/>
                <a:ext cx="1372663" cy="4851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BlokTextu 17">
            <a:extLst>
              <a:ext uri="{FF2B5EF4-FFF2-40B4-BE49-F238E27FC236}">
                <a16:creationId xmlns:a16="http://schemas.microsoft.com/office/drawing/2014/main" id="{EC5AB992-1A7C-76EA-A1FD-CD738B07881C}"/>
              </a:ext>
            </a:extLst>
          </p:cNvPr>
          <p:cNvSpPr txBox="1"/>
          <p:nvPr/>
        </p:nvSpPr>
        <p:spPr>
          <a:xfrm>
            <a:off x="899592" y="1834446"/>
            <a:ext cx="74168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Príklad 2.9.2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Nájdite konštantnú, lineárnu a kvadratickú zložku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(3, 6,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 </a:t>
            </a:r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(0, 2, 7).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16">
                <a:extLst>
                  <a:ext uri="{FF2B5EF4-FFF2-40B4-BE49-F238E27FC236}">
                    <a16:creationId xmlns:a16="http://schemas.microsoft.com/office/drawing/2014/main" id="{AD363CFA-18CB-4F96-87C1-7E17B4C4714E}"/>
                  </a:ext>
                </a:extLst>
              </p:cNvPr>
              <p:cNvSpPr txBox="1"/>
              <p:nvPr/>
            </p:nvSpPr>
            <p:spPr bwMode="auto">
              <a:xfrm>
                <a:off x="2195736" y="3005239"/>
                <a:ext cx="1656184" cy="4851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4, 0, −3</m:t>
                              </m:r>
                            </m:e>
                          </m:d>
                        </m:e>
                        <m:sub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𝐆</m:t>
                          </m:r>
                        </m:sub>
                      </m:sSub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" name="Object 16">
                <a:extLst>
                  <a:ext uri="{FF2B5EF4-FFF2-40B4-BE49-F238E27FC236}">
                    <a16:creationId xmlns:a16="http://schemas.microsoft.com/office/drawing/2014/main" id="{AD363CFA-18CB-4F96-87C1-7E17B4C47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5736" y="3005239"/>
                <a:ext cx="1656184" cy="4851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16">
                <a:extLst>
                  <a:ext uri="{FF2B5EF4-FFF2-40B4-BE49-F238E27FC236}">
                    <a16:creationId xmlns:a16="http://schemas.microsoft.com/office/drawing/2014/main" id="{64DEDA69-F5CB-5292-2A58-7B315191CDE2}"/>
                  </a:ext>
                </a:extLst>
              </p:cNvPr>
              <p:cNvSpPr txBox="1"/>
              <p:nvPr/>
            </p:nvSpPr>
            <p:spPr bwMode="auto">
              <a:xfrm>
                <a:off x="939836" y="3523849"/>
                <a:ext cx="1372663" cy="4851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0, 2, 7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" name="Object 16">
                <a:extLst>
                  <a:ext uri="{FF2B5EF4-FFF2-40B4-BE49-F238E27FC236}">
                    <a16:creationId xmlns:a16="http://schemas.microsoft.com/office/drawing/2014/main" id="{64DEDA69-F5CB-5292-2A58-7B315191C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9836" y="3523849"/>
                <a:ext cx="1372663" cy="48513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4">
                <a:extLst>
                  <a:ext uri="{FF2B5EF4-FFF2-40B4-BE49-F238E27FC236}">
                    <a16:creationId xmlns:a16="http://schemas.microsoft.com/office/drawing/2014/main" id="{F545FBD0-18BA-DC2F-0078-CE2E276C45FB}"/>
                  </a:ext>
                </a:extLst>
              </p:cNvPr>
              <p:cNvSpPr txBox="1"/>
              <p:nvPr/>
            </p:nvSpPr>
            <p:spPr bwMode="auto">
              <a:xfrm>
                <a:off x="3542965" y="3450451"/>
                <a:ext cx="1555097" cy="850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Object 24">
                <a:extLst>
                  <a:ext uri="{FF2B5EF4-FFF2-40B4-BE49-F238E27FC236}">
                    <a16:creationId xmlns:a16="http://schemas.microsoft.com/office/drawing/2014/main" id="{F545FBD0-18BA-DC2F-0078-CE2E276C4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2965" y="3450451"/>
                <a:ext cx="1555097" cy="8509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24">
                <a:extLst>
                  <a:ext uri="{FF2B5EF4-FFF2-40B4-BE49-F238E27FC236}">
                    <a16:creationId xmlns:a16="http://schemas.microsoft.com/office/drawing/2014/main" id="{D6567F24-9081-B199-CC82-6D6B1348E75F}"/>
                  </a:ext>
                </a:extLst>
              </p:cNvPr>
              <p:cNvSpPr txBox="1"/>
              <p:nvPr/>
            </p:nvSpPr>
            <p:spPr bwMode="auto">
              <a:xfrm>
                <a:off x="4882038" y="3467908"/>
                <a:ext cx="2304256" cy="850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⋅1+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⋅1+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⋅1</m:t>
                          </m:r>
                        </m:num>
                        <m:den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9" name="Object 24">
                <a:extLst>
                  <a:ext uri="{FF2B5EF4-FFF2-40B4-BE49-F238E27FC236}">
                    <a16:creationId xmlns:a16="http://schemas.microsoft.com/office/drawing/2014/main" id="{D6567F24-9081-B199-CC82-6D6B1348E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82038" y="3467908"/>
                <a:ext cx="2304256" cy="8509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24">
                <a:extLst>
                  <a:ext uri="{FF2B5EF4-FFF2-40B4-BE49-F238E27FC236}">
                    <a16:creationId xmlns:a16="http://schemas.microsoft.com/office/drawing/2014/main" id="{590E091B-8263-DF85-9C84-6DDC93034F1B}"/>
                  </a:ext>
                </a:extLst>
              </p:cNvPr>
              <p:cNvSpPr txBox="1"/>
              <p:nvPr/>
            </p:nvSpPr>
            <p:spPr bwMode="auto">
              <a:xfrm>
                <a:off x="7042278" y="3467908"/>
                <a:ext cx="792088" cy="850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9 </m:t>
                          </m:r>
                        </m:num>
                        <m:den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4" name="Object 24">
                <a:extLst>
                  <a:ext uri="{FF2B5EF4-FFF2-40B4-BE49-F238E27FC236}">
                    <a16:creationId xmlns:a16="http://schemas.microsoft.com/office/drawing/2014/main" id="{590E091B-8263-DF85-9C84-6DDC93034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42278" y="3467908"/>
                <a:ext cx="792088" cy="8509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24">
                <a:extLst>
                  <a:ext uri="{FF2B5EF4-FFF2-40B4-BE49-F238E27FC236}">
                    <a16:creationId xmlns:a16="http://schemas.microsoft.com/office/drawing/2014/main" id="{02682FED-EB6E-C8B9-273D-C892DBD68C5B}"/>
                  </a:ext>
                </a:extLst>
              </p:cNvPr>
              <p:cNvSpPr txBox="1"/>
              <p:nvPr/>
            </p:nvSpPr>
            <p:spPr bwMode="auto">
              <a:xfrm>
                <a:off x="7690350" y="3596164"/>
                <a:ext cx="598070" cy="40412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5" name="Object 24">
                <a:extLst>
                  <a:ext uri="{FF2B5EF4-FFF2-40B4-BE49-F238E27FC236}">
                    <a16:creationId xmlns:a16="http://schemas.microsoft.com/office/drawing/2014/main" id="{02682FED-EB6E-C8B9-273D-C892DBD68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0350" y="3596164"/>
                <a:ext cx="598070" cy="40412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24">
                <a:extLst>
                  <a:ext uri="{FF2B5EF4-FFF2-40B4-BE49-F238E27FC236}">
                    <a16:creationId xmlns:a16="http://schemas.microsoft.com/office/drawing/2014/main" id="{ADE3C3D6-3395-B863-5E22-BF4A3A1EAADE}"/>
                  </a:ext>
                </a:extLst>
              </p:cNvPr>
              <p:cNvSpPr txBox="1"/>
              <p:nvPr/>
            </p:nvSpPr>
            <p:spPr bwMode="auto">
              <a:xfrm>
                <a:off x="3552817" y="4293096"/>
                <a:ext cx="1555097" cy="850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7" name="Object 24">
                <a:extLst>
                  <a:ext uri="{FF2B5EF4-FFF2-40B4-BE49-F238E27FC236}">
                    <a16:creationId xmlns:a16="http://schemas.microsoft.com/office/drawing/2014/main" id="{ADE3C3D6-3395-B863-5E22-BF4A3A1EA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52817" y="4293096"/>
                <a:ext cx="1555097" cy="8509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24">
                <a:extLst>
                  <a:ext uri="{FF2B5EF4-FFF2-40B4-BE49-F238E27FC236}">
                    <a16:creationId xmlns:a16="http://schemas.microsoft.com/office/drawing/2014/main" id="{8DE97791-314E-62D3-43B9-56396B1EAA75}"/>
                  </a:ext>
                </a:extLst>
              </p:cNvPr>
              <p:cNvSpPr txBox="1"/>
              <p:nvPr/>
            </p:nvSpPr>
            <p:spPr bwMode="auto">
              <a:xfrm>
                <a:off x="4891890" y="4310553"/>
                <a:ext cx="1872352" cy="850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⋅1</m:t>
                          </m:r>
                        </m:num>
                        <m:den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9" name="Object 24">
                <a:extLst>
                  <a:ext uri="{FF2B5EF4-FFF2-40B4-BE49-F238E27FC236}">
                    <a16:creationId xmlns:a16="http://schemas.microsoft.com/office/drawing/2014/main" id="{8DE97791-314E-62D3-43B9-56396B1EA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91890" y="4310553"/>
                <a:ext cx="1872352" cy="8509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24">
                <a:extLst>
                  <a:ext uri="{FF2B5EF4-FFF2-40B4-BE49-F238E27FC236}">
                    <a16:creationId xmlns:a16="http://schemas.microsoft.com/office/drawing/2014/main" id="{49B166C4-8E83-1060-5AF7-E94533DBAC29}"/>
                  </a:ext>
                </a:extLst>
              </p:cNvPr>
              <p:cNvSpPr txBox="1"/>
              <p:nvPr/>
            </p:nvSpPr>
            <p:spPr bwMode="auto">
              <a:xfrm>
                <a:off x="6754246" y="4310553"/>
                <a:ext cx="792088" cy="850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0" name="Object 24">
                <a:extLst>
                  <a:ext uri="{FF2B5EF4-FFF2-40B4-BE49-F238E27FC236}">
                    <a16:creationId xmlns:a16="http://schemas.microsoft.com/office/drawing/2014/main" id="{49B166C4-8E83-1060-5AF7-E94533DBA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54246" y="4310553"/>
                <a:ext cx="792088" cy="8509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24">
                <a:extLst>
                  <a:ext uri="{FF2B5EF4-FFF2-40B4-BE49-F238E27FC236}">
                    <a16:creationId xmlns:a16="http://schemas.microsoft.com/office/drawing/2014/main" id="{09A9EC1C-A77D-9139-DA37-E159EC28E17D}"/>
                  </a:ext>
                </a:extLst>
              </p:cNvPr>
              <p:cNvSpPr txBox="1"/>
              <p:nvPr/>
            </p:nvSpPr>
            <p:spPr bwMode="auto">
              <a:xfrm>
                <a:off x="7402318" y="4438809"/>
                <a:ext cx="914098" cy="40412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3.5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1" name="Object 24">
                <a:extLst>
                  <a:ext uri="{FF2B5EF4-FFF2-40B4-BE49-F238E27FC236}">
                    <a16:creationId xmlns:a16="http://schemas.microsoft.com/office/drawing/2014/main" id="{09A9EC1C-A77D-9139-DA37-E159EC28E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02318" y="4438809"/>
                <a:ext cx="914098" cy="40412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24">
                <a:extLst>
                  <a:ext uri="{FF2B5EF4-FFF2-40B4-BE49-F238E27FC236}">
                    <a16:creationId xmlns:a16="http://schemas.microsoft.com/office/drawing/2014/main" id="{741BBC79-70CA-7CF1-62C3-516DEAED821C}"/>
                  </a:ext>
                </a:extLst>
              </p:cNvPr>
              <p:cNvSpPr txBox="1"/>
              <p:nvPr/>
            </p:nvSpPr>
            <p:spPr bwMode="auto">
              <a:xfrm>
                <a:off x="3553959" y="5224939"/>
                <a:ext cx="1555097" cy="850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2" name="Object 24">
                <a:extLst>
                  <a:ext uri="{FF2B5EF4-FFF2-40B4-BE49-F238E27FC236}">
                    <a16:creationId xmlns:a16="http://schemas.microsoft.com/office/drawing/2014/main" id="{741BBC79-70CA-7CF1-62C3-516DEAED8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53959" y="5224939"/>
                <a:ext cx="1555097" cy="8509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24">
                <a:extLst>
                  <a:ext uri="{FF2B5EF4-FFF2-40B4-BE49-F238E27FC236}">
                    <a16:creationId xmlns:a16="http://schemas.microsoft.com/office/drawing/2014/main" id="{ACA06BFE-8F8B-C397-068E-04D51891CA44}"/>
                  </a:ext>
                </a:extLst>
              </p:cNvPr>
              <p:cNvSpPr txBox="1"/>
              <p:nvPr/>
            </p:nvSpPr>
            <p:spPr bwMode="auto">
              <a:xfrm>
                <a:off x="4893032" y="5242396"/>
                <a:ext cx="2149246" cy="850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/3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+7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/3</m:t>
                          </m:r>
                        </m:num>
                        <m:den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+1/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3" name="Object 24">
                <a:extLst>
                  <a:ext uri="{FF2B5EF4-FFF2-40B4-BE49-F238E27FC236}">
                    <a16:creationId xmlns:a16="http://schemas.microsoft.com/office/drawing/2014/main" id="{ACA06BFE-8F8B-C397-068E-04D51891C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93032" y="5242396"/>
                <a:ext cx="2149246" cy="8509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24">
                <a:extLst>
                  <a:ext uri="{FF2B5EF4-FFF2-40B4-BE49-F238E27FC236}">
                    <a16:creationId xmlns:a16="http://schemas.microsoft.com/office/drawing/2014/main" id="{5A2329B1-D6D8-6486-4DAE-D9129A088602}"/>
                  </a:ext>
                </a:extLst>
              </p:cNvPr>
              <p:cNvSpPr txBox="1"/>
              <p:nvPr/>
            </p:nvSpPr>
            <p:spPr bwMode="auto">
              <a:xfrm>
                <a:off x="6970270" y="5242396"/>
                <a:ext cx="792088" cy="850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/3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4" name="Object 24">
                <a:extLst>
                  <a:ext uri="{FF2B5EF4-FFF2-40B4-BE49-F238E27FC236}">
                    <a16:creationId xmlns:a16="http://schemas.microsoft.com/office/drawing/2014/main" id="{5A2329B1-D6D8-6486-4DAE-D9129A088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70270" y="5242396"/>
                <a:ext cx="792088" cy="8509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24">
                <a:extLst>
                  <a:ext uri="{FF2B5EF4-FFF2-40B4-BE49-F238E27FC236}">
                    <a16:creationId xmlns:a16="http://schemas.microsoft.com/office/drawing/2014/main" id="{C284C46A-D0BF-9806-B75A-CD560334A426}"/>
                  </a:ext>
                </a:extLst>
              </p:cNvPr>
              <p:cNvSpPr txBox="1"/>
              <p:nvPr/>
            </p:nvSpPr>
            <p:spPr bwMode="auto">
              <a:xfrm>
                <a:off x="7812360" y="5358205"/>
                <a:ext cx="792088" cy="40412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5" name="Object 24">
                <a:extLst>
                  <a:ext uri="{FF2B5EF4-FFF2-40B4-BE49-F238E27FC236}">
                    <a16:creationId xmlns:a16="http://schemas.microsoft.com/office/drawing/2014/main" id="{C284C46A-D0BF-9806-B75A-CD560334A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12360" y="5358205"/>
                <a:ext cx="792088" cy="40412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98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/>
      <p:bldP spid="15" grpId="0"/>
      <p:bldP spid="17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15">
            <a:extLst>
              <a:ext uri="{FF2B5EF4-FFF2-40B4-BE49-F238E27FC236}">
                <a16:creationId xmlns:a16="http://schemas.microsoft.com/office/drawing/2014/main" id="{04BAFD67-755E-34CA-B46B-C518E2431FCF}"/>
              </a:ext>
            </a:extLst>
          </p:cNvPr>
          <p:cNvSpPr/>
          <p:nvPr/>
        </p:nvSpPr>
        <p:spPr>
          <a:xfrm>
            <a:off x="401476" y="1644929"/>
            <a:ext cx="8477280" cy="49687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Príklad 2.9.2 Nájdite konštantnú, lineárnu a kvadratickú zložku vektorov v = (3, 6, 2) a u = (0, 2, 7). </a:t>
            </a:r>
          </a:p>
        </p:txBody>
      </p:sp>
      <p:sp>
        <p:nvSpPr>
          <p:cNvPr id="2" name="Line 2">
            <a:extLst>
              <a:ext uri="{FF2B5EF4-FFF2-40B4-BE49-F238E27FC236}">
                <a16:creationId xmlns:a16="http://schemas.microsoft.com/office/drawing/2014/main" id="{AAF86F8A-9942-977A-9C8C-D46F8AEBE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D81C7380-9E8C-DDA0-929C-0AFAC5BB0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Gram-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Schmidtova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ortogonalizácia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12">
                <a:extLst>
                  <a:ext uri="{FF2B5EF4-FFF2-40B4-BE49-F238E27FC236}">
                    <a16:creationId xmlns:a16="http://schemas.microsoft.com/office/drawing/2014/main" id="{45E4A416-F45D-B2D2-8FF5-AB1AD4823E63}"/>
                  </a:ext>
                </a:extLst>
              </p:cNvPr>
              <p:cNvSpPr txBox="1"/>
              <p:nvPr/>
            </p:nvSpPr>
            <p:spPr bwMode="auto">
              <a:xfrm>
                <a:off x="500725" y="4110048"/>
                <a:ext cx="2969832" cy="106164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𝐆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−2/3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Object 12">
                <a:extLst>
                  <a:ext uri="{FF2B5EF4-FFF2-40B4-BE49-F238E27FC236}">
                    <a16:creationId xmlns:a16="http://schemas.microsoft.com/office/drawing/2014/main" id="{45E4A416-F45D-B2D2-8FF5-AB1AD4823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725" y="4110048"/>
                <a:ext cx="2969832" cy="10616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254F0CD8-22CE-4F73-2821-E0EAFFD8C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20" y="928670"/>
            <a:ext cx="736642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Dáta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6">
                <a:extLst>
                  <a:ext uri="{FF2B5EF4-FFF2-40B4-BE49-F238E27FC236}">
                    <a16:creationId xmlns:a16="http://schemas.microsoft.com/office/drawing/2014/main" id="{5DB481A1-4B48-C5CE-A798-B538B8B4FB53}"/>
                  </a:ext>
                </a:extLst>
              </p:cNvPr>
              <p:cNvSpPr txBox="1"/>
              <p:nvPr/>
            </p:nvSpPr>
            <p:spPr bwMode="auto">
              <a:xfrm>
                <a:off x="1023938" y="985838"/>
                <a:ext cx="2179910" cy="4851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1" name="Object 16">
                <a:extLst>
                  <a:ext uri="{FF2B5EF4-FFF2-40B4-BE49-F238E27FC236}">
                    <a16:creationId xmlns:a16="http://schemas.microsoft.com/office/drawing/2014/main" id="{5DB481A1-4B48-C5CE-A798-B538B8B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3938" y="985838"/>
                <a:ext cx="2179910" cy="4851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6">
                <a:extLst>
                  <a:ext uri="{FF2B5EF4-FFF2-40B4-BE49-F238E27FC236}">
                    <a16:creationId xmlns:a16="http://schemas.microsoft.com/office/drawing/2014/main" id="{769F227B-F50A-A2F0-D435-15F6077DAE7D}"/>
                  </a:ext>
                </a:extLst>
              </p:cNvPr>
              <p:cNvSpPr txBox="1"/>
              <p:nvPr/>
            </p:nvSpPr>
            <p:spPr bwMode="auto">
              <a:xfrm>
                <a:off x="3400202" y="985202"/>
                <a:ext cx="2323926" cy="51740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2" name="Object 16">
                <a:extLst>
                  <a:ext uri="{FF2B5EF4-FFF2-40B4-BE49-F238E27FC236}">
                    <a16:creationId xmlns:a16="http://schemas.microsoft.com/office/drawing/2014/main" id="{769F227B-F50A-A2F0-D435-15F6077DA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00202" y="985202"/>
                <a:ext cx="2323926" cy="5174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16">
                <a:extLst>
                  <a:ext uri="{FF2B5EF4-FFF2-40B4-BE49-F238E27FC236}">
                    <a16:creationId xmlns:a16="http://schemas.microsoft.com/office/drawing/2014/main" id="{D40E418B-E268-BCC3-FAA1-6A36E901E517}"/>
                  </a:ext>
                </a:extLst>
              </p:cNvPr>
              <p:cNvSpPr txBox="1"/>
              <p:nvPr/>
            </p:nvSpPr>
            <p:spPr bwMode="auto">
              <a:xfrm>
                <a:off x="956726" y="2585400"/>
                <a:ext cx="1387822" cy="43297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3" name="Object 16">
                <a:extLst>
                  <a:ext uri="{FF2B5EF4-FFF2-40B4-BE49-F238E27FC236}">
                    <a16:creationId xmlns:a16="http://schemas.microsoft.com/office/drawing/2014/main" id="{D40E418B-E268-BCC3-FAA1-6A36E901E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6726" y="2585400"/>
                <a:ext cx="1387822" cy="4329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16">
                <a:extLst>
                  <a:ext uri="{FF2B5EF4-FFF2-40B4-BE49-F238E27FC236}">
                    <a16:creationId xmlns:a16="http://schemas.microsoft.com/office/drawing/2014/main" id="{39EE75A1-A40A-C468-05A4-DBA5588CCC06}"/>
                  </a:ext>
                </a:extLst>
              </p:cNvPr>
              <p:cNvSpPr txBox="1"/>
              <p:nvPr/>
            </p:nvSpPr>
            <p:spPr bwMode="auto">
              <a:xfrm>
                <a:off x="939837" y="3005705"/>
                <a:ext cx="1372663" cy="4851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3, 6, 3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6" name="Object 16">
                <a:extLst>
                  <a:ext uri="{FF2B5EF4-FFF2-40B4-BE49-F238E27FC236}">
                    <a16:creationId xmlns:a16="http://schemas.microsoft.com/office/drawing/2014/main" id="{39EE75A1-A40A-C468-05A4-DBA5588CC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9837" y="3005705"/>
                <a:ext cx="1372663" cy="4851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BlokTextu 17">
            <a:extLst>
              <a:ext uri="{FF2B5EF4-FFF2-40B4-BE49-F238E27FC236}">
                <a16:creationId xmlns:a16="http://schemas.microsoft.com/office/drawing/2014/main" id="{EC5AB992-1A7C-76EA-A1FD-CD738B07881C}"/>
              </a:ext>
            </a:extLst>
          </p:cNvPr>
          <p:cNvSpPr txBox="1"/>
          <p:nvPr/>
        </p:nvSpPr>
        <p:spPr>
          <a:xfrm>
            <a:off x="899592" y="1834446"/>
            <a:ext cx="74168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Príklad 2.9.2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Nájdite konštantnú, lineárnu a kvadratickú zložku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(3, 6,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 </a:t>
            </a:r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(0, 2, 7).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16">
                <a:extLst>
                  <a:ext uri="{FF2B5EF4-FFF2-40B4-BE49-F238E27FC236}">
                    <a16:creationId xmlns:a16="http://schemas.microsoft.com/office/drawing/2014/main" id="{AD363CFA-18CB-4F96-87C1-7E17B4C4714E}"/>
                  </a:ext>
                </a:extLst>
              </p:cNvPr>
              <p:cNvSpPr txBox="1"/>
              <p:nvPr/>
            </p:nvSpPr>
            <p:spPr bwMode="auto">
              <a:xfrm>
                <a:off x="2195736" y="3005239"/>
                <a:ext cx="1656184" cy="4851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4, 0, −3</m:t>
                              </m:r>
                            </m:e>
                          </m:d>
                        </m:e>
                        <m:sub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𝐆</m:t>
                          </m:r>
                        </m:sub>
                      </m:sSub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" name="Object 16">
                <a:extLst>
                  <a:ext uri="{FF2B5EF4-FFF2-40B4-BE49-F238E27FC236}">
                    <a16:creationId xmlns:a16="http://schemas.microsoft.com/office/drawing/2014/main" id="{AD363CFA-18CB-4F96-87C1-7E17B4C47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5736" y="3005239"/>
                <a:ext cx="1656184" cy="4851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16">
                <a:extLst>
                  <a:ext uri="{FF2B5EF4-FFF2-40B4-BE49-F238E27FC236}">
                    <a16:creationId xmlns:a16="http://schemas.microsoft.com/office/drawing/2014/main" id="{64DEDA69-F5CB-5292-2A58-7B315191CDE2}"/>
                  </a:ext>
                </a:extLst>
              </p:cNvPr>
              <p:cNvSpPr txBox="1"/>
              <p:nvPr/>
            </p:nvSpPr>
            <p:spPr bwMode="auto">
              <a:xfrm>
                <a:off x="939836" y="3523849"/>
                <a:ext cx="1372663" cy="4851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0, 2, 7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" name="Object 16">
                <a:extLst>
                  <a:ext uri="{FF2B5EF4-FFF2-40B4-BE49-F238E27FC236}">
                    <a16:creationId xmlns:a16="http://schemas.microsoft.com/office/drawing/2014/main" id="{64DEDA69-F5CB-5292-2A58-7B315191C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9836" y="3523849"/>
                <a:ext cx="1372663" cy="48513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bject 16">
                <a:extLst>
                  <a:ext uri="{FF2B5EF4-FFF2-40B4-BE49-F238E27FC236}">
                    <a16:creationId xmlns:a16="http://schemas.microsoft.com/office/drawing/2014/main" id="{64538DFA-20D9-5DC8-E5CB-0CDC44461D99}"/>
                  </a:ext>
                </a:extLst>
              </p:cNvPr>
              <p:cNvSpPr txBox="1"/>
              <p:nvPr/>
            </p:nvSpPr>
            <p:spPr bwMode="auto">
              <a:xfrm>
                <a:off x="2195736" y="3524156"/>
                <a:ext cx="1656184" cy="4851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3.5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e>
                          </m:d>
                        </m:e>
                        <m:sub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𝐆</m:t>
                          </m:r>
                        </m:sub>
                      </m:sSub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7" name="Object 16">
                <a:extLst>
                  <a:ext uri="{FF2B5EF4-FFF2-40B4-BE49-F238E27FC236}">
                    <a16:creationId xmlns:a16="http://schemas.microsoft.com/office/drawing/2014/main" id="{64538DFA-20D9-5DC8-E5CB-0CDC44461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5736" y="3524156"/>
                <a:ext cx="1656184" cy="48513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5985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15">
            <a:extLst>
              <a:ext uri="{FF2B5EF4-FFF2-40B4-BE49-F238E27FC236}">
                <a16:creationId xmlns:a16="http://schemas.microsoft.com/office/drawing/2014/main" id="{04BAFD67-755E-34CA-B46B-C518E2431FCF}"/>
              </a:ext>
            </a:extLst>
          </p:cNvPr>
          <p:cNvSpPr/>
          <p:nvPr/>
        </p:nvSpPr>
        <p:spPr>
          <a:xfrm>
            <a:off x="401476" y="1644929"/>
            <a:ext cx="8477280" cy="49687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Príklad 2.9.2 Nájdite konštantnú, lineárnu a kvadratickú zložku vektorov v = (3, 6, 2) a u = (0, 2, 7). </a:t>
            </a:r>
          </a:p>
        </p:txBody>
      </p:sp>
      <p:sp>
        <p:nvSpPr>
          <p:cNvPr id="2" name="Line 2">
            <a:extLst>
              <a:ext uri="{FF2B5EF4-FFF2-40B4-BE49-F238E27FC236}">
                <a16:creationId xmlns:a16="http://schemas.microsoft.com/office/drawing/2014/main" id="{AAF86F8A-9942-977A-9C8C-D46F8AEBE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D81C7380-9E8C-DDA0-929C-0AFAC5BB0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Gram-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Schmidtova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ortogonalizácia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254F0CD8-22CE-4F73-2821-E0EAFFD8C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20" y="928670"/>
            <a:ext cx="736642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Dáta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6">
                <a:extLst>
                  <a:ext uri="{FF2B5EF4-FFF2-40B4-BE49-F238E27FC236}">
                    <a16:creationId xmlns:a16="http://schemas.microsoft.com/office/drawing/2014/main" id="{5DB481A1-4B48-C5CE-A798-B538B8B4FB53}"/>
                  </a:ext>
                </a:extLst>
              </p:cNvPr>
              <p:cNvSpPr txBox="1"/>
              <p:nvPr/>
            </p:nvSpPr>
            <p:spPr bwMode="auto">
              <a:xfrm>
                <a:off x="1023938" y="985838"/>
                <a:ext cx="2179910" cy="4851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1" name="Object 16">
                <a:extLst>
                  <a:ext uri="{FF2B5EF4-FFF2-40B4-BE49-F238E27FC236}">
                    <a16:creationId xmlns:a16="http://schemas.microsoft.com/office/drawing/2014/main" id="{5DB481A1-4B48-C5CE-A798-B538B8B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3938" y="985838"/>
                <a:ext cx="2179910" cy="4851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6">
                <a:extLst>
                  <a:ext uri="{FF2B5EF4-FFF2-40B4-BE49-F238E27FC236}">
                    <a16:creationId xmlns:a16="http://schemas.microsoft.com/office/drawing/2014/main" id="{769F227B-F50A-A2F0-D435-15F6077DAE7D}"/>
                  </a:ext>
                </a:extLst>
              </p:cNvPr>
              <p:cNvSpPr txBox="1"/>
              <p:nvPr/>
            </p:nvSpPr>
            <p:spPr bwMode="auto">
              <a:xfrm>
                <a:off x="3400202" y="985202"/>
                <a:ext cx="2323926" cy="51740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2" name="Object 16">
                <a:extLst>
                  <a:ext uri="{FF2B5EF4-FFF2-40B4-BE49-F238E27FC236}">
                    <a16:creationId xmlns:a16="http://schemas.microsoft.com/office/drawing/2014/main" id="{769F227B-F50A-A2F0-D435-15F6077DA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00202" y="985202"/>
                <a:ext cx="2323926" cy="5174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16">
                <a:extLst>
                  <a:ext uri="{FF2B5EF4-FFF2-40B4-BE49-F238E27FC236}">
                    <a16:creationId xmlns:a16="http://schemas.microsoft.com/office/drawing/2014/main" id="{39EE75A1-A40A-C468-05A4-DBA5588CCC06}"/>
                  </a:ext>
                </a:extLst>
              </p:cNvPr>
              <p:cNvSpPr txBox="1"/>
              <p:nvPr/>
            </p:nvSpPr>
            <p:spPr bwMode="auto">
              <a:xfrm>
                <a:off x="1001967" y="2854657"/>
                <a:ext cx="1372663" cy="4851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3, 6, 3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6" name="Object 16">
                <a:extLst>
                  <a:ext uri="{FF2B5EF4-FFF2-40B4-BE49-F238E27FC236}">
                    <a16:creationId xmlns:a16="http://schemas.microsoft.com/office/drawing/2014/main" id="{39EE75A1-A40A-C468-05A4-DBA5588CC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1967" y="2854657"/>
                <a:ext cx="1372663" cy="4851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BlokTextu 17">
            <a:extLst>
              <a:ext uri="{FF2B5EF4-FFF2-40B4-BE49-F238E27FC236}">
                <a16:creationId xmlns:a16="http://schemas.microsoft.com/office/drawing/2014/main" id="{EC5AB992-1A7C-76EA-A1FD-CD738B07881C}"/>
              </a:ext>
            </a:extLst>
          </p:cNvPr>
          <p:cNvSpPr txBox="1"/>
          <p:nvPr/>
        </p:nvSpPr>
        <p:spPr>
          <a:xfrm>
            <a:off x="899592" y="1834446"/>
            <a:ext cx="74168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Príklad 2.9.2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Nájdite konštantnú, lineárnu a kvadratickú zložku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(3, 6,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 </a:t>
            </a:r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(0, 2, 7).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16">
                <a:extLst>
                  <a:ext uri="{FF2B5EF4-FFF2-40B4-BE49-F238E27FC236}">
                    <a16:creationId xmlns:a16="http://schemas.microsoft.com/office/drawing/2014/main" id="{AD363CFA-18CB-4F96-87C1-7E17B4C4714E}"/>
                  </a:ext>
                </a:extLst>
              </p:cNvPr>
              <p:cNvSpPr txBox="1"/>
              <p:nvPr/>
            </p:nvSpPr>
            <p:spPr bwMode="auto">
              <a:xfrm>
                <a:off x="2257866" y="2854191"/>
                <a:ext cx="1495580" cy="4851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4, 0, −3</m:t>
                              </m:r>
                            </m:e>
                          </m:d>
                        </m:e>
                        <m:sub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𝐆</m:t>
                          </m:r>
                        </m:sub>
                      </m:sSub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" name="Object 16">
                <a:extLst>
                  <a:ext uri="{FF2B5EF4-FFF2-40B4-BE49-F238E27FC236}">
                    <a16:creationId xmlns:a16="http://schemas.microsoft.com/office/drawing/2014/main" id="{AD363CFA-18CB-4F96-87C1-7E17B4C47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7866" y="2854191"/>
                <a:ext cx="1495580" cy="4851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Obrázok 13">
            <a:extLst>
              <a:ext uri="{FF2B5EF4-FFF2-40B4-BE49-F238E27FC236}">
                <a16:creationId xmlns:a16="http://schemas.microsoft.com/office/drawing/2014/main" id="{5A9868F9-1CAD-B9A6-38CC-E150AF15E9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2258" y="3380095"/>
            <a:ext cx="3809054" cy="2856791"/>
          </a:xfrm>
          <a:prstGeom prst="rect">
            <a:avLst/>
          </a:prstGeom>
        </p:spPr>
      </p:pic>
      <p:sp>
        <p:nvSpPr>
          <p:cNvPr id="15" name="Rectangle 60">
            <a:extLst>
              <a:ext uri="{FF2B5EF4-FFF2-40B4-BE49-F238E27FC236}">
                <a16:creationId xmlns:a16="http://schemas.microsoft.com/office/drawing/2014/main" id="{A5D003CB-D232-1134-9E1B-C48C8007A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967" y="3449474"/>
            <a:ext cx="3358363" cy="2709323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16">
                <a:extLst>
                  <a:ext uri="{FF2B5EF4-FFF2-40B4-BE49-F238E27FC236}">
                    <a16:creationId xmlns:a16="http://schemas.microsoft.com/office/drawing/2014/main" id="{184E8F85-3736-BD23-B311-57FDAF12416E}"/>
                  </a:ext>
                </a:extLst>
              </p:cNvPr>
              <p:cNvSpPr txBox="1"/>
              <p:nvPr/>
            </p:nvSpPr>
            <p:spPr bwMode="auto">
              <a:xfrm>
                <a:off x="4788024" y="2841415"/>
                <a:ext cx="1372663" cy="4851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0, 2, 7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7" name="Object 16">
                <a:extLst>
                  <a:ext uri="{FF2B5EF4-FFF2-40B4-BE49-F238E27FC236}">
                    <a16:creationId xmlns:a16="http://schemas.microsoft.com/office/drawing/2014/main" id="{184E8F85-3736-BD23-B311-57FDAF124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88024" y="2841415"/>
                <a:ext cx="1372663" cy="4851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16">
                <a:extLst>
                  <a:ext uri="{FF2B5EF4-FFF2-40B4-BE49-F238E27FC236}">
                    <a16:creationId xmlns:a16="http://schemas.microsoft.com/office/drawing/2014/main" id="{3BF93000-E3E4-F5AD-563E-AEE3A3EC7D8C}"/>
                  </a:ext>
                </a:extLst>
              </p:cNvPr>
              <p:cNvSpPr txBox="1"/>
              <p:nvPr/>
            </p:nvSpPr>
            <p:spPr bwMode="auto">
              <a:xfrm>
                <a:off x="6043924" y="2841722"/>
                <a:ext cx="1656184" cy="4851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3.5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e>
                          </m:d>
                        </m:e>
                        <m:sub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𝐆</m:t>
                          </m:r>
                        </m:sub>
                      </m:sSub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9" name="Object 16">
                <a:extLst>
                  <a:ext uri="{FF2B5EF4-FFF2-40B4-BE49-F238E27FC236}">
                    <a16:creationId xmlns:a16="http://schemas.microsoft.com/office/drawing/2014/main" id="{3BF93000-E3E4-F5AD-563E-AEE3A3EC7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43924" y="2841722"/>
                <a:ext cx="1656184" cy="48513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Obrázok 21">
            <a:extLst>
              <a:ext uri="{FF2B5EF4-FFF2-40B4-BE49-F238E27FC236}">
                <a16:creationId xmlns:a16="http://schemas.microsoft.com/office/drawing/2014/main" id="{3A3D87FC-3966-1E58-8A63-DE9B7D46B7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4008" y="3361395"/>
            <a:ext cx="3809054" cy="2856791"/>
          </a:xfrm>
          <a:prstGeom prst="rect">
            <a:avLst/>
          </a:prstGeom>
        </p:spPr>
      </p:pic>
      <p:sp>
        <p:nvSpPr>
          <p:cNvPr id="23" name="Rectangle 60">
            <a:extLst>
              <a:ext uri="{FF2B5EF4-FFF2-40B4-BE49-F238E27FC236}">
                <a16:creationId xmlns:a16="http://schemas.microsoft.com/office/drawing/2014/main" id="{DD2E3AAB-34D5-38D1-7569-EBE814973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3717" y="3430774"/>
            <a:ext cx="3358363" cy="2709323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16">
                <a:extLst>
                  <a:ext uri="{FF2B5EF4-FFF2-40B4-BE49-F238E27FC236}">
                    <a16:creationId xmlns:a16="http://schemas.microsoft.com/office/drawing/2014/main" id="{7146CF55-98A6-DA74-3EE6-DCBE288DD5DE}"/>
                  </a:ext>
                </a:extLst>
              </p:cNvPr>
              <p:cNvSpPr txBox="1"/>
              <p:nvPr/>
            </p:nvSpPr>
            <p:spPr bwMode="auto">
              <a:xfrm>
                <a:off x="3329130" y="3839861"/>
                <a:ext cx="321289" cy="4851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5" name="Object 16">
                <a:extLst>
                  <a:ext uri="{FF2B5EF4-FFF2-40B4-BE49-F238E27FC236}">
                    <a16:creationId xmlns:a16="http://schemas.microsoft.com/office/drawing/2014/main" id="{7146CF55-98A6-DA74-3EE6-DCBE288DD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29130" y="3839861"/>
                <a:ext cx="321289" cy="48513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16">
                <a:extLst>
                  <a:ext uri="{FF2B5EF4-FFF2-40B4-BE49-F238E27FC236}">
                    <a16:creationId xmlns:a16="http://schemas.microsoft.com/office/drawing/2014/main" id="{52E13196-CD13-AFDC-2932-FB382F8DAA93}"/>
                  </a:ext>
                </a:extLst>
              </p:cNvPr>
              <p:cNvSpPr txBox="1"/>
              <p:nvPr/>
            </p:nvSpPr>
            <p:spPr bwMode="auto">
              <a:xfrm>
                <a:off x="7380312" y="3721527"/>
                <a:ext cx="375142" cy="4851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6" name="Object 16">
                <a:extLst>
                  <a:ext uri="{FF2B5EF4-FFF2-40B4-BE49-F238E27FC236}">
                    <a16:creationId xmlns:a16="http://schemas.microsoft.com/office/drawing/2014/main" id="{52E13196-CD13-AFDC-2932-FB382F8DA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80312" y="3721527"/>
                <a:ext cx="375142" cy="48513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16">
                <a:extLst>
                  <a:ext uri="{FF2B5EF4-FFF2-40B4-BE49-F238E27FC236}">
                    <a16:creationId xmlns:a16="http://schemas.microsoft.com/office/drawing/2014/main" id="{E94E5C4C-6D4E-9856-048F-61D7966F5657}"/>
                  </a:ext>
                </a:extLst>
              </p:cNvPr>
              <p:cNvSpPr txBox="1"/>
              <p:nvPr/>
            </p:nvSpPr>
            <p:spPr bwMode="auto">
              <a:xfrm>
                <a:off x="1259632" y="4590358"/>
                <a:ext cx="418598" cy="42755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8" name="Object 16">
                <a:extLst>
                  <a:ext uri="{FF2B5EF4-FFF2-40B4-BE49-F238E27FC236}">
                    <a16:creationId xmlns:a16="http://schemas.microsoft.com/office/drawing/2014/main" id="{E94E5C4C-6D4E-9856-048F-61D7966F5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9632" y="4590358"/>
                <a:ext cx="418598" cy="42755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16">
                <a:extLst>
                  <a:ext uri="{FF2B5EF4-FFF2-40B4-BE49-F238E27FC236}">
                    <a16:creationId xmlns:a16="http://schemas.microsoft.com/office/drawing/2014/main" id="{26E6B3BC-6D47-5199-2FA3-8030A54ED21D}"/>
                  </a:ext>
                </a:extLst>
              </p:cNvPr>
              <p:cNvSpPr txBox="1"/>
              <p:nvPr/>
            </p:nvSpPr>
            <p:spPr bwMode="auto">
              <a:xfrm>
                <a:off x="1331640" y="5355215"/>
                <a:ext cx="418598" cy="42755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9" name="Object 16">
                <a:extLst>
                  <a:ext uri="{FF2B5EF4-FFF2-40B4-BE49-F238E27FC236}">
                    <a16:creationId xmlns:a16="http://schemas.microsoft.com/office/drawing/2014/main" id="{26E6B3BC-6D47-5199-2FA3-8030A54ED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1640" y="5355215"/>
                <a:ext cx="418598" cy="42755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16">
                <a:extLst>
                  <a:ext uri="{FF2B5EF4-FFF2-40B4-BE49-F238E27FC236}">
                    <a16:creationId xmlns:a16="http://schemas.microsoft.com/office/drawing/2014/main" id="{239BC4FC-32CF-C337-D922-7D771E5C522F}"/>
                  </a:ext>
                </a:extLst>
              </p:cNvPr>
              <p:cNvSpPr txBox="1"/>
              <p:nvPr/>
            </p:nvSpPr>
            <p:spPr bwMode="auto">
              <a:xfrm>
                <a:off x="3642960" y="5232205"/>
                <a:ext cx="418598" cy="42755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0" name="Object 16">
                <a:extLst>
                  <a:ext uri="{FF2B5EF4-FFF2-40B4-BE49-F238E27FC236}">
                    <a16:creationId xmlns:a16="http://schemas.microsoft.com/office/drawing/2014/main" id="{239BC4FC-32CF-C337-D922-7D771E5C5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42960" y="5232205"/>
                <a:ext cx="418598" cy="42755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16">
                <a:extLst>
                  <a:ext uri="{FF2B5EF4-FFF2-40B4-BE49-F238E27FC236}">
                    <a16:creationId xmlns:a16="http://schemas.microsoft.com/office/drawing/2014/main" id="{1BD3AEB7-99FD-E166-090F-13A976171F18}"/>
                  </a:ext>
                </a:extLst>
              </p:cNvPr>
              <p:cNvSpPr txBox="1"/>
              <p:nvPr/>
            </p:nvSpPr>
            <p:spPr bwMode="auto">
              <a:xfrm>
                <a:off x="5148064" y="5345985"/>
                <a:ext cx="418598" cy="42755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2" name="Object 16">
                <a:extLst>
                  <a:ext uri="{FF2B5EF4-FFF2-40B4-BE49-F238E27FC236}">
                    <a16:creationId xmlns:a16="http://schemas.microsoft.com/office/drawing/2014/main" id="{1BD3AEB7-99FD-E166-090F-13A976171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48064" y="5345985"/>
                <a:ext cx="418598" cy="42755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bject 16">
                <a:extLst>
                  <a:ext uri="{FF2B5EF4-FFF2-40B4-BE49-F238E27FC236}">
                    <a16:creationId xmlns:a16="http://schemas.microsoft.com/office/drawing/2014/main" id="{D1EFF9A6-EAA9-6732-BFA0-A1F159D932CB}"/>
                  </a:ext>
                </a:extLst>
              </p:cNvPr>
              <p:cNvSpPr txBox="1"/>
              <p:nvPr/>
            </p:nvSpPr>
            <p:spPr bwMode="auto">
              <a:xfrm>
                <a:off x="7459384" y="5222975"/>
                <a:ext cx="418598" cy="42755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3" name="Object 16">
                <a:extLst>
                  <a:ext uri="{FF2B5EF4-FFF2-40B4-BE49-F238E27FC236}">
                    <a16:creationId xmlns:a16="http://schemas.microsoft.com/office/drawing/2014/main" id="{D1EFF9A6-EAA9-6732-BFA0-A1F159D93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59384" y="5222975"/>
                <a:ext cx="418598" cy="42755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bject 16">
                <a:extLst>
                  <a:ext uri="{FF2B5EF4-FFF2-40B4-BE49-F238E27FC236}">
                    <a16:creationId xmlns:a16="http://schemas.microsoft.com/office/drawing/2014/main" id="{974A7233-FF06-FDB3-11D9-23A9644B9B08}"/>
                  </a:ext>
                </a:extLst>
              </p:cNvPr>
              <p:cNvSpPr txBox="1"/>
              <p:nvPr/>
            </p:nvSpPr>
            <p:spPr bwMode="auto">
              <a:xfrm>
                <a:off x="5305530" y="4581128"/>
                <a:ext cx="418598" cy="42755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7" name="Object 16">
                <a:extLst>
                  <a:ext uri="{FF2B5EF4-FFF2-40B4-BE49-F238E27FC236}">
                    <a16:creationId xmlns:a16="http://schemas.microsoft.com/office/drawing/2014/main" id="{974A7233-FF06-FDB3-11D9-23A9644B9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05530" y="4581128"/>
                <a:ext cx="418598" cy="42755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6615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15">
            <a:extLst>
              <a:ext uri="{FF2B5EF4-FFF2-40B4-BE49-F238E27FC236}">
                <a16:creationId xmlns:a16="http://schemas.microsoft.com/office/drawing/2014/main" id="{04BAFD67-755E-34CA-B46B-C518E2431FCF}"/>
              </a:ext>
            </a:extLst>
          </p:cNvPr>
          <p:cNvSpPr/>
          <p:nvPr/>
        </p:nvSpPr>
        <p:spPr>
          <a:xfrm>
            <a:off x="401476" y="1644929"/>
            <a:ext cx="8477280" cy="49687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Príklad 2.9.2 Nájdite konštantnú, lineárnu a kvadratickú zložku vektorov v = (3, 6, 2) a u = (0, 2, 7). </a:t>
            </a:r>
          </a:p>
        </p:txBody>
      </p:sp>
      <p:sp>
        <p:nvSpPr>
          <p:cNvPr id="2" name="Line 2">
            <a:extLst>
              <a:ext uri="{FF2B5EF4-FFF2-40B4-BE49-F238E27FC236}">
                <a16:creationId xmlns:a16="http://schemas.microsoft.com/office/drawing/2014/main" id="{AAF86F8A-9942-977A-9C8C-D46F8AEBE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D81C7380-9E8C-DDA0-929C-0AFAC5BB0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Gram-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Schmidtova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ortogonalizácia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254F0CD8-22CE-4F73-2821-E0EAFFD8C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20" y="928670"/>
            <a:ext cx="736642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Dáta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6">
                <a:extLst>
                  <a:ext uri="{FF2B5EF4-FFF2-40B4-BE49-F238E27FC236}">
                    <a16:creationId xmlns:a16="http://schemas.microsoft.com/office/drawing/2014/main" id="{5DB481A1-4B48-C5CE-A798-B538B8B4FB53}"/>
                  </a:ext>
                </a:extLst>
              </p:cNvPr>
              <p:cNvSpPr txBox="1"/>
              <p:nvPr/>
            </p:nvSpPr>
            <p:spPr bwMode="auto">
              <a:xfrm>
                <a:off x="1023938" y="985838"/>
                <a:ext cx="2179910" cy="4851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1" name="Object 16">
                <a:extLst>
                  <a:ext uri="{FF2B5EF4-FFF2-40B4-BE49-F238E27FC236}">
                    <a16:creationId xmlns:a16="http://schemas.microsoft.com/office/drawing/2014/main" id="{5DB481A1-4B48-C5CE-A798-B538B8B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3938" y="985838"/>
                <a:ext cx="2179910" cy="4851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6">
                <a:extLst>
                  <a:ext uri="{FF2B5EF4-FFF2-40B4-BE49-F238E27FC236}">
                    <a16:creationId xmlns:a16="http://schemas.microsoft.com/office/drawing/2014/main" id="{769F227B-F50A-A2F0-D435-15F6077DAE7D}"/>
                  </a:ext>
                </a:extLst>
              </p:cNvPr>
              <p:cNvSpPr txBox="1"/>
              <p:nvPr/>
            </p:nvSpPr>
            <p:spPr bwMode="auto">
              <a:xfrm>
                <a:off x="3400202" y="985202"/>
                <a:ext cx="2323926" cy="51740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2" name="Object 16">
                <a:extLst>
                  <a:ext uri="{FF2B5EF4-FFF2-40B4-BE49-F238E27FC236}">
                    <a16:creationId xmlns:a16="http://schemas.microsoft.com/office/drawing/2014/main" id="{769F227B-F50A-A2F0-D435-15F6077DA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00202" y="985202"/>
                <a:ext cx="2323926" cy="5174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16">
                <a:extLst>
                  <a:ext uri="{FF2B5EF4-FFF2-40B4-BE49-F238E27FC236}">
                    <a16:creationId xmlns:a16="http://schemas.microsoft.com/office/drawing/2014/main" id="{39EE75A1-A40A-C468-05A4-DBA5588CCC06}"/>
                  </a:ext>
                </a:extLst>
              </p:cNvPr>
              <p:cNvSpPr txBox="1"/>
              <p:nvPr/>
            </p:nvSpPr>
            <p:spPr bwMode="auto">
              <a:xfrm>
                <a:off x="1001967" y="2854657"/>
                <a:ext cx="1372663" cy="4851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3, 6, 3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6" name="Object 16">
                <a:extLst>
                  <a:ext uri="{FF2B5EF4-FFF2-40B4-BE49-F238E27FC236}">
                    <a16:creationId xmlns:a16="http://schemas.microsoft.com/office/drawing/2014/main" id="{39EE75A1-A40A-C468-05A4-DBA5588CC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1967" y="2854657"/>
                <a:ext cx="1372663" cy="4851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BlokTextu 17">
            <a:extLst>
              <a:ext uri="{FF2B5EF4-FFF2-40B4-BE49-F238E27FC236}">
                <a16:creationId xmlns:a16="http://schemas.microsoft.com/office/drawing/2014/main" id="{EC5AB992-1A7C-76EA-A1FD-CD738B07881C}"/>
              </a:ext>
            </a:extLst>
          </p:cNvPr>
          <p:cNvSpPr txBox="1"/>
          <p:nvPr/>
        </p:nvSpPr>
        <p:spPr>
          <a:xfrm>
            <a:off x="899592" y="1834446"/>
            <a:ext cx="74168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Príklad 2.9.2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Nájdite konštantnú, lineárnu a kvadratickú zložku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(3, 6,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 </a:t>
            </a:r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(0, 2, 7).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16">
                <a:extLst>
                  <a:ext uri="{FF2B5EF4-FFF2-40B4-BE49-F238E27FC236}">
                    <a16:creationId xmlns:a16="http://schemas.microsoft.com/office/drawing/2014/main" id="{AD363CFA-18CB-4F96-87C1-7E17B4C4714E}"/>
                  </a:ext>
                </a:extLst>
              </p:cNvPr>
              <p:cNvSpPr txBox="1"/>
              <p:nvPr/>
            </p:nvSpPr>
            <p:spPr bwMode="auto">
              <a:xfrm>
                <a:off x="2257866" y="2854191"/>
                <a:ext cx="1495580" cy="4851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4, 0, −3</m:t>
                              </m:r>
                            </m:e>
                          </m:d>
                        </m:e>
                        <m:sub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𝐆</m:t>
                          </m:r>
                        </m:sub>
                      </m:sSub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" name="Object 16">
                <a:extLst>
                  <a:ext uri="{FF2B5EF4-FFF2-40B4-BE49-F238E27FC236}">
                    <a16:creationId xmlns:a16="http://schemas.microsoft.com/office/drawing/2014/main" id="{AD363CFA-18CB-4F96-87C1-7E17B4C47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7866" y="2854191"/>
                <a:ext cx="1495580" cy="4851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Obrázok 13">
            <a:extLst>
              <a:ext uri="{FF2B5EF4-FFF2-40B4-BE49-F238E27FC236}">
                <a16:creationId xmlns:a16="http://schemas.microsoft.com/office/drawing/2014/main" id="{5A9868F9-1CAD-B9A6-38CC-E150AF15E9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2258" y="3380095"/>
            <a:ext cx="3809054" cy="2856790"/>
          </a:xfrm>
          <a:prstGeom prst="rect">
            <a:avLst/>
          </a:prstGeom>
        </p:spPr>
      </p:pic>
      <p:sp>
        <p:nvSpPr>
          <p:cNvPr id="15" name="Rectangle 60">
            <a:extLst>
              <a:ext uri="{FF2B5EF4-FFF2-40B4-BE49-F238E27FC236}">
                <a16:creationId xmlns:a16="http://schemas.microsoft.com/office/drawing/2014/main" id="{A5D003CB-D232-1134-9E1B-C48C8007A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967" y="3449474"/>
            <a:ext cx="3358363" cy="2709323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16">
                <a:extLst>
                  <a:ext uri="{FF2B5EF4-FFF2-40B4-BE49-F238E27FC236}">
                    <a16:creationId xmlns:a16="http://schemas.microsoft.com/office/drawing/2014/main" id="{184E8F85-3736-BD23-B311-57FDAF12416E}"/>
                  </a:ext>
                </a:extLst>
              </p:cNvPr>
              <p:cNvSpPr txBox="1"/>
              <p:nvPr/>
            </p:nvSpPr>
            <p:spPr bwMode="auto">
              <a:xfrm>
                <a:off x="4788024" y="2841415"/>
                <a:ext cx="1372663" cy="4851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0, 2, 7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7" name="Object 16">
                <a:extLst>
                  <a:ext uri="{FF2B5EF4-FFF2-40B4-BE49-F238E27FC236}">
                    <a16:creationId xmlns:a16="http://schemas.microsoft.com/office/drawing/2014/main" id="{184E8F85-3736-BD23-B311-57FDAF124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88024" y="2841415"/>
                <a:ext cx="1372663" cy="4851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16">
                <a:extLst>
                  <a:ext uri="{FF2B5EF4-FFF2-40B4-BE49-F238E27FC236}">
                    <a16:creationId xmlns:a16="http://schemas.microsoft.com/office/drawing/2014/main" id="{3BF93000-E3E4-F5AD-563E-AEE3A3EC7D8C}"/>
                  </a:ext>
                </a:extLst>
              </p:cNvPr>
              <p:cNvSpPr txBox="1"/>
              <p:nvPr/>
            </p:nvSpPr>
            <p:spPr bwMode="auto">
              <a:xfrm>
                <a:off x="6043924" y="2841722"/>
                <a:ext cx="1656184" cy="4851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3.5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e>
                          </m:d>
                        </m:e>
                        <m:sub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𝐆</m:t>
                          </m:r>
                        </m:sub>
                      </m:sSub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9" name="Object 16">
                <a:extLst>
                  <a:ext uri="{FF2B5EF4-FFF2-40B4-BE49-F238E27FC236}">
                    <a16:creationId xmlns:a16="http://schemas.microsoft.com/office/drawing/2014/main" id="{3BF93000-E3E4-F5AD-563E-AEE3A3EC7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43924" y="2841722"/>
                <a:ext cx="1656184" cy="48513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Obrázok 21">
            <a:extLst>
              <a:ext uri="{FF2B5EF4-FFF2-40B4-BE49-F238E27FC236}">
                <a16:creationId xmlns:a16="http://schemas.microsoft.com/office/drawing/2014/main" id="{3A3D87FC-3966-1E58-8A63-DE9B7D46B7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4008" y="3361395"/>
            <a:ext cx="3809054" cy="2856790"/>
          </a:xfrm>
          <a:prstGeom prst="rect">
            <a:avLst/>
          </a:prstGeom>
        </p:spPr>
      </p:pic>
      <p:sp>
        <p:nvSpPr>
          <p:cNvPr id="23" name="Rectangle 60">
            <a:extLst>
              <a:ext uri="{FF2B5EF4-FFF2-40B4-BE49-F238E27FC236}">
                <a16:creationId xmlns:a16="http://schemas.microsoft.com/office/drawing/2014/main" id="{DD2E3AAB-34D5-38D1-7569-EBE814973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3717" y="3430774"/>
            <a:ext cx="3358363" cy="2709323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16">
                <a:extLst>
                  <a:ext uri="{FF2B5EF4-FFF2-40B4-BE49-F238E27FC236}">
                    <a16:creationId xmlns:a16="http://schemas.microsoft.com/office/drawing/2014/main" id="{1E3D8B5A-31F9-180D-8B87-1A395A748BFE}"/>
                  </a:ext>
                </a:extLst>
              </p:cNvPr>
              <p:cNvSpPr txBox="1"/>
              <p:nvPr/>
            </p:nvSpPr>
            <p:spPr bwMode="auto">
              <a:xfrm>
                <a:off x="3329130" y="3839861"/>
                <a:ext cx="321289" cy="4851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" name="Object 16">
                <a:extLst>
                  <a:ext uri="{FF2B5EF4-FFF2-40B4-BE49-F238E27FC236}">
                    <a16:creationId xmlns:a16="http://schemas.microsoft.com/office/drawing/2014/main" id="{1E3D8B5A-31F9-180D-8B87-1A395A748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29130" y="3839861"/>
                <a:ext cx="321289" cy="48513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16">
                <a:extLst>
                  <a:ext uri="{FF2B5EF4-FFF2-40B4-BE49-F238E27FC236}">
                    <a16:creationId xmlns:a16="http://schemas.microsoft.com/office/drawing/2014/main" id="{877551B3-CDD0-3B88-2E3F-FC9BF3EF7B62}"/>
                  </a:ext>
                </a:extLst>
              </p:cNvPr>
              <p:cNvSpPr txBox="1"/>
              <p:nvPr/>
            </p:nvSpPr>
            <p:spPr bwMode="auto">
              <a:xfrm>
                <a:off x="7380312" y="3721527"/>
                <a:ext cx="375142" cy="4851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Object 16">
                <a:extLst>
                  <a:ext uri="{FF2B5EF4-FFF2-40B4-BE49-F238E27FC236}">
                    <a16:creationId xmlns:a16="http://schemas.microsoft.com/office/drawing/2014/main" id="{877551B3-CDD0-3B88-2E3F-FC9BF3EF7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80312" y="3721527"/>
                <a:ext cx="375142" cy="48513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16">
                <a:extLst>
                  <a:ext uri="{FF2B5EF4-FFF2-40B4-BE49-F238E27FC236}">
                    <a16:creationId xmlns:a16="http://schemas.microsoft.com/office/drawing/2014/main" id="{C7713972-4914-92AA-3E7C-0984ABFBDEE8}"/>
                  </a:ext>
                </a:extLst>
              </p:cNvPr>
              <p:cNvSpPr txBox="1"/>
              <p:nvPr/>
            </p:nvSpPr>
            <p:spPr bwMode="auto">
              <a:xfrm>
                <a:off x="1195586" y="4002166"/>
                <a:ext cx="654579" cy="42755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Object 16">
                <a:extLst>
                  <a:ext uri="{FF2B5EF4-FFF2-40B4-BE49-F238E27FC236}">
                    <a16:creationId xmlns:a16="http://schemas.microsoft.com/office/drawing/2014/main" id="{C7713972-4914-92AA-3E7C-0984ABFBD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5586" y="4002166"/>
                <a:ext cx="654579" cy="42755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16">
                <a:extLst>
                  <a:ext uri="{FF2B5EF4-FFF2-40B4-BE49-F238E27FC236}">
                    <a16:creationId xmlns:a16="http://schemas.microsoft.com/office/drawing/2014/main" id="{C8B5CC1E-4C2D-0691-BD0B-C001B1E3B907}"/>
                  </a:ext>
                </a:extLst>
              </p:cNvPr>
              <p:cNvSpPr txBox="1"/>
              <p:nvPr/>
            </p:nvSpPr>
            <p:spPr bwMode="auto">
              <a:xfrm>
                <a:off x="1576268" y="5145449"/>
                <a:ext cx="576065" cy="45373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9" name="Object 16">
                <a:extLst>
                  <a:ext uri="{FF2B5EF4-FFF2-40B4-BE49-F238E27FC236}">
                    <a16:creationId xmlns:a16="http://schemas.microsoft.com/office/drawing/2014/main" id="{C8B5CC1E-4C2D-0691-BD0B-C001B1E3B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6268" y="5145449"/>
                <a:ext cx="576065" cy="4537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16">
                <a:extLst>
                  <a:ext uri="{FF2B5EF4-FFF2-40B4-BE49-F238E27FC236}">
                    <a16:creationId xmlns:a16="http://schemas.microsoft.com/office/drawing/2014/main" id="{C8A7A60D-ABD6-A3C4-DE57-66556F854600}"/>
                  </a:ext>
                </a:extLst>
              </p:cNvPr>
              <p:cNvSpPr txBox="1"/>
              <p:nvPr/>
            </p:nvSpPr>
            <p:spPr bwMode="auto">
              <a:xfrm>
                <a:off x="1259632" y="4585832"/>
                <a:ext cx="732428" cy="42755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b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3" name="Object 16">
                <a:extLst>
                  <a:ext uri="{FF2B5EF4-FFF2-40B4-BE49-F238E27FC236}">
                    <a16:creationId xmlns:a16="http://schemas.microsoft.com/office/drawing/2014/main" id="{C8A7A60D-ABD6-A3C4-DE57-66556F854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9632" y="4585832"/>
                <a:ext cx="732428" cy="42755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16">
                <a:extLst>
                  <a:ext uri="{FF2B5EF4-FFF2-40B4-BE49-F238E27FC236}">
                    <a16:creationId xmlns:a16="http://schemas.microsoft.com/office/drawing/2014/main" id="{B473F228-1858-C73A-CE31-6DB16E658A32}"/>
                  </a:ext>
                </a:extLst>
              </p:cNvPr>
              <p:cNvSpPr txBox="1"/>
              <p:nvPr/>
            </p:nvSpPr>
            <p:spPr bwMode="auto">
              <a:xfrm>
                <a:off x="5199429" y="4154566"/>
                <a:ext cx="654579" cy="42755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0" name="Object 16">
                <a:extLst>
                  <a:ext uri="{FF2B5EF4-FFF2-40B4-BE49-F238E27FC236}">
                    <a16:creationId xmlns:a16="http://schemas.microsoft.com/office/drawing/2014/main" id="{B473F228-1858-C73A-CE31-6DB16E658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99429" y="4154566"/>
                <a:ext cx="654579" cy="42755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16">
                <a:extLst>
                  <a:ext uri="{FF2B5EF4-FFF2-40B4-BE49-F238E27FC236}">
                    <a16:creationId xmlns:a16="http://schemas.microsoft.com/office/drawing/2014/main" id="{FE0DD2E5-47FD-71F0-3310-C0BA97F6B5A4}"/>
                  </a:ext>
                </a:extLst>
              </p:cNvPr>
              <p:cNvSpPr txBox="1"/>
              <p:nvPr/>
            </p:nvSpPr>
            <p:spPr bwMode="auto">
              <a:xfrm>
                <a:off x="5509803" y="5538721"/>
                <a:ext cx="732428" cy="45373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3.5</m:t>
                          </m:r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1" name="Object 16">
                <a:extLst>
                  <a:ext uri="{FF2B5EF4-FFF2-40B4-BE49-F238E27FC236}">
                    <a16:creationId xmlns:a16="http://schemas.microsoft.com/office/drawing/2014/main" id="{FE0DD2E5-47FD-71F0-3310-C0BA97F6B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09803" y="5538721"/>
                <a:ext cx="732428" cy="45373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16">
                <a:extLst>
                  <a:ext uri="{FF2B5EF4-FFF2-40B4-BE49-F238E27FC236}">
                    <a16:creationId xmlns:a16="http://schemas.microsoft.com/office/drawing/2014/main" id="{AA77A3A3-F785-E1FF-C3DB-62794DF0BBDD}"/>
                  </a:ext>
                </a:extLst>
              </p:cNvPr>
              <p:cNvSpPr txBox="1"/>
              <p:nvPr/>
            </p:nvSpPr>
            <p:spPr bwMode="auto">
              <a:xfrm>
                <a:off x="7253929" y="5297849"/>
                <a:ext cx="732428" cy="42755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1.5</m:t>
                          </m:r>
                          <m:r>
                            <a:rPr lang="en-US" b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4" name="Object 16">
                <a:extLst>
                  <a:ext uri="{FF2B5EF4-FFF2-40B4-BE49-F238E27FC236}">
                    <a16:creationId xmlns:a16="http://schemas.microsoft.com/office/drawing/2014/main" id="{AA77A3A3-F785-E1FF-C3DB-62794DF0B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53929" y="5297849"/>
                <a:ext cx="732428" cy="42755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613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15">
            <a:extLst>
              <a:ext uri="{FF2B5EF4-FFF2-40B4-BE49-F238E27FC236}">
                <a16:creationId xmlns:a16="http://schemas.microsoft.com/office/drawing/2014/main" id="{04BAFD67-755E-34CA-B46B-C518E2431FCF}"/>
              </a:ext>
            </a:extLst>
          </p:cNvPr>
          <p:cNvSpPr/>
          <p:nvPr/>
        </p:nvSpPr>
        <p:spPr>
          <a:xfrm>
            <a:off x="401476" y="1644929"/>
            <a:ext cx="8477280" cy="49687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Príklad 2.9.2 Nájdite konštantnú, lineárnu a kvadratickú zložku vektorov v = (3, 6, 2) a u = (0, 2, 7). </a:t>
            </a:r>
          </a:p>
        </p:txBody>
      </p:sp>
      <p:sp>
        <p:nvSpPr>
          <p:cNvPr id="2" name="Line 2">
            <a:extLst>
              <a:ext uri="{FF2B5EF4-FFF2-40B4-BE49-F238E27FC236}">
                <a16:creationId xmlns:a16="http://schemas.microsoft.com/office/drawing/2014/main" id="{AAF86F8A-9942-977A-9C8C-D46F8AEBE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D81C7380-9E8C-DDA0-929C-0AFAC5BB0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Gram-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Schmidtova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ortogonalizácia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254F0CD8-22CE-4F73-2821-E0EAFFD8C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20" y="928670"/>
            <a:ext cx="736642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Dáta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6">
                <a:extLst>
                  <a:ext uri="{FF2B5EF4-FFF2-40B4-BE49-F238E27FC236}">
                    <a16:creationId xmlns:a16="http://schemas.microsoft.com/office/drawing/2014/main" id="{5DB481A1-4B48-C5CE-A798-B538B8B4FB53}"/>
                  </a:ext>
                </a:extLst>
              </p:cNvPr>
              <p:cNvSpPr txBox="1"/>
              <p:nvPr/>
            </p:nvSpPr>
            <p:spPr bwMode="auto">
              <a:xfrm>
                <a:off x="1023938" y="985838"/>
                <a:ext cx="2179910" cy="4851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1" name="Object 16">
                <a:extLst>
                  <a:ext uri="{FF2B5EF4-FFF2-40B4-BE49-F238E27FC236}">
                    <a16:creationId xmlns:a16="http://schemas.microsoft.com/office/drawing/2014/main" id="{5DB481A1-4B48-C5CE-A798-B538B8B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3938" y="985838"/>
                <a:ext cx="2179910" cy="4851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6">
                <a:extLst>
                  <a:ext uri="{FF2B5EF4-FFF2-40B4-BE49-F238E27FC236}">
                    <a16:creationId xmlns:a16="http://schemas.microsoft.com/office/drawing/2014/main" id="{769F227B-F50A-A2F0-D435-15F6077DAE7D}"/>
                  </a:ext>
                </a:extLst>
              </p:cNvPr>
              <p:cNvSpPr txBox="1"/>
              <p:nvPr/>
            </p:nvSpPr>
            <p:spPr bwMode="auto">
              <a:xfrm>
                <a:off x="3400202" y="985202"/>
                <a:ext cx="2323926" cy="51740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2" name="Object 16">
                <a:extLst>
                  <a:ext uri="{FF2B5EF4-FFF2-40B4-BE49-F238E27FC236}">
                    <a16:creationId xmlns:a16="http://schemas.microsoft.com/office/drawing/2014/main" id="{769F227B-F50A-A2F0-D435-15F6077DA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00202" y="985202"/>
                <a:ext cx="2323926" cy="5174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16">
                <a:extLst>
                  <a:ext uri="{FF2B5EF4-FFF2-40B4-BE49-F238E27FC236}">
                    <a16:creationId xmlns:a16="http://schemas.microsoft.com/office/drawing/2014/main" id="{39EE75A1-A40A-C468-05A4-DBA5588CCC06}"/>
                  </a:ext>
                </a:extLst>
              </p:cNvPr>
              <p:cNvSpPr txBox="1"/>
              <p:nvPr/>
            </p:nvSpPr>
            <p:spPr bwMode="auto">
              <a:xfrm>
                <a:off x="1001967" y="2854657"/>
                <a:ext cx="1372663" cy="4851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3, 6, 3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6" name="Object 16">
                <a:extLst>
                  <a:ext uri="{FF2B5EF4-FFF2-40B4-BE49-F238E27FC236}">
                    <a16:creationId xmlns:a16="http://schemas.microsoft.com/office/drawing/2014/main" id="{39EE75A1-A40A-C468-05A4-DBA5588CC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1967" y="2854657"/>
                <a:ext cx="1372663" cy="4851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BlokTextu 17">
            <a:extLst>
              <a:ext uri="{FF2B5EF4-FFF2-40B4-BE49-F238E27FC236}">
                <a16:creationId xmlns:a16="http://schemas.microsoft.com/office/drawing/2014/main" id="{EC5AB992-1A7C-76EA-A1FD-CD738B07881C}"/>
              </a:ext>
            </a:extLst>
          </p:cNvPr>
          <p:cNvSpPr txBox="1"/>
          <p:nvPr/>
        </p:nvSpPr>
        <p:spPr>
          <a:xfrm>
            <a:off x="899592" y="1834446"/>
            <a:ext cx="74168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Príklad 2.9.2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Nájdite konštantnú, lineárnu a kvadratickú zložku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(3, 6,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 </a:t>
            </a:r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(0, 2, 7).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16">
                <a:extLst>
                  <a:ext uri="{FF2B5EF4-FFF2-40B4-BE49-F238E27FC236}">
                    <a16:creationId xmlns:a16="http://schemas.microsoft.com/office/drawing/2014/main" id="{AD363CFA-18CB-4F96-87C1-7E17B4C4714E}"/>
                  </a:ext>
                </a:extLst>
              </p:cNvPr>
              <p:cNvSpPr txBox="1"/>
              <p:nvPr/>
            </p:nvSpPr>
            <p:spPr bwMode="auto">
              <a:xfrm>
                <a:off x="2257866" y="2854191"/>
                <a:ext cx="1495580" cy="4851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4, 0, −3</m:t>
                              </m:r>
                            </m:e>
                          </m:d>
                        </m:e>
                        <m:sub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𝐆</m:t>
                          </m:r>
                        </m:sub>
                      </m:sSub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" name="Object 16">
                <a:extLst>
                  <a:ext uri="{FF2B5EF4-FFF2-40B4-BE49-F238E27FC236}">
                    <a16:creationId xmlns:a16="http://schemas.microsoft.com/office/drawing/2014/main" id="{AD363CFA-18CB-4F96-87C1-7E17B4C47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7866" y="2854191"/>
                <a:ext cx="1495580" cy="4851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Obrázok 13">
            <a:extLst>
              <a:ext uri="{FF2B5EF4-FFF2-40B4-BE49-F238E27FC236}">
                <a16:creationId xmlns:a16="http://schemas.microsoft.com/office/drawing/2014/main" id="{5A9868F9-1CAD-B9A6-38CC-E150AF15E9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2258" y="3380095"/>
            <a:ext cx="3809053" cy="2856790"/>
          </a:xfrm>
          <a:prstGeom prst="rect">
            <a:avLst/>
          </a:prstGeom>
        </p:spPr>
      </p:pic>
      <p:sp>
        <p:nvSpPr>
          <p:cNvPr id="15" name="Rectangle 60">
            <a:extLst>
              <a:ext uri="{FF2B5EF4-FFF2-40B4-BE49-F238E27FC236}">
                <a16:creationId xmlns:a16="http://schemas.microsoft.com/office/drawing/2014/main" id="{A5D003CB-D232-1134-9E1B-C48C8007A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967" y="3449474"/>
            <a:ext cx="3358363" cy="2709323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16">
                <a:extLst>
                  <a:ext uri="{FF2B5EF4-FFF2-40B4-BE49-F238E27FC236}">
                    <a16:creationId xmlns:a16="http://schemas.microsoft.com/office/drawing/2014/main" id="{184E8F85-3736-BD23-B311-57FDAF12416E}"/>
                  </a:ext>
                </a:extLst>
              </p:cNvPr>
              <p:cNvSpPr txBox="1"/>
              <p:nvPr/>
            </p:nvSpPr>
            <p:spPr bwMode="auto">
              <a:xfrm>
                <a:off x="4788024" y="2841415"/>
                <a:ext cx="1372663" cy="4851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0, 2, 7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7" name="Object 16">
                <a:extLst>
                  <a:ext uri="{FF2B5EF4-FFF2-40B4-BE49-F238E27FC236}">
                    <a16:creationId xmlns:a16="http://schemas.microsoft.com/office/drawing/2014/main" id="{184E8F85-3736-BD23-B311-57FDAF124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88024" y="2841415"/>
                <a:ext cx="1372663" cy="4851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16">
                <a:extLst>
                  <a:ext uri="{FF2B5EF4-FFF2-40B4-BE49-F238E27FC236}">
                    <a16:creationId xmlns:a16="http://schemas.microsoft.com/office/drawing/2014/main" id="{3BF93000-E3E4-F5AD-563E-AEE3A3EC7D8C}"/>
                  </a:ext>
                </a:extLst>
              </p:cNvPr>
              <p:cNvSpPr txBox="1"/>
              <p:nvPr/>
            </p:nvSpPr>
            <p:spPr bwMode="auto">
              <a:xfrm>
                <a:off x="6043924" y="2841722"/>
                <a:ext cx="1656184" cy="4851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3.5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e>
                          </m:d>
                        </m:e>
                        <m:sub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𝐆</m:t>
                          </m:r>
                        </m:sub>
                      </m:sSub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9" name="Object 16">
                <a:extLst>
                  <a:ext uri="{FF2B5EF4-FFF2-40B4-BE49-F238E27FC236}">
                    <a16:creationId xmlns:a16="http://schemas.microsoft.com/office/drawing/2014/main" id="{3BF93000-E3E4-F5AD-563E-AEE3A3EC7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43924" y="2841722"/>
                <a:ext cx="1656184" cy="48513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Obrázok 21">
            <a:extLst>
              <a:ext uri="{FF2B5EF4-FFF2-40B4-BE49-F238E27FC236}">
                <a16:creationId xmlns:a16="http://schemas.microsoft.com/office/drawing/2014/main" id="{3A3D87FC-3966-1E58-8A63-DE9B7D46B7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4008" y="3361395"/>
            <a:ext cx="3809053" cy="2856790"/>
          </a:xfrm>
          <a:prstGeom prst="rect">
            <a:avLst/>
          </a:prstGeom>
        </p:spPr>
      </p:pic>
      <p:sp>
        <p:nvSpPr>
          <p:cNvPr id="23" name="Rectangle 60">
            <a:extLst>
              <a:ext uri="{FF2B5EF4-FFF2-40B4-BE49-F238E27FC236}">
                <a16:creationId xmlns:a16="http://schemas.microsoft.com/office/drawing/2014/main" id="{DD2E3AAB-34D5-38D1-7569-EBE814973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3717" y="3430774"/>
            <a:ext cx="3358363" cy="2709323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16">
                <a:extLst>
                  <a:ext uri="{FF2B5EF4-FFF2-40B4-BE49-F238E27FC236}">
                    <a16:creationId xmlns:a16="http://schemas.microsoft.com/office/drawing/2014/main" id="{1E3D8B5A-31F9-180D-8B87-1A395A748BFE}"/>
                  </a:ext>
                </a:extLst>
              </p:cNvPr>
              <p:cNvSpPr txBox="1"/>
              <p:nvPr/>
            </p:nvSpPr>
            <p:spPr bwMode="auto">
              <a:xfrm>
                <a:off x="3329130" y="3839861"/>
                <a:ext cx="321289" cy="4851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" name="Object 16">
                <a:extLst>
                  <a:ext uri="{FF2B5EF4-FFF2-40B4-BE49-F238E27FC236}">
                    <a16:creationId xmlns:a16="http://schemas.microsoft.com/office/drawing/2014/main" id="{1E3D8B5A-31F9-180D-8B87-1A395A748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29130" y="3839861"/>
                <a:ext cx="321289" cy="48513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16">
                <a:extLst>
                  <a:ext uri="{FF2B5EF4-FFF2-40B4-BE49-F238E27FC236}">
                    <a16:creationId xmlns:a16="http://schemas.microsoft.com/office/drawing/2014/main" id="{877551B3-CDD0-3B88-2E3F-FC9BF3EF7B62}"/>
                  </a:ext>
                </a:extLst>
              </p:cNvPr>
              <p:cNvSpPr txBox="1"/>
              <p:nvPr/>
            </p:nvSpPr>
            <p:spPr bwMode="auto">
              <a:xfrm>
                <a:off x="7380312" y="3721527"/>
                <a:ext cx="375142" cy="4851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Object 16">
                <a:extLst>
                  <a:ext uri="{FF2B5EF4-FFF2-40B4-BE49-F238E27FC236}">
                    <a16:creationId xmlns:a16="http://schemas.microsoft.com/office/drawing/2014/main" id="{877551B3-CDD0-3B88-2E3F-FC9BF3EF7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80312" y="3721527"/>
                <a:ext cx="375142" cy="48513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16">
                <a:extLst>
                  <a:ext uri="{FF2B5EF4-FFF2-40B4-BE49-F238E27FC236}">
                    <a16:creationId xmlns:a16="http://schemas.microsoft.com/office/drawing/2014/main" id="{C7713972-4914-92AA-3E7C-0984ABFBDEE8}"/>
                  </a:ext>
                </a:extLst>
              </p:cNvPr>
              <p:cNvSpPr txBox="1"/>
              <p:nvPr/>
            </p:nvSpPr>
            <p:spPr bwMode="auto">
              <a:xfrm>
                <a:off x="1195586" y="4002166"/>
                <a:ext cx="654579" cy="42755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Object 16">
                <a:extLst>
                  <a:ext uri="{FF2B5EF4-FFF2-40B4-BE49-F238E27FC236}">
                    <a16:creationId xmlns:a16="http://schemas.microsoft.com/office/drawing/2014/main" id="{C7713972-4914-92AA-3E7C-0984ABFBD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5586" y="4002166"/>
                <a:ext cx="654579" cy="42755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16">
                <a:extLst>
                  <a:ext uri="{FF2B5EF4-FFF2-40B4-BE49-F238E27FC236}">
                    <a16:creationId xmlns:a16="http://schemas.microsoft.com/office/drawing/2014/main" id="{C8B5CC1E-4C2D-0691-BD0B-C001B1E3B907}"/>
                  </a:ext>
                </a:extLst>
              </p:cNvPr>
              <p:cNvSpPr txBox="1"/>
              <p:nvPr/>
            </p:nvSpPr>
            <p:spPr bwMode="auto">
              <a:xfrm>
                <a:off x="1576268" y="5145449"/>
                <a:ext cx="576065" cy="45373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9" name="Object 16">
                <a:extLst>
                  <a:ext uri="{FF2B5EF4-FFF2-40B4-BE49-F238E27FC236}">
                    <a16:creationId xmlns:a16="http://schemas.microsoft.com/office/drawing/2014/main" id="{C8B5CC1E-4C2D-0691-BD0B-C001B1E3B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6268" y="5145449"/>
                <a:ext cx="576065" cy="4537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16">
                <a:extLst>
                  <a:ext uri="{FF2B5EF4-FFF2-40B4-BE49-F238E27FC236}">
                    <a16:creationId xmlns:a16="http://schemas.microsoft.com/office/drawing/2014/main" id="{C8A7A60D-ABD6-A3C4-DE57-66556F854600}"/>
                  </a:ext>
                </a:extLst>
              </p:cNvPr>
              <p:cNvSpPr txBox="1"/>
              <p:nvPr/>
            </p:nvSpPr>
            <p:spPr bwMode="auto">
              <a:xfrm>
                <a:off x="1259632" y="4585832"/>
                <a:ext cx="732428" cy="42755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b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3" name="Object 16">
                <a:extLst>
                  <a:ext uri="{FF2B5EF4-FFF2-40B4-BE49-F238E27FC236}">
                    <a16:creationId xmlns:a16="http://schemas.microsoft.com/office/drawing/2014/main" id="{C8A7A60D-ABD6-A3C4-DE57-66556F854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9632" y="4585832"/>
                <a:ext cx="732428" cy="42755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16">
                <a:extLst>
                  <a:ext uri="{FF2B5EF4-FFF2-40B4-BE49-F238E27FC236}">
                    <a16:creationId xmlns:a16="http://schemas.microsoft.com/office/drawing/2014/main" id="{B473F228-1858-C73A-CE31-6DB16E658A32}"/>
                  </a:ext>
                </a:extLst>
              </p:cNvPr>
              <p:cNvSpPr txBox="1"/>
              <p:nvPr/>
            </p:nvSpPr>
            <p:spPr bwMode="auto">
              <a:xfrm>
                <a:off x="5199429" y="4154566"/>
                <a:ext cx="654579" cy="42755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0" name="Object 16">
                <a:extLst>
                  <a:ext uri="{FF2B5EF4-FFF2-40B4-BE49-F238E27FC236}">
                    <a16:creationId xmlns:a16="http://schemas.microsoft.com/office/drawing/2014/main" id="{B473F228-1858-C73A-CE31-6DB16E658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99429" y="4154566"/>
                <a:ext cx="654579" cy="42755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16">
                <a:extLst>
                  <a:ext uri="{FF2B5EF4-FFF2-40B4-BE49-F238E27FC236}">
                    <a16:creationId xmlns:a16="http://schemas.microsoft.com/office/drawing/2014/main" id="{FE0DD2E5-47FD-71F0-3310-C0BA97F6B5A4}"/>
                  </a:ext>
                </a:extLst>
              </p:cNvPr>
              <p:cNvSpPr txBox="1"/>
              <p:nvPr/>
            </p:nvSpPr>
            <p:spPr bwMode="auto">
              <a:xfrm>
                <a:off x="5509803" y="5538721"/>
                <a:ext cx="732428" cy="45373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3.5</m:t>
                          </m:r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1" name="Object 16">
                <a:extLst>
                  <a:ext uri="{FF2B5EF4-FFF2-40B4-BE49-F238E27FC236}">
                    <a16:creationId xmlns:a16="http://schemas.microsoft.com/office/drawing/2014/main" id="{FE0DD2E5-47FD-71F0-3310-C0BA97F6B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09803" y="5538721"/>
                <a:ext cx="732428" cy="45373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16">
                <a:extLst>
                  <a:ext uri="{FF2B5EF4-FFF2-40B4-BE49-F238E27FC236}">
                    <a16:creationId xmlns:a16="http://schemas.microsoft.com/office/drawing/2014/main" id="{AA77A3A3-F785-E1FF-C3DB-62794DF0BBDD}"/>
                  </a:ext>
                </a:extLst>
              </p:cNvPr>
              <p:cNvSpPr txBox="1"/>
              <p:nvPr/>
            </p:nvSpPr>
            <p:spPr bwMode="auto">
              <a:xfrm>
                <a:off x="7253929" y="5297849"/>
                <a:ext cx="732428" cy="42755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1.5</m:t>
                          </m:r>
                          <m:r>
                            <a:rPr lang="en-US" b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4" name="Object 16">
                <a:extLst>
                  <a:ext uri="{FF2B5EF4-FFF2-40B4-BE49-F238E27FC236}">
                    <a16:creationId xmlns:a16="http://schemas.microsoft.com/office/drawing/2014/main" id="{AA77A3A3-F785-E1FF-C3DB-62794DF0B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53929" y="5297849"/>
                <a:ext cx="732428" cy="42755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793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Rovná spojovacia šípka 2"/>
          <p:cNvCxnSpPr/>
          <p:nvPr/>
        </p:nvCxnSpPr>
        <p:spPr>
          <a:xfrm flipV="1">
            <a:off x="1241960" y="1468860"/>
            <a:ext cx="2880320" cy="100811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396512"/>
              </p:ext>
            </p:extLst>
          </p:nvPr>
        </p:nvGraphicFramePr>
        <p:xfrm>
          <a:off x="3381913" y="1319651"/>
          <a:ext cx="236537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" imgW="114120" imgH="164880" progId="Equation.3">
                  <p:embed/>
                </p:oleObj>
              </mc:Choice>
              <mc:Fallback>
                <p:oleObj name="Rovnica" r:id="rId2" imgW="114120" imgH="164880" progId="Equation.3">
                  <p:embed/>
                  <p:pic>
                    <p:nvPicPr>
                      <p:cNvPr id="3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913" y="1319651"/>
                        <a:ext cx="236537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Rovná spojovacia šípka 15"/>
          <p:cNvCxnSpPr/>
          <p:nvPr/>
        </p:nvCxnSpPr>
        <p:spPr>
          <a:xfrm>
            <a:off x="1241960" y="2476972"/>
            <a:ext cx="4104456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717632"/>
              </p:ext>
            </p:extLst>
          </p:nvPr>
        </p:nvGraphicFramePr>
        <p:xfrm>
          <a:off x="5131338" y="2453126"/>
          <a:ext cx="26511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4" imgW="126720" imgH="177480" progId="Equation.3">
                  <p:embed/>
                </p:oleObj>
              </mc:Choice>
              <mc:Fallback>
                <p:oleObj name="Rovnica" r:id="rId4" imgW="126720" imgH="177480" progId="Equation.3">
                  <p:embed/>
                  <p:pic>
                    <p:nvPicPr>
                      <p:cNvPr id="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1338" y="2453126"/>
                        <a:ext cx="265112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Rovná spojovacia šípka 12"/>
          <p:cNvCxnSpPr/>
          <p:nvPr/>
        </p:nvCxnSpPr>
        <p:spPr>
          <a:xfrm flipH="1">
            <a:off x="3987256" y="1468641"/>
            <a:ext cx="136600" cy="12403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scene3d>
            <a:camera prst="orthographicFront">
              <a:rot lat="0" lon="21599994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632769"/>
              </p:ext>
            </p:extLst>
          </p:nvPr>
        </p:nvGraphicFramePr>
        <p:xfrm>
          <a:off x="3451763" y="2843651"/>
          <a:ext cx="9207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6" imgW="444240" imgH="215640" progId="Equation.3">
                  <p:embed/>
                </p:oleObj>
              </mc:Choice>
              <mc:Fallback>
                <p:oleObj name="Rovnica" r:id="rId6" imgW="444240" imgH="215640" progId="Equation.3">
                  <p:embed/>
                  <p:pic>
                    <p:nvPicPr>
                      <p:cNvPr id="1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763" y="2843651"/>
                        <a:ext cx="92075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6230400"/>
              </p:ext>
            </p:extLst>
          </p:nvPr>
        </p:nvGraphicFramePr>
        <p:xfrm>
          <a:off x="4099480" y="1897488"/>
          <a:ext cx="688975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8" imgW="330120" imgH="203040" progId="Equation.3">
                  <p:embed/>
                </p:oleObj>
              </mc:Choice>
              <mc:Fallback>
                <p:oleObj name="Rovnica" r:id="rId8" imgW="330120" imgH="203040" progId="Equation.3">
                  <p:embed/>
                  <p:pic>
                    <p:nvPicPr>
                      <p:cNvPr id="3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9480" y="1897488"/>
                        <a:ext cx="688975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252794"/>
              </p:ext>
            </p:extLst>
          </p:nvPr>
        </p:nvGraphicFramePr>
        <p:xfrm>
          <a:off x="1619672" y="3672127"/>
          <a:ext cx="3268663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0" imgW="1574640" imgH="304560" progId="Equation.3">
                  <p:embed/>
                </p:oleObj>
              </mc:Choice>
              <mc:Fallback>
                <p:oleObj name="Rovnica" r:id="rId10" imgW="1574640" imgH="304560" progId="Equation.3">
                  <p:embed/>
                  <p:pic>
                    <p:nvPicPr>
                      <p:cNvPr id="3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672127"/>
                        <a:ext cx="3268663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50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889687"/>
              </p:ext>
            </p:extLst>
          </p:nvPr>
        </p:nvGraphicFramePr>
        <p:xfrm>
          <a:off x="2731304" y="4221088"/>
          <a:ext cx="2189162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2" imgW="1054080" imgH="304560" progId="Equation.3">
                  <p:embed/>
                </p:oleObj>
              </mc:Choice>
              <mc:Fallback>
                <p:oleObj name="Rovnica" r:id="rId12" imgW="1054080" imgH="304560" progId="Equation.3">
                  <p:embed/>
                  <p:pic>
                    <p:nvPicPr>
                      <p:cNvPr id="57550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1304" y="4221088"/>
                        <a:ext cx="2189162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Rovná spojovacia šípka 42"/>
          <p:cNvCxnSpPr/>
          <p:nvPr/>
        </p:nvCxnSpPr>
        <p:spPr>
          <a:xfrm>
            <a:off x="1233487" y="2527768"/>
            <a:ext cx="2804732" cy="2488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773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845300"/>
              </p:ext>
            </p:extLst>
          </p:nvPr>
        </p:nvGraphicFramePr>
        <p:xfrm>
          <a:off x="3711970" y="4823941"/>
          <a:ext cx="174148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4" imgW="838080" imgH="304560" progId="Equation.3">
                  <p:embed/>
                </p:oleObj>
              </mc:Choice>
              <mc:Fallback>
                <p:oleObj name="Rovnica" r:id="rId14" imgW="838080" imgH="304560" progId="Equation.3">
                  <p:embed/>
                  <p:pic>
                    <p:nvPicPr>
                      <p:cNvPr id="62773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1970" y="4823941"/>
                        <a:ext cx="1741487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773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471910"/>
              </p:ext>
            </p:extLst>
          </p:nvPr>
        </p:nvGraphicFramePr>
        <p:xfrm>
          <a:off x="3719513" y="5516563"/>
          <a:ext cx="18732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6" imgW="901440" imgH="253800" progId="Equation.3">
                  <p:embed/>
                </p:oleObj>
              </mc:Choice>
              <mc:Fallback>
                <p:oleObj name="Rovnica" r:id="rId16" imgW="901440" imgH="253800" progId="Equation.3">
                  <p:embed/>
                  <p:pic>
                    <p:nvPicPr>
                      <p:cNvPr id="62773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3" y="5516563"/>
                        <a:ext cx="18732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773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618115"/>
              </p:ext>
            </p:extLst>
          </p:nvPr>
        </p:nvGraphicFramePr>
        <p:xfrm>
          <a:off x="6372200" y="5329237"/>
          <a:ext cx="12922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8" imgW="622080" imgH="469800" progId="Equation.3">
                  <p:embed/>
                </p:oleObj>
              </mc:Choice>
              <mc:Fallback>
                <p:oleObj name="Rovnica" r:id="rId18" imgW="622080" imgH="469800" progId="Equation.3">
                  <p:embed/>
                  <p:pic>
                    <p:nvPicPr>
                      <p:cNvPr id="62773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5329237"/>
                        <a:ext cx="1292225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2">
            <a:extLst>
              <a:ext uri="{FF2B5EF4-FFF2-40B4-BE49-F238E27FC236}">
                <a16:creationId xmlns:a16="http://schemas.microsoft.com/office/drawing/2014/main" id="{47BFAE8A-CC6F-1177-4C05-AF2D845269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2" name="Rectangle 60">
            <a:extLst>
              <a:ext uri="{FF2B5EF4-FFF2-40B4-BE49-F238E27FC236}">
                <a16:creationId xmlns:a16="http://schemas.microsoft.com/office/drawing/2014/main" id="{D1BB0FF8-8BB1-7834-6B4D-E153F675C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1707" y="5205073"/>
            <a:ext cx="1513210" cy="109922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34B0890-B2CE-E1C5-E263-E4666E5E3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836" y="210622"/>
            <a:ext cx="29523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Priemet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na priamku 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0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Rovná spojovacia šípka 2"/>
          <p:cNvCxnSpPr/>
          <p:nvPr/>
        </p:nvCxnSpPr>
        <p:spPr>
          <a:xfrm flipV="1">
            <a:off x="4355976" y="2204864"/>
            <a:ext cx="2880320" cy="1008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ovná spojovacia šípka 4"/>
          <p:cNvCxnSpPr/>
          <p:nvPr/>
        </p:nvCxnSpPr>
        <p:spPr>
          <a:xfrm>
            <a:off x="4355976" y="3212976"/>
            <a:ext cx="4104456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Object 2"/>
              <p:cNvSpPr txBox="1"/>
              <p:nvPr/>
            </p:nvSpPr>
            <p:spPr bwMode="auto">
              <a:xfrm>
                <a:off x="401673" y="1502286"/>
                <a:ext cx="2249487" cy="8286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2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1673" y="1502286"/>
                <a:ext cx="2249487" cy="8286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285720" y="928670"/>
            <a:ext cx="2270056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Báza priestoru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2E09A918-F7FD-DCE0-1D29-363AA68004EE}"/>
                  </a:ext>
                </a:extLst>
              </p:cNvPr>
              <p:cNvSpPr txBox="1"/>
              <p:nvPr/>
            </p:nvSpPr>
            <p:spPr bwMode="auto">
              <a:xfrm>
                <a:off x="6516216" y="1844824"/>
                <a:ext cx="348721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2E09A918-F7FD-DCE0-1D29-363AA6800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16216" y="1844824"/>
                <a:ext cx="348721" cy="4182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8ED21460-75F4-191A-8D45-580C64BBF355}"/>
                  </a:ext>
                </a:extLst>
              </p:cNvPr>
              <p:cNvSpPr txBox="1"/>
              <p:nvPr/>
            </p:nvSpPr>
            <p:spPr bwMode="auto">
              <a:xfrm>
                <a:off x="7524328" y="3645024"/>
                <a:ext cx="348721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8ED21460-75F4-191A-8D45-580C64BBF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24328" y="3645024"/>
                <a:ext cx="348721" cy="4182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ine 2">
            <a:extLst>
              <a:ext uri="{FF2B5EF4-FFF2-40B4-BE49-F238E27FC236}">
                <a16:creationId xmlns:a16="http://schemas.microsoft.com/office/drawing/2014/main" id="{2D851685-34A6-B374-3033-D045885487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0B1585FF-D372-91A0-8B1C-6A03431A3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Gram-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Schmidtova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ortogonalizácia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Rovná spojovacia šípka 2"/>
          <p:cNvCxnSpPr/>
          <p:nvPr/>
        </p:nvCxnSpPr>
        <p:spPr>
          <a:xfrm flipV="1">
            <a:off x="4355976" y="2204864"/>
            <a:ext cx="2880320" cy="1008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ovná spojovacia šípka 4"/>
          <p:cNvCxnSpPr/>
          <p:nvPr/>
        </p:nvCxnSpPr>
        <p:spPr>
          <a:xfrm>
            <a:off x="4355976" y="3212976"/>
            <a:ext cx="4104456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2"/>
              <p:cNvSpPr txBox="1"/>
              <p:nvPr/>
            </p:nvSpPr>
            <p:spPr bwMode="auto">
              <a:xfrm>
                <a:off x="404813" y="1498600"/>
                <a:ext cx="1214859" cy="56084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4813" y="1498600"/>
                <a:ext cx="1214859" cy="5608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285720" y="928670"/>
            <a:ext cx="2270056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Báza priestoru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2"/>
              <p:cNvSpPr txBox="1"/>
              <p:nvPr/>
            </p:nvSpPr>
            <p:spPr bwMode="auto">
              <a:xfrm>
                <a:off x="363538" y="3429000"/>
                <a:ext cx="2751137" cy="8747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𝑂𝐺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0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3538" y="3429000"/>
                <a:ext cx="2751137" cy="8747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85720" y="3049570"/>
            <a:ext cx="3143272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 err="1">
                <a:solidFill>
                  <a:schemeClr val="tx1"/>
                </a:solidFill>
                <a:latin typeface="Times New Roman" pitchFamily="18" charset="0"/>
              </a:rPr>
              <a:t>Ortogonálna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báza priestoru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D811E098-42D8-0633-9980-05C54062B4DA}"/>
                  </a:ext>
                </a:extLst>
              </p:cNvPr>
              <p:cNvSpPr txBox="1"/>
              <p:nvPr/>
            </p:nvSpPr>
            <p:spPr bwMode="auto">
              <a:xfrm>
                <a:off x="6516216" y="1844824"/>
                <a:ext cx="348721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D811E098-42D8-0633-9980-05C54062B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16216" y="1844824"/>
                <a:ext cx="348721" cy="4182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C02F1A06-C506-9431-F48A-4CF66DF2963A}"/>
                  </a:ext>
                </a:extLst>
              </p:cNvPr>
              <p:cNvSpPr txBox="1"/>
              <p:nvPr/>
            </p:nvSpPr>
            <p:spPr bwMode="auto">
              <a:xfrm>
                <a:off x="7524328" y="3645024"/>
                <a:ext cx="348721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C02F1A06-C506-9431-F48A-4CF66DF29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24328" y="3645024"/>
                <a:ext cx="348721" cy="4182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ine 2">
            <a:extLst>
              <a:ext uri="{FF2B5EF4-FFF2-40B4-BE49-F238E27FC236}">
                <a16:creationId xmlns:a16="http://schemas.microsoft.com/office/drawing/2014/main" id="{1F2893C9-24C1-077D-76EB-B7C6E2226D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07D42647-7B4A-A31D-49E3-052065E4D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Gram-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Schmidtova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ortogonalizácia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92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Rovná spojovacia šípka 2"/>
          <p:cNvCxnSpPr/>
          <p:nvPr/>
        </p:nvCxnSpPr>
        <p:spPr>
          <a:xfrm flipV="1">
            <a:off x="4355976" y="2204864"/>
            <a:ext cx="2880320" cy="1008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285720" y="928670"/>
            <a:ext cx="2270056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Báza priestoru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cxnSp>
        <p:nvCxnSpPr>
          <p:cNvPr id="16" name="Rovná spojovacia šípka 15"/>
          <p:cNvCxnSpPr/>
          <p:nvPr/>
        </p:nvCxnSpPr>
        <p:spPr>
          <a:xfrm>
            <a:off x="4355976" y="3212976"/>
            <a:ext cx="4104456" cy="36004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2"/>
              <p:cNvSpPr txBox="1"/>
              <p:nvPr/>
            </p:nvSpPr>
            <p:spPr bwMode="auto">
              <a:xfrm>
                <a:off x="388074" y="4381500"/>
                <a:ext cx="873125" cy="3921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7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8074" y="4381500"/>
                <a:ext cx="873125" cy="3921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2"/>
              <p:cNvSpPr txBox="1"/>
              <p:nvPr/>
            </p:nvSpPr>
            <p:spPr bwMode="auto">
              <a:xfrm>
                <a:off x="7941580" y="3155401"/>
                <a:ext cx="873125" cy="3921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sk-SK"/>
              </a:p>
            </p:txBody>
          </p:sp>
        </mc:Choice>
        <mc:Fallback xmlns="">
          <p:sp>
            <p:nvSpPr>
              <p:cNvPr id="18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41580" y="3155401"/>
                <a:ext cx="873125" cy="3921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Rovná spojovacia šípka 12"/>
          <p:cNvCxnSpPr/>
          <p:nvPr/>
        </p:nvCxnSpPr>
        <p:spPr>
          <a:xfrm flipH="1">
            <a:off x="7101272" y="2204645"/>
            <a:ext cx="136600" cy="124032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2"/>
              <p:cNvSpPr txBox="1"/>
              <p:nvPr/>
            </p:nvSpPr>
            <p:spPr bwMode="auto">
              <a:xfrm>
                <a:off x="381000" y="4888350"/>
                <a:ext cx="1376362" cy="3921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9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4888350"/>
                <a:ext cx="1376362" cy="392112"/>
              </a:xfrm>
              <a:prstGeom prst="rect">
                <a:avLst/>
              </a:prstGeom>
              <a:blipFill>
                <a:blip r:embed="rId7"/>
                <a:stretch>
                  <a:fillRect r="-844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2"/>
              <p:cNvSpPr txBox="1"/>
              <p:nvPr/>
            </p:nvSpPr>
            <p:spPr bwMode="auto">
              <a:xfrm>
                <a:off x="7262813" y="2538413"/>
                <a:ext cx="1376362" cy="3921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0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62813" y="2538413"/>
                <a:ext cx="1376362" cy="392112"/>
              </a:xfrm>
              <a:prstGeom prst="rect">
                <a:avLst/>
              </a:prstGeom>
              <a:blipFill>
                <a:blip r:embed="rId8"/>
                <a:stretch>
                  <a:fillRect r="-840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285720" y="3049570"/>
            <a:ext cx="3286148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 err="1">
                <a:solidFill>
                  <a:schemeClr val="tx1"/>
                </a:solidFill>
                <a:latin typeface="Times New Roman" pitchFamily="18" charset="0"/>
              </a:rPr>
              <a:t>Ortogonálna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báza priestoru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cxnSp>
        <p:nvCxnSpPr>
          <p:cNvPr id="21" name="Rovná spojovacia šípka 20"/>
          <p:cNvCxnSpPr/>
          <p:nvPr/>
        </p:nvCxnSpPr>
        <p:spPr>
          <a:xfrm>
            <a:off x="4347503" y="3263772"/>
            <a:ext cx="2804732" cy="24883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241491DC-3D5E-D12A-D425-3B96B9E3060F}"/>
                  </a:ext>
                </a:extLst>
              </p:cNvPr>
              <p:cNvSpPr txBox="1"/>
              <p:nvPr/>
            </p:nvSpPr>
            <p:spPr bwMode="auto">
              <a:xfrm>
                <a:off x="6516216" y="1844824"/>
                <a:ext cx="348721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241491DC-3D5E-D12A-D425-3B96B9E30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16216" y="1844824"/>
                <a:ext cx="348721" cy="4182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E264092C-9295-477D-C8A3-1E90451C4760}"/>
                  </a:ext>
                </a:extLst>
              </p:cNvPr>
              <p:cNvSpPr txBox="1"/>
              <p:nvPr/>
            </p:nvSpPr>
            <p:spPr bwMode="auto">
              <a:xfrm>
                <a:off x="6746999" y="3026693"/>
                <a:ext cx="339641" cy="41827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E264092C-9295-477D-C8A3-1E90451C4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46999" y="3026693"/>
                <a:ext cx="339641" cy="41827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AADEDD93-A393-1E03-FAF4-54B120E1E9D7}"/>
                  </a:ext>
                </a:extLst>
              </p:cNvPr>
              <p:cNvSpPr txBox="1"/>
              <p:nvPr/>
            </p:nvSpPr>
            <p:spPr bwMode="auto">
              <a:xfrm>
                <a:off x="363538" y="3429000"/>
                <a:ext cx="2751137" cy="8747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𝑂𝐺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AADEDD93-A393-1E03-FAF4-54B120E1E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3538" y="3429000"/>
                <a:ext cx="2751137" cy="87471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ine 2">
            <a:extLst>
              <a:ext uri="{FF2B5EF4-FFF2-40B4-BE49-F238E27FC236}">
                <a16:creationId xmlns:a16="http://schemas.microsoft.com/office/drawing/2014/main" id="{AAE40D61-652F-1F48-93D2-3D4C17572D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1E1BDF18-1FCB-51E2-E76E-8431DFFCF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Gram-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Schmidtova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ortogonalizácia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0D935B2B-2AFA-F4B2-9892-5D8384335164}"/>
                  </a:ext>
                </a:extLst>
              </p:cNvPr>
              <p:cNvSpPr txBox="1"/>
              <p:nvPr/>
            </p:nvSpPr>
            <p:spPr bwMode="auto">
              <a:xfrm>
                <a:off x="404813" y="1498600"/>
                <a:ext cx="1214859" cy="56084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0D935B2B-2AFA-F4B2-9892-5D8384335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4813" y="1498600"/>
                <a:ext cx="1214859" cy="56084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22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Rovná spojovacia šípka 2"/>
          <p:cNvCxnSpPr/>
          <p:nvPr/>
        </p:nvCxnSpPr>
        <p:spPr>
          <a:xfrm flipV="1">
            <a:off x="4355976" y="2204864"/>
            <a:ext cx="2880320" cy="1008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285720" y="928670"/>
            <a:ext cx="2270056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Báza priestoru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cxnSp>
        <p:nvCxnSpPr>
          <p:cNvPr id="16" name="Rovná spojovacia šípka 15"/>
          <p:cNvCxnSpPr/>
          <p:nvPr/>
        </p:nvCxnSpPr>
        <p:spPr>
          <a:xfrm>
            <a:off x="4355976" y="3212976"/>
            <a:ext cx="4104456" cy="36004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2"/>
              <p:cNvSpPr txBox="1"/>
              <p:nvPr/>
            </p:nvSpPr>
            <p:spPr bwMode="auto">
              <a:xfrm>
                <a:off x="7941580" y="3155401"/>
                <a:ext cx="873125" cy="3921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sk-SK"/>
              </a:p>
            </p:txBody>
          </p:sp>
        </mc:Choice>
        <mc:Fallback xmlns="">
          <p:sp>
            <p:nvSpPr>
              <p:cNvPr id="18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41580" y="3155401"/>
                <a:ext cx="873125" cy="3921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Rovná spojovacia šípka 12"/>
          <p:cNvCxnSpPr/>
          <p:nvPr/>
        </p:nvCxnSpPr>
        <p:spPr>
          <a:xfrm flipH="1">
            <a:off x="7101272" y="2204645"/>
            <a:ext cx="136600" cy="124032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  <a:scene3d>
            <a:camera prst="orthographicFront">
              <a:rot lat="0" lon="21599994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2"/>
              <p:cNvSpPr txBox="1"/>
              <p:nvPr/>
            </p:nvSpPr>
            <p:spPr bwMode="auto">
              <a:xfrm>
                <a:off x="6527800" y="3579813"/>
                <a:ext cx="998538" cy="3889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acc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k-SK"/>
              </a:p>
            </p:txBody>
          </p:sp>
        </mc:Choice>
        <mc:Fallback xmlns="">
          <p:sp>
            <p:nvSpPr>
              <p:cNvPr id="15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27800" y="3579813"/>
                <a:ext cx="998538" cy="3889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bject 2"/>
              <p:cNvSpPr txBox="1"/>
              <p:nvPr/>
            </p:nvSpPr>
            <p:spPr bwMode="auto">
              <a:xfrm>
                <a:off x="381000" y="4888350"/>
                <a:ext cx="1376362" cy="3921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sk-SK"/>
              </a:p>
            </p:txBody>
          </p:sp>
        </mc:Choice>
        <mc:Fallback xmlns="">
          <p:sp>
            <p:nvSpPr>
              <p:cNvPr id="27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4888350"/>
                <a:ext cx="1376362" cy="392112"/>
              </a:xfrm>
              <a:prstGeom prst="rect">
                <a:avLst/>
              </a:prstGeom>
              <a:blipFill>
                <a:blip r:embed="rId6"/>
                <a:stretch>
                  <a:fillRect r="-844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285720" y="3049570"/>
            <a:ext cx="3286148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 err="1">
                <a:solidFill>
                  <a:schemeClr val="tx1"/>
                </a:solidFill>
                <a:latin typeface="Times New Roman" pitchFamily="18" charset="0"/>
              </a:rPr>
              <a:t>Ortogonálna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báza priestoru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2"/>
              <p:cNvSpPr txBox="1"/>
              <p:nvPr/>
            </p:nvSpPr>
            <p:spPr bwMode="auto">
              <a:xfrm>
                <a:off x="7262813" y="2538413"/>
                <a:ext cx="1376362" cy="3921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sk-SK"/>
              </a:p>
            </p:txBody>
          </p:sp>
        </mc:Choice>
        <mc:Fallback xmlns="">
          <p:sp>
            <p:nvSpPr>
              <p:cNvPr id="31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62813" y="2538413"/>
                <a:ext cx="1376362" cy="392112"/>
              </a:xfrm>
              <a:prstGeom prst="rect">
                <a:avLst/>
              </a:prstGeom>
              <a:blipFill>
                <a:blip r:embed="rId8"/>
                <a:stretch>
                  <a:fillRect r="-840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357158" y="4332293"/>
            <a:ext cx="928694" cy="5000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328056" y="5437674"/>
            <a:ext cx="3316824" cy="86318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2"/>
              <p:cNvSpPr txBox="1"/>
              <p:nvPr/>
            </p:nvSpPr>
            <p:spPr bwMode="auto">
              <a:xfrm>
                <a:off x="388074" y="4381500"/>
                <a:ext cx="873125" cy="3921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sk-SK"/>
              </a:p>
            </p:txBody>
          </p:sp>
        </mc:Choice>
        <mc:Fallback xmlns="">
          <p:sp>
            <p:nvSpPr>
              <p:cNvPr id="25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8074" y="4381500"/>
                <a:ext cx="873125" cy="39211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5510" name="Object 22"/>
              <p:cNvSpPr txBox="1"/>
              <p:nvPr/>
            </p:nvSpPr>
            <p:spPr bwMode="auto">
              <a:xfrm>
                <a:off x="540991" y="5674444"/>
                <a:ext cx="1582737" cy="3810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75510" name="Object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0991" y="5674444"/>
                <a:ext cx="1582737" cy="381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5511" name="Object 23"/>
              <p:cNvSpPr txBox="1"/>
              <p:nvPr/>
            </p:nvSpPr>
            <p:spPr bwMode="auto">
              <a:xfrm>
                <a:off x="2195736" y="5530428"/>
                <a:ext cx="1503362" cy="850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75511" name="Object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5736" y="5530428"/>
                <a:ext cx="1503362" cy="8509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Rovná spojovacia šípka 42"/>
          <p:cNvCxnSpPr/>
          <p:nvPr/>
        </p:nvCxnSpPr>
        <p:spPr>
          <a:xfrm>
            <a:off x="4347503" y="3263772"/>
            <a:ext cx="2804732" cy="24883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EEACE8CB-2102-815E-E82C-EACA035B098A}"/>
                  </a:ext>
                </a:extLst>
              </p:cNvPr>
              <p:cNvSpPr txBox="1"/>
              <p:nvPr/>
            </p:nvSpPr>
            <p:spPr bwMode="auto">
              <a:xfrm>
                <a:off x="6516216" y="1844824"/>
                <a:ext cx="348721" cy="41827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EEACE8CB-2102-815E-E82C-EACA035B0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16216" y="1844824"/>
                <a:ext cx="348721" cy="41827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03B46A45-F430-4774-13F9-D559AC45CE46}"/>
                  </a:ext>
                </a:extLst>
              </p:cNvPr>
              <p:cNvSpPr txBox="1"/>
              <p:nvPr/>
            </p:nvSpPr>
            <p:spPr bwMode="auto">
              <a:xfrm>
                <a:off x="363538" y="3429000"/>
                <a:ext cx="2751137" cy="8747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𝑂𝐺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03B46A45-F430-4774-13F9-D559AC45C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3538" y="3429000"/>
                <a:ext cx="2751137" cy="87471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ine 2">
            <a:extLst>
              <a:ext uri="{FF2B5EF4-FFF2-40B4-BE49-F238E27FC236}">
                <a16:creationId xmlns:a16="http://schemas.microsoft.com/office/drawing/2014/main" id="{02F9C6F9-BC9E-6914-9529-8132E4DCC0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E76367DE-1E6E-7DB2-A027-F7ABE4C76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Gram-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Schmidtova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ortogonalizácia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54DCAB81-6C1F-23A3-40BA-BCB95D66C6C8}"/>
                  </a:ext>
                </a:extLst>
              </p:cNvPr>
              <p:cNvSpPr txBox="1"/>
              <p:nvPr/>
            </p:nvSpPr>
            <p:spPr bwMode="auto">
              <a:xfrm>
                <a:off x="404813" y="1498600"/>
                <a:ext cx="1214859" cy="56084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54DCAB81-6C1F-23A3-40BA-BCB95D66C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4813" y="1498600"/>
                <a:ext cx="1214859" cy="56084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734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575510" grpId="0"/>
      <p:bldP spid="575511" grpId="0"/>
    </p:bldLst>
  </p:timing>
</p:sld>
</file>

<file path=ppt/theme/theme1.xml><?xml version="1.0" encoding="utf-8"?>
<a:theme xmlns:a="http://schemas.openxmlformats.org/drawingml/2006/main" name="Predvolený návrh">
  <a:themeElements>
    <a:clrScheme name="Predvolený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edvolený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dvolený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28662</TotalTime>
  <Words>2020</Words>
  <Application>Microsoft Office PowerPoint</Application>
  <PresentationFormat>Prezentácia na obrazovke (4:3)</PresentationFormat>
  <Paragraphs>487</Paragraphs>
  <Slides>45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45</vt:i4>
      </vt:variant>
    </vt:vector>
  </HeadingPairs>
  <TitlesOfParts>
    <vt:vector size="51" baseType="lpstr">
      <vt:lpstr>Arial</vt:lpstr>
      <vt:lpstr>Cambria Math</vt:lpstr>
      <vt:lpstr>Symbol</vt:lpstr>
      <vt:lpstr>Times New Roman</vt:lpstr>
      <vt:lpstr>Predvolený návrh</vt:lpstr>
      <vt:lpstr>Rovnica</vt:lpstr>
      <vt:lpstr>Analýza procesov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Durko</dc:creator>
  <cp:lastModifiedBy>Juraj Smieško</cp:lastModifiedBy>
  <cp:revision>449</cp:revision>
  <dcterms:created xsi:type="dcterms:W3CDTF">2005-10-24T18:26:42Z</dcterms:created>
  <dcterms:modified xsi:type="dcterms:W3CDTF">2024-10-08T10:51:19Z</dcterms:modified>
</cp:coreProperties>
</file>