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549" r:id="rId3"/>
    <p:sldId id="876" r:id="rId4"/>
    <p:sldId id="877" r:id="rId5"/>
    <p:sldId id="878" r:id="rId6"/>
    <p:sldId id="879" r:id="rId7"/>
    <p:sldId id="552" r:id="rId8"/>
    <p:sldId id="881" r:id="rId9"/>
    <p:sldId id="880" r:id="rId10"/>
    <p:sldId id="541" r:id="rId11"/>
    <p:sldId id="550" r:id="rId12"/>
    <p:sldId id="829" r:id="rId13"/>
    <p:sldId id="831" r:id="rId14"/>
    <p:sldId id="835" r:id="rId15"/>
    <p:sldId id="836" r:id="rId16"/>
    <p:sldId id="838" r:id="rId17"/>
    <p:sldId id="837" r:id="rId18"/>
    <p:sldId id="839" r:id="rId19"/>
    <p:sldId id="840" r:id="rId20"/>
    <p:sldId id="556" r:id="rId21"/>
    <p:sldId id="557" r:id="rId22"/>
    <p:sldId id="558" r:id="rId23"/>
    <p:sldId id="559" r:id="rId24"/>
    <p:sldId id="842" r:id="rId25"/>
    <p:sldId id="843" r:id="rId26"/>
    <p:sldId id="844" r:id="rId27"/>
    <p:sldId id="845" r:id="rId28"/>
    <p:sldId id="846" r:id="rId29"/>
    <p:sldId id="847" r:id="rId30"/>
    <p:sldId id="848" r:id="rId31"/>
    <p:sldId id="849" r:id="rId32"/>
    <p:sldId id="850" r:id="rId33"/>
    <p:sldId id="526" r:id="rId34"/>
    <p:sldId id="762" r:id="rId35"/>
    <p:sldId id="760" r:id="rId36"/>
    <p:sldId id="761" r:id="rId37"/>
    <p:sldId id="874" r:id="rId3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99"/>
    <a:srgbClr val="005828"/>
    <a:srgbClr val="FF8133"/>
    <a:srgbClr val="FF9900"/>
    <a:srgbClr val="FFCCCC"/>
    <a:srgbClr val="F75447"/>
    <a:srgbClr val="FF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 autoAdjust="0"/>
    <p:restoredTop sz="99648" autoAdjust="0"/>
  </p:normalViewPr>
  <p:slideViewPr>
    <p:cSldViewPr>
      <p:cViewPr varScale="1">
        <p:scale>
          <a:sx n="104" d="100"/>
          <a:sy n="104" d="100"/>
        </p:scale>
        <p:origin x="12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2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29.wmf"/><Relationship Id="rId21" Type="http://schemas.openxmlformats.org/officeDocument/2006/relationships/image" Target="../media/image36.png"/><Relationship Id="rId7" Type="http://schemas.openxmlformats.org/officeDocument/2006/relationships/image" Target="../media/image31.wmf"/><Relationship Id="rId25" Type="http://schemas.openxmlformats.org/officeDocument/2006/relationships/image" Target="../media/image34.wmf"/><Relationship Id="rId2" Type="http://schemas.openxmlformats.org/officeDocument/2006/relationships/oleObject" Target="../embeddings/oleObject38.bin"/><Relationship Id="rId16" Type="http://schemas.openxmlformats.org/officeDocument/2006/relationships/image" Target="../media/image28.wmf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29.wmf"/><Relationship Id="rId21" Type="http://schemas.openxmlformats.org/officeDocument/2006/relationships/image" Target="../media/image36.png"/><Relationship Id="rId34" Type="http://schemas.openxmlformats.org/officeDocument/2006/relationships/image" Target="../media/image42.png"/><Relationship Id="rId7" Type="http://schemas.openxmlformats.org/officeDocument/2006/relationships/image" Target="../media/image31.wmf"/><Relationship Id="rId25" Type="http://schemas.openxmlformats.org/officeDocument/2006/relationships/image" Target="../media/image34.wmf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oleObject" Target="../embeddings/oleObject38.bin"/><Relationship Id="rId16" Type="http://schemas.openxmlformats.org/officeDocument/2006/relationships/image" Target="../media/image28.wmf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5.bin"/><Relationship Id="rId36" Type="http://schemas.openxmlformats.org/officeDocument/2006/relationships/image" Target="../media/image44.png"/><Relationship Id="rId31" Type="http://schemas.openxmlformats.org/officeDocument/2006/relationships/image" Target="../media/image39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35.wmf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29.wmf"/><Relationship Id="rId21" Type="http://schemas.openxmlformats.org/officeDocument/2006/relationships/image" Target="../media/image36.png"/><Relationship Id="rId34" Type="http://schemas.openxmlformats.org/officeDocument/2006/relationships/image" Target="../media/image42.png"/><Relationship Id="rId7" Type="http://schemas.openxmlformats.org/officeDocument/2006/relationships/image" Target="../media/image31.wmf"/><Relationship Id="rId25" Type="http://schemas.openxmlformats.org/officeDocument/2006/relationships/image" Target="../media/image34.wmf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oleObject" Target="../embeddings/oleObject38.bin"/><Relationship Id="rId16" Type="http://schemas.openxmlformats.org/officeDocument/2006/relationships/image" Target="../media/image28.wmf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5.bin"/><Relationship Id="rId36" Type="http://schemas.openxmlformats.org/officeDocument/2006/relationships/image" Target="../media/image44.png"/><Relationship Id="rId31" Type="http://schemas.openxmlformats.org/officeDocument/2006/relationships/image" Target="../media/image39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35.wmf"/><Relationship Id="rId30" Type="http://schemas.openxmlformats.org/officeDocument/2006/relationships/image" Target="../media/image47.png"/><Relationship Id="rId35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26" Type="http://schemas.openxmlformats.org/officeDocument/2006/relationships/oleObject" Target="../embeddings/oleObject44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36.png"/><Relationship Id="rId34" Type="http://schemas.openxmlformats.org/officeDocument/2006/relationships/image" Target="../media/image42.png"/><Relationship Id="rId7" Type="http://schemas.openxmlformats.org/officeDocument/2006/relationships/oleObject" Target="../embeddings/oleObject40.bin"/><Relationship Id="rId25" Type="http://schemas.openxmlformats.org/officeDocument/2006/relationships/image" Target="../media/image34.wmf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48.png"/><Relationship Id="rId16" Type="http://schemas.openxmlformats.org/officeDocument/2006/relationships/image" Target="../media/image28.wmf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5.bin"/><Relationship Id="rId36" Type="http://schemas.openxmlformats.org/officeDocument/2006/relationships/image" Target="../media/image44.png"/><Relationship Id="rId10" Type="http://schemas.openxmlformats.org/officeDocument/2006/relationships/image" Target="../media/image32.wmf"/><Relationship Id="rId31" Type="http://schemas.openxmlformats.org/officeDocument/2006/relationships/image" Target="../media/image39.png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35.wmf"/><Relationship Id="rId30" Type="http://schemas.openxmlformats.org/officeDocument/2006/relationships/image" Target="../media/image49.png"/><Relationship Id="rId35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26" Type="http://schemas.openxmlformats.org/officeDocument/2006/relationships/oleObject" Target="../embeddings/oleObject44.bin"/><Relationship Id="rId39" Type="http://schemas.openxmlformats.org/officeDocument/2006/relationships/image" Target="../media/image51.png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36.png"/><Relationship Id="rId34" Type="http://schemas.openxmlformats.org/officeDocument/2006/relationships/image" Target="../media/image42.png"/><Relationship Id="rId7" Type="http://schemas.openxmlformats.org/officeDocument/2006/relationships/oleObject" Target="../embeddings/oleObject40.bin"/><Relationship Id="rId25" Type="http://schemas.openxmlformats.org/officeDocument/2006/relationships/image" Target="../media/image34.wmf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48.png"/><Relationship Id="rId16" Type="http://schemas.openxmlformats.org/officeDocument/2006/relationships/image" Target="../media/image28.wmf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24" Type="http://schemas.openxmlformats.org/officeDocument/2006/relationships/oleObject" Target="../embeddings/oleObject43.bin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5.bin"/><Relationship Id="rId36" Type="http://schemas.openxmlformats.org/officeDocument/2006/relationships/image" Target="../media/image44.png"/><Relationship Id="rId10" Type="http://schemas.openxmlformats.org/officeDocument/2006/relationships/image" Target="../media/image32.wmf"/><Relationship Id="rId31" Type="http://schemas.openxmlformats.org/officeDocument/2006/relationships/image" Target="../media/image39.png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35.wmf"/><Relationship Id="rId30" Type="http://schemas.openxmlformats.org/officeDocument/2006/relationships/image" Target="../media/image50.png"/><Relationship Id="rId35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26" Type="http://schemas.openxmlformats.org/officeDocument/2006/relationships/oleObject" Target="../embeddings/oleObject48.bin"/><Relationship Id="rId3" Type="http://schemas.openxmlformats.org/officeDocument/2006/relationships/image" Target="../media/image29.wmf"/><Relationship Id="rId21" Type="http://schemas.openxmlformats.org/officeDocument/2006/relationships/image" Target="../media/image36.png"/><Relationship Id="rId7" Type="http://schemas.openxmlformats.org/officeDocument/2006/relationships/image" Target="../media/image31.wmf"/><Relationship Id="rId25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6" Type="http://schemas.openxmlformats.org/officeDocument/2006/relationships/image" Target="../media/image28.wmf"/><Relationship Id="rId29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49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29.wmf"/><Relationship Id="rId21" Type="http://schemas.openxmlformats.org/officeDocument/2006/relationships/image" Target="../media/image36.png"/><Relationship Id="rId7" Type="http://schemas.openxmlformats.org/officeDocument/2006/relationships/image" Target="../media/image31.wmf"/><Relationship Id="rId25" Type="http://schemas.openxmlformats.org/officeDocument/2006/relationships/image" Target="../media/image42.wmf"/><Relationship Id="rId2" Type="http://schemas.openxmlformats.org/officeDocument/2006/relationships/oleObject" Target="../embeddings/oleObject38.bin"/><Relationship Id="rId16" Type="http://schemas.openxmlformats.org/officeDocument/2006/relationships/image" Target="../media/image28.wmf"/><Relationship Id="rId29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53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Relationship Id="rId14" Type="http://schemas.openxmlformats.org/officeDocument/2006/relationships/image" Target="../media/image32.png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43.wmf"/><Relationship Id="rId30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0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7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51.wmf"/><Relationship Id="rId21" Type="http://schemas.openxmlformats.org/officeDocument/2006/relationships/image" Target="../media/image75.png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56.bin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6.wmf"/><Relationship Id="rId5" Type="http://schemas.openxmlformats.org/officeDocument/2006/relationships/image" Target="../media/image52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51.wmf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52.wmf"/><Relationship Id="rId10" Type="http://schemas.openxmlformats.org/officeDocument/2006/relationships/image" Target="../media/image80.png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69.png"/><Relationship Id="rId10" Type="http://schemas.openxmlformats.org/officeDocument/2006/relationships/image" Target="../media/image92.png"/><Relationship Id="rId4" Type="http://schemas.openxmlformats.org/officeDocument/2006/relationships/image" Target="../media/image68.png"/><Relationship Id="rId9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6.png"/><Relationship Id="rId21" Type="http://schemas.openxmlformats.org/officeDocument/2006/relationships/image" Target="../media/image68.png"/><Relationship Id="rId7" Type="http://schemas.openxmlformats.org/officeDocument/2006/relationships/image" Target="../media/image98.png"/><Relationship Id="rId12" Type="http://schemas.openxmlformats.org/officeDocument/2006/relationships/image" Target="../media/image89.png"/><Relationship Id="rId17" Type="http://schemas.openxmlformats.org/officeDocument/2006/relationships/image" Target="../media/image106.png"/><Relationship Id="rId2" Type="http://schemas.openxmlformats.org/officeDocument/2006/relationships/image" Target="../media/image95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84.png"/><Relationship Id="rId15" Type="http://schemas.openxmlformats.org/officeDocument/2006/relationships/image" Target="../media/image104.png"/><Relationship Id="rId10" Type="http://schemas.openxmlformats.org/officeDocument/2006/relationships/image" Target="../media/image101.png"/><Relationship Id="rId19" Type="http://schemas.openxmlformats.org/officeDocument/2006/relationships/image" Target="../media/image108.png"/><Relationship Id="rId9" Type="http://schemas.openxmlformats.org/officeDocument/2006/relationships/image" Target="../media/image100.png"/><Relationship Id="rId14" Type="http://schemas.openxmlformats.org/officeDocument/2006/relationships/image" Target="../media/image103.png"/><Relationship Id="rId22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6.png"/><Relationship Id="rId21" Type="http://schemas.openxmlformats.org/officeDocument/2006/relationships/image" Target="../media/image68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5.png"/><Relationship Id="rId16" Type="http://schemas.openxmlformats.org/officeDocument/2006/relationships/image" Target="../media/image106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89.png"/><Relationship Id="rId15" Type="http://schemas.openxmlformats.org/officeDocument/2006/relationships/image" Target="../media/image105.png"/><Relationship Id="rId10" Type="http://schemas.openxmlformats.org/officeDocument/2006/relationships/image" Target="../media/image84.png"/><Relationship Id="rId19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4.png"/><Relationship Id="rId22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6.png"/><Relationship Id="rId21" Type="http://schemas.openxmlformats.org/officeDocument/2006/relationships/image" Target="../media/image68.png"/><Relationship Id="rId7" Type="http://schemas.openxmlformats.org/officeDocument/2006/relationships/image" Target="../media/image99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5.png"/><Relationship Id="rId16" Type="http://schemas.openxmlformats.org/officeDocument/2006/relationships/image" Target="../media/image106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89.png"/><Relationship Id="rId15" Type="http://schemas.openxmlformats.org/officeDocument/2006/relationships/image" Target="../media/image105.png"/><Relationship Id="rId10" Type="http://schemas.openxmlformats.org/officeDocument/2006/relationships/image" Target="../media/image84.png"/><Relationship Id="rId19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4.png"/><Relationship Id="rId22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9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97.png"/><Relationship Id="rId2" Type="http://schemas.openxmlformats.org/officeDocument/2006/relationships/image" Target="../media/image9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08.png"/><Relationship Id="rId15" Type="http://schemas.openxmlformats.org/officeDocument/2006/relationships/image" Target="../media/image68.png"/><Relationship Id="rId10" Type="http://schemas.openxmlformats.org/officeDocument/2006/relationships/image" Target="../media/image89.png"/><Relationship Id="rId9" Type="http://schemas.openxmlformats.org/officeDocument/2006/relationships/image" Target="../media/image84.png"/><Relationship Id="rId1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68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1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58.jpeg"/><Relationship Id="rId10" Type="http://schemas.openxmlformats.org/officeDocument/2006/relationships/image" Target="../media/image97.png"/><Relationship Id="rId9" Type="http://schemas.openxmlformats.org/officeDocument/2006/relationships/image" Target="../media/image89.png"/><Relationship Id="rId1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1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59.jpeg"/><Relationship Id="rId15" Type="http://schemas.openxmlformats.org/officeDocument/2006/relationships/image" Target="../media/image69.png"/><Relationship Id="rId10" Type="http://schemas.openxmlformats.org/officeDocument/2006/relationships/image" Target="../media/image97.png"/><Relationship Id="rId9" Type="http://schemas.openxmlformats.org/officeDocument/2006/relationships/image" Target="../media/image89.png"/><Relationship Id="rId1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1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14.png"/><Relationship Id="rId2" Type="http://schemas.openxmlformats.org/officeDocument/2006/relationships/image" Target="../media/image9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60.jpeg"/><Relationship Id="rId15" Type="http://schemas.openxmlformats.org/officeDocument/2006/relationships/image" Target="../media/image68.png"/><Relationship Id="rId10" Type="http://schemas.openxmlformats.org/officeDocument/2006/relationships/image" Target="../media/image97.png"/><Relationship Id="rId9" Type="http://schemas.openxmlformats.org/officeDocument/2006/relationships/image" Target="../media/image89.png"/><Relationship Id="rId1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5.wmf"/><Relationship Id="rId3" Type="http://schemas.openxmlformats.org/officeDocument/2006/relationships/image" Target="../media/image51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3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51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0.wmf"/><Relationship Id="rId5" Type="http://schemas.openxmlformats.org/officeDocument/2006/relationships/image" Target="../media/image61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4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5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6.wmf"/><Relationship Id="rId21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686569"/>
          </a:xfrm>
        </p:spPr>
        <p:txBody>
          <a:bodyPr/>
          <a:lstStyle/>
          <a:p>
            <a:r>
              <a:rPr lang="sk-SK" sz="3600" b="1" dirty="0">
                <a:latin typeface="Times New Roman" pitchFamily="18" charset="0"/>
              </a:rPr>
              <a:t>Analýza procesov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948264" y="6104542"/>
            <a:ext cx="1944514" cy="442308"/>
          </a:xfrm>
        </p:spPr>
        <p:txBody>
          <a:bodyPr/>
          <a:lstStyle/>
          <a:p>
            <a:r>
              <a:rPr lang="sk-SK" sz="2400" dirty="0">
                <a:solidFill>
                  <a:srgbClr val="0070C0"/>
                </a:solidFill>
                <a:latin typeface="Times New Roman" pitchFamily="18" charset="0"/>
              </a:rPr>
              <a:t>Juraj </a:t>
            </a:r>
            <a:r>
              <a:rPr lang="sk-SK" sz="2400" dirty="0" err="1">
                <a:solidFill>
                  <a:srgbClr val="0070C0"/>
                </a:solidFill>
                <a:latin typeface="Times New Roman" pitchFamily="18" charset="0"/>
              </a:rPr>
              <a:t>Smieško</a:t>
            </a:r>
            <a:endParaRPr lang="en-US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00113" y="12684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3111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Department of Information Networks 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Faculty of Management Science and Informatics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University of Žilina 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11C8811-76F6-11EF-4910-BF877A04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3200" kern="0" dirty="0">
                <a:latin typeface="Times New Roman" pitchFamily="18" charset="0"/>
              </a:rPr>
              <a:t>4</a:t>
            </a:r>
            <a:r>
              <a:rPr lang="sk-SK" sz="3200" kern="0" dirty="0">
                <a:latin typeface="Times New Roman" pitchFamily="18" charset="0"/>
              </a:rPr>
              <a:t>. prednáška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9837" name="Object 13"/>
          <p:cNvGraphicFramePr>
            <a:graphicFrameLocks noChangeAspect="1"/>
          </p:cNvGraphicFramePr>
          <p:nvPr/>
        </p:nvGraphicFramePr>
        <p:xfrm>
          <a:off x="1357290" y="1169448"/>
          <a:ext cx="10588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583920" imgH="330120" progId="Equation.3">
                  <p:embed/>
                </p:oleObj>
              </mc:Choice>
              <mc:Fallback>
                <p:oleObj name="Rovnica" r:id="rId2" imgW="583920" imgH="330120" progId="Equation.3">
                  <p:embed/>
                  <p:pic>
                    <p:nvPicPr>
                      <p:cNvPr id="5898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1169448"/>
                        <a:ext cx="1058862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2" name="Object 14"/>
          <p:cNvGraphicFramePr>
            <a:graphicFrameLocks noChangeAspect="1"/>
          </p:cNvGraphicFramePr>
          <p:nvPr/>
        </p:nvGraphicFramePr>
        <p:xfrm>
          <a:off x="571472" y="1232419"/>
          <a:ext cx="762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419040" imgH="241200" progId="Equation.3">
                  <p:embed/>
                </p:oleObj>
              </mc:Choice>
              <mc:Fallback>
                <p:oleObj name="Rovnica" r:id="rId4" imgW="419040" imgH="241200" progId="Equation.3">
                  <p:embed/>
                  <p:pic>
                    <p:nvPicPr>
                      <p:cNvPr id="6267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232419"/>
                        <a:ext cx="762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3" name="Object 15"/>
          <p:cNvGraphicFramePr>
            <a:graphicFrameLocks noChangeAspect="1"/>
          </p:cNvGraphicFramePr>
          <p:nvPr/>
        </p:nvGraphicFramePr>
        <p:xfrm>
          <a:off x="2357422" y="1164683"/>
          <a:ext cx="18653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028520" imgH="342720" progId="Equation.3">
                  <p:embed/>
                </p:oleObj>
              </mc:Choice>
              <mc:Fallback>
                <p:oleObj name="Rovnica" r:id="rId6" imgW="1028520" imgH="342720" progId="Equation.3">
                  <p:embed/>
                  <p:pic>
                    <p:nvPicPr>
                      <p:cNvPr id="6267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164683"/>
                        <a:ext cx="186531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4" name="Object 16"/>
          <p:cNvGraphicFramePr>
            <a:graphicFrameLocks noChangeAspect="1"/>
          </p:cNvGraphicFramePr>
          <p:nvPr/>
        </p:nvGraphicFramePr>
        <p:xfrm>
          <a:off x="4242332" y="1139832"/>
          <a:ext cx="3454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904760" imgH="330120" progId="Equation.3">
                  <p:embed/>
                </p:oleObj>
              </mc:Choice>
              <mc:Fallback>
                <p:oleObj name="Rovnica" r:id="rId8" imgW="1904760" imgH="330120" progId="Equation.3">
                  <p:embed/>
                  <p:pic>
                    <p:nvPicPr>
                      <p:cNvPr id="6267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332" y="1139832"/>
                        <a:ext cx="34544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5" name="Object 17"/>
          <p:cNvGraphicFramePr>
            <a:graphicFrameLocks noChangeAspect="1"/>
          </p:cNvGraphicFramePr>
          <p:nvPr/>
        </p:nvGraphicFramePr>
        <p:xfrm>
          <a:off x="2808288" y="1827743"/>
          <a:ext cx="2693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485720" imgH="482400" progId="Equation.3">
                  <p:embed/>
                </p:oleObj>
              </mc:Choice>
              <mc:Fallback>
                <p:oleObj name="Rovnica" r:id="rId10" imgW="1485720" imgH="482400" progId="Equation.3">
                  <p:embed/>
                  <p:pic>
                    <p:nvPicPr>
                      <p:cNvPr id="6267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1827743"/>
                        <a:ext cx="2693987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6" name="Object 18"/>
          <p:cNvGraphicFramePr>
            <a:graphicFrameLocks noChangeAspect="1"/>
          </p:cNvGraphicFramePr>
          <p:nvPr/>
        </p:nvGraphicFramePr>
        <p:xfrm>
          <a:off x="2719388" y="2786063"/>
          <a:ext cx="28781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587240" imgH="431640" progId="Equation.3">
                  <p:embed/>
                </p:oleObj>
              </mc:Choice>
              <mc:Fallback>
                <p:oleObj name="Rovnica" r:id="rId12" imgW="1587240" imgH="431640" progId="Equation.3">
                  <p:embed/>
                  <p:pic>
                    <p:nvPicPr>
                      <p:cNvPr id="6267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786063"/>
                        <a:ext cx="2878137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707" name="Object 19"/>
          <p:cNvGraphicFramePr>
            <a:graphicFrameLocks noChangeAspect="1"/>
          </p:cNvGraphicFramePr>
          <p:nvPr/>
        </p:nvGraphicFramePr>
        <p:xfrm>
          <a:off x="2646363" y="4714875"/>
          <a:ext cx="42132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2323800" imgH="482400" progId="Equation.3">
                  <p:embed/>
                </p:oleObj>
              </mc:Choice>
              <mc:Fallback>
                <p:oleObj name="Rovnica" r:id="rId14" imgW="2323800" imgH="482400" progId="Equation.3">
                  <p:embed/>
                  <p:pic>
                    <p:nvPicPr>
                      <p:cNvPr id="6267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714875"/>
                        <a:ext cx="421322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0DACB9E4-567E-0978-4508-6E544DC94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Metóda najmenších štvorcov MNŠ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088FDDE-E3D9-0083-5CC1-5619AC76B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25B12E-C4A0-84CE-52D5-85B34B494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795" y="3861048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Chyba aproximácie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7B82A3A1-4437-CD19-B5DC-B9B852BA2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536" y="4357345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38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2238375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36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Lineárna</a:t>
            </a: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regresia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357290" y="3643314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>
                <a:latin typeface="Times New Roman" pitchFamily="18" charset="0"/>
              </a:rPr>
              <a:t>Jednorozmerná lineárna regresia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sk-SK" sz="2400" b="0" i="0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jednoparametrickými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funkciami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6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/>
          <p:nvPr/>
        </p:nvCxnSpPr>
        <p:spPr>
          <a:xfrm flipV="1">
            <a:off x="1142976" y="1857364"/>
            <a:ext cx="5214974" cy="357190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nica 41"/>
          <p:cNvCxnSpPr>
            <a:cxnSpLocks/>
          </p:cNvCxnSpPr>
          <p:nvPr/>
        </p:nvCxnSpPr>
        <p:spPr>
          <a:xfrm flipV="1">
            <a:off x="1142976" y="5229200"/>
            <a:ext cx="2852960" cy="20006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>
            <a:cxnSpLocks/>
          </p:cNvCxnSpPr>
          <p:nvPr/>
        </p:nvCxnSpPr>
        <p:spPr>
          <a:xfrm flipV="1">
            <a:off x="1142976" y="4725144"/>
            <a:ext cx="3861072" cy="70412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203040" imgH="228600" progId="Equation.3">
                  <p:embed/>
                </p:oleObj>
              </mc:Choice>
              <mc:Fallback>
                <p:oleObj name="Rovnica" r:id="rId2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Rovná spojnica 10"/>
          <p:cNvCxnSpPr>
            <a:cxnSpLocks/>
          </p:cNvCxnSpPr>
          <p:nvPr/>
        </p:nvCxnSpPr>
        <p:spPr>
          <a:xfrm flipV="1">
            <a:off x="107504" y="3789040"/>
            <a:ext cx="5400600" cy="20162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rot="5400000" flipH="1" flipV="1">
            <a:off x="1536282" y="2749942"/>
            <a:ext cx="364333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14120" imgH="164880" progId="Equation.3">
                  <p:embed/>
                </p:oleObj>
              </mc:Choice>
              <mc:Fallback>
                <p:oleObj name="Rovnica" r:id="rId4" imgW="114120" imgH="16488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428992" y="4475428"/>
          <a:ext cx="8032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41200" progId="Equation.3">
                  <p:embed/>
                </p:oleObj>
              </mc:Choice>
              <mc:Fallback>
                <p:oleObj name="Rovnica" r:id="rId6" imgW="444240" imgH="24120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475428"/>
                        <a:ext cx="8032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857620" y="3856677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215640" imgH="215640" progId="Equation.3">
                  <p:embed/>
                </p:oleObj>
              </mc:Choice>
              <mc:Fallback>
                <p:oleObj name="Rovnica" r:id="rId8" imgW="215640" imgH="215640" progId="Equation.3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856677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Rovná spojnica 21"/>
          <p:cNvCxnSpPr/>
          <p:nvPr/>
        </p:nvCxnSpPr>
        <p:spPr>
          <a:xfrm flipV="1">
            <a:off x="1214414" y="4572008"/>
            <a:ext cx="2133616" cy="79534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2">
            <a:extLst>
              <a:ext uri="{FF2B5EF4-FFF2-40B4-BE49-F238E27FC236}">
                <a16:creationId xmlns:a16="http://schemas.microsoft.com/office/drawing/2014/main" id="{8FC333DB-0798-2DBF-F67D-D1D09EEBD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F16C3C5-2396-CFE7-9686-9D4018D5F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81566"/>
            <a:ext cx="5904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jedno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33F063A-5E42-8B22-BD67-01A4B2630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888" y="2948463"/>
          <a:ext cx="3268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574640" imgH="304560" progId="Equation.3">
                  <p:embed/>
                </p:oleObj>
              </mc:Choice>
              <mc:Fallback>
                <p:oleObj name="Rovnica" r:id="rId10" imgW="1574640" imgH="30456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933F063A-5E42-8B22-BD67-01A4B2630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888" y="2948463"/>
                        <a:ext cx="326866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2682BDD4-C1BE-1862-27FC-3DA880D73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9520" y="3497424"/>
          <a:ext cx="2189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054080" imgH="304560" progId="Equation.3">
                  <p:embed/>
                </p:oleObj>
              </mc:Choice>
              <mc:Fallback>
                <p:oleObj name="Rovnica" r:id="rId12" imgW="1054080" imgH="304560" progId="Equation.3">
                  <p:embed/>
                  <p:pic>
                    <p:nvPicPr>
                      <p:cNvPr id="9" name="Object 19">
                        <a:extLst>
                          <a:ext uri="{FF2B5EF4-FFF2-40B4-BE49-F238E27FC236}">
                            <a16:creationId xmlns:a16="http://schemas.microsoft.com/office/drawing/2014/main" id="{2682BDD4-C1BE-1862-27FC-3DA880D73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520" y="3497424"/>
                        <a:ext cx="2189162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>
            <a:extLst>
              <a:ext uri="{FF2B5EF4-FFF2-40B4-BE49-F238E27FC236}">
                <a16:creationId xmlns:a16="http://schemas.microsoft.com/office/drawing/2014/main" id="{B78D9E40-343F-4594-FE8D-87E17D07D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0186" y="4100277"/>
          <a:ext cx="17414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838080" imgH="304560" progId="Equation.3">
                  <p:embed/>
                </p:oleObj>
              </mc:Choice>
              <mc:Fallback>
                <p:oleObj name="Rovnica" r:id="rId14" imgW="838080" imgH="304560" progId="Equation.3">
                  <p:embed/>
                  <p:pic>
                    <p:nvPicPr>
                      <p:cNvPr id="10" name="Object 20">
                        <a:extLst>
                          <a:ext uri="{FF2B5EF4-FFF2-40B4-BE49-F238E27FC236}">
                            <a16:creationId xmlns:a16="http://schemas.microsoft.com/office/drawing/2014/main" id="{B78D9E40-343F-4594-FE8D-87E17D07D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186" y="4100277"/>
                        <a:ext cx="17414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>
            <a:extLst>
              <a:ext uri="{FF2B5EF4-FFF2-40B4-BE49-F238E27FC236}">
                <a16:creationId xmlns:a16="http://schemas.microsoft.com/office/drawing/2014/main" id="{E0140B96-73C3-899C-3B59-3961EAED1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7694" y="4793568"/>
          <a:ext cx="1873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901440" imgH="253800" progId="Equation.3">
                  <p:embed/>
                </p:oleObj>
              </mc:Choice>
              <mc:Fallback>
                <p:oleObj name="Rovnica" r:id="rId16" imgW="901440" imgH="253800" progId="Equation.3">
                  <p:embed/>
                  <p:pic>
                    <p:nvPicPr>
                      <p:cNvPr id="19" name="Object 21">
                        <a:extLst>
                          <a:ext uri="{FF2B5EF4-FFF2-40B4-BE49-F238E27FC236}">
                            <a16:creationId xmlns:a16="http://schemas.microsoft.com/office/drawing/2014/main" id="{E0140B96-73C3-899C-3B59-3961EAED1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694" y="4793568"/>
                        <a:ext cx="18732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>
            <a:extLst>
              <a:ext uri="{FF2B5EF4-FFF2-40B4-BE49-F238E27FC236}">
                <a16:creationId xmlns:a16="http://schemas.microsoft.com/office/drawing/2014/main" id="{A322728D-6176-86EB-1457-E34FE972C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240" y="5572140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622080" imgH="469800" progId="Equation.3">
                  <p:embed/>
                </p:oleObj>
              </mc:Choice>
              <mc:Fallback>
                <p:oleObj name="Rovnica" r:id="rId18" imgW="622080" imgH="469800" progId="Equation.3">
                  <p:embed/>
                  <p:pic>
                    <p:nvPicPr>
                      <p:cNvPr id="20" name="Object 22">
                        <a:extLst>
                          <a:ext uri="{FF2B5EF4-FFF2-40B4-BE49-F238E27FC236}">
                            <a16:creationId xmlns:a16="http://schemas.microsoft.com/office/drawing/2014/main" id="{A322728D-6176-86EB-1457-E34FE972C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572140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5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720" imgH="177480" progId="Equation.3">
                  <p:embed/>
                </p:oleObj>
              </mc:Choice>
              <mc:Fallback>
                <p:oleObj name="Rovnica" r:id="rId4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15640" progId="Equation.3">
                  <p:embed/>
                </p:oleObj>
              </mc:Choice>
              <mc:Fallback>
                <p:oleObj name="Rovnica" r:id="rId6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C21A36CE-DDCD-CB2A-52ED-1C929F27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56586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A4D81B8E-D6B1-E5FD-CD86-E20D36E7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246" y="2828156"/>
          <a:ext cx="1292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622080" imgH="609480" progId="Equation.3">
                  <p:embed/>
                </p:oleObj>
              </mc:Choice>
              <mc:Fallback>
                <p:oleObj name="Rovnica" r:id="rId22" imgW="622080" imgH="609480" progId="Equation.3">
                  <p:embed/>
                  <p:pic>
                    <p:nvPicPr>
                      <p:cNvPr id="6" name="Object 23">
                        <a:extLst>
                          <a:ext uri="{FF2B5EF4-FFF2-40B4-BE49-F238E27FC236}">
                            <a16:creationId xmlns:a16="http://schemas.microsoft.com/office/drawing/2014/main" id="{A4D81B8E-D6B1-E5FD-CD86-E20D36E79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46" y="2828156"/>
                        <a:ext cx="12922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9DC89050-7F7E-D204-E648-9A3D1199F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90" y="2342233"/>
          <a:ext cx="3729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2057400" imgH="241200" progId="Equation.3">
                  <p:embed/>
                </p:oleObj>
              </mc:Choice>
              <mc:Fallback>
                <p:oleObj name="Rovnica" r:id="rId24" imgW="2057400" imgH="241200" progId="Equation.3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9DC89050-7F7E-D204-E648-9A3D1199F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0" y="2342233"/>
                        <a:ext cx="37290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6255D5ED-B862-FBD0-10B9-049FAF6DC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011" y="2921823"/>
          <a:ext cx="15192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838080" imgH="215640" progId="Equation.3">
                  <p:embed/>
                </p:oleObj>
              </mc:Choice>
              <mc:Fallback>
                <p:oleObj name="Rovnica" r:id="rId26" imgW="838080" imgH="215640" progId="Equation.3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6255D5ED-B862-FBD0-10B9-049FAF6DC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11" y="2921823"/>
                        <a:ext cx="15192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DB57DA61-3C13-624E-AB74-43B8C72CE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122" y="1828024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DB57DA61-3C13-624E-AB74-43B8C72CE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22" y="1828024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2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aoblený obdĺžnik 15">
            <a:extLst>
              <a:ext uri="{FF2B5EF4-FFF2-40B4-BE49-F238E27FC236}">
                <a16:creationId xmlns:a16="http://schemas.microsoft.com/office/drawing/2014/main" id="{88C23004-A5C5-E386-26F2-0A4A45DA496F}"/>
              </a:ext>
            </a:extLst>
          </p:cNvPr>
          <p:cNvSpPr/>
          <p:nvPr/>
        </p:nvSpPr>
        <p:spPr>
          <a:xfrm>
            <a:off x="156138" y="3970390"/>
            <a:ext cx="8831723" cy="28185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720" imgH="177480" progId="Equation.3">
                  <p:embed/>
                </p:oleObj>
              </mc:Choice>
              <mc:Fallback>
                <p:oleObj name="Rovnica" r:id="rId4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15640" progId="Equation.3">
                  <p:embed/>
                </p:oleObj>
              </mc:Choice>
              <mc:Fallback>
                <p:oleObj name="Rovnica" r:id="rId6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C21A36CE-DDCD-CB2A-52ED-1C929F27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56586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A4D81B8E-D6B1-E5FD-CD86-E20D36E7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246" y="2828156"/>
          <a:ext cx="1292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622080" imgH="609480" progId="Equation.3">
                  <p:embed/>
                </p:oleObj>
              </mc:Choice>
              <mc:Fallback>
                <p:oleObj name="Rovnica" r:id="rId22" imgW="622080" imgH="609480" progId="Equation.3">
                  <p:embed/>
                  <p:pic>
                    <p:nvPicPr>
                      <p:cNvPr id="6" name="Object 23">
                        <a:extLst>
                          <a:ext uri="{FF2B5EF4-FFF2-40B4-BE49-F238E27FC236}">
                            <a16:creationId xmlns:a16="http://schemas.microsoft.com/office/drawing/2014/main" id="{A4D81B8E-D6B1-E5FD-CD86-E20D36E79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46" y="2828156"/>
                        <a:ext cx="12922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9DC89050-7F7E-D204-E648-9A3D1199F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90" y="2342233"/>
          <a:ext cx="3729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2057400" imgH="241200" progId="Equation.3">
                  <p:embed/>
                </p:oleObj>
              </mc:Choice>
              <mc:Fallback>
                <p:oleObj name="Rovnica" r:id="rId24" imgW="2057400" imgH="241200" progId="Equation.3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9DC89050-7F7E-D204-E648-9A3D1199F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0" y="2342233"/>
                        <a:ext cx="37290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6255D5ED-B862-FBD0-10B9-049FAF6DC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011" y="2921823"/>
          <a:ext cx="15192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838080" imgH="215640" progId="Equation.3">
                  <p:embed/>
                </p:oleObj>
              </mc:Choice>
              <mc:Fallback>
                <p:oleObj name="Rovnica" r:id="rId26" imgW="838080" imgH="215640" progId="Equation.3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6255D5ED-B862-FBD0-10B9-049FAF6DC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11" y="2921823"/>
                        <a:ext cx="15192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DB57DA61-3C13-624E-AB74-43B8C72CE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122" y="1828024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DB57DA61-3C13-624E-AB74-43B8C72CE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22" y="1828024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477" y="4232428"/>
              <a:ext cx="429453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477" y="4232428"/>
              <a:ext cx="429453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8197" r="-5817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108197" r="-5817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219E330B-FA7B-2E3F-7256-F5EC3A962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032" y="4206185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11" name="Object 17">
                        <a:extLst>
                          <a:ext uri="{FF2B5EF4-FFF2-40B4-BE49-F238E27FC236}">
                            <a16:creationId xmlns:a16="http://schemas.microsoft.com/office/drawing/2014/main" id="{219E330B-FA7B-2E3F-7256-F5EC3A96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206185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/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/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/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/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blipFill>
                <a:blip r:embed="rId3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/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2, 2,2, 2, 2, 2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blipFill>
                <a:blip r:embed="rId35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/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blipFill>
                <a:blip r:embed="rId36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/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/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ovná spojnica 32">
            <a:extLst>
              <a:ext uri="{FF2B5EF4-FFF2-40B4-BE49-F238E27FC236}">
                <a16:creationId xmlns:a16="http://schemas.microsoft.com/office/drawing/2014/main" id="{DA41DC4E-BB6F-FABF-3F71-F91D86F07115}"/>
              </a:ext>
            </a:extLst>
          </p:cNvPr>
          <p:cNvCxnSpPr>
            <a:cxnSpLocks/>
          </p:cNvCxnSpPr>
          <p:nvPr/>
        </p:nvCxnSpPr>
        <p:spPr>
          <a:xfrm>
            <a:off x="974842" y="4206185"/>
            <a:ext cx="0" cy="1959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2" grpId="0"/>
      <p:bldP spid="27" grpId="0"/>
      <p:bldP spid="28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aoblený obdĺžnik 15">
            <a:extLst>
              <a:ext uri="{FF2B5EF4-FFF2-40B4-BE49-F238E27FC236}">
                <a16:creationId xmlns:a16="http://schemas.microsoft.com/office/drawing/2014/main" id="{88C23004-A5C5-E386-26F2-0A4A45DA496F}"/>
              </a:ext>
            </a:extLst>
          </p:cNvPr>
          <p:cNvSpPr/>
          <p:nvPr/>
        </p:nvSpPr>
        <p:spPr>
          <a:xfrm>
            <a:off x="156138" y="3970390"/>
            <a:ext cx="8831723" cy="28185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720" imgH="177480" progId="Equation.3">
                  <p:embed/>
                </p:oleObj>
              </mc:Choice>
              <mc:Fallback>
                <p:oleObj name="Rovnica" r:id="rId4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15640" progId="Equation.3">
                  <p:embed/>
                </p:oleObj>
              </mc:Choice>
              <mc:Fallback>
                <p:oleObj name="Rovnica" r:id="rId6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C21A36CE-DDCD-CB2A-52ED-1C929F27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56586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A4D81B8E-D6B1-E5FD-CD86-E20D36E7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246" y="2828156"/>
          <a:ext cx="1292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622080" imgH="609480" progId="Equation.3">
                  <p:embed/>
                </p:oleObj>
              </mc:Choice>
              <mc:Fallback>
                <p:oleObj name="Rovnica" r:id="rId22" imgW="622080" imgH="609480" progId="Equation.3">
                  <p:embed/>
                  <p:pic>
                    <p:nvPicPr>
                      <p:cNvPr id="6" name="Object 23">
                        <a:extLst>
                          <a:ext uri="{FF2B5EF4-FFF2-40B4-BE49-F238E27FC236}">
                            <a16:creationId xmlns:a16="http://schemas.microsoft.com/office/drawing/2014/main" id="{A4D81B8E-D6B1-E5FD-CD86-E20D36E79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46" y="2828156"/>
                        <a:ext cx="12922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9DC89050-7F7E-D204-E648-9A3D1199F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90" y="2342233"/>
          <a:ext cx="3729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2057400" imgH="241200" progId="Equation.3">
                  <p:embed/>
                </p:oleObj>
              </mc:Choice>
              <mc:Fallback>
                <p:oleObj name="Rovnica" r:id="rId24" imgW="2057400" imgH="241200" progId="Equation.3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9DC89050-7F7E-D204-E648-9A3D1199F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0" y="2342233"/>
                        <a:ext cx="37290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6255D5ED-B862-FBD0-10B9-049FAF6DC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011" y="2921823"/>
          <a:ext cx="15192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838080" imgH="215640" progId="Equation.3">
                  <p:embed/>
                </p:oleObj>
              </mc:Choice>
              <mc:Fallback>
                <p:oleObj name="Rovnica" r:id="rId26" imgW="838080" imgH="215640" progId="Equation.3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6255D5ED-B862-FBD0-10B9-049FAF6DC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11" y="2921823"/>
                        <a:ext cx="15192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DB57DA61-3C13-624E-AB74-43B8C72CE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122" y="1828024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DB57DA61-3C13-624E-AB74-43B8C72CE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22" y="1828024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444840"/>
                  </p:ext>
                </p:extLst>
              </p:nvPr>
            </p:nvGraphicFramePr>
            <p:xfrm>
              <a:off x="349477" y="4232428"/>
              <a:ext cx="4294531" cy="1860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444840"/>
                  </p:ext>
                </p:extLst>
              </p:nvPr>
            </p:nvGraphicFramePr>
            <p:xfrm>
              <a:off x="349477" y="4232428"/>
              <a:ext cx="4294531" cy="1860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8197" r="-58173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108197" r="-58173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204839" r="-58173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219E330B-FA7B-2E3F-7256-F5EC3A962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032" y="4206185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11" name="Object 17">
                        <a:extLst>
                          <a:ext uri="{FF2B5EF4-FFF2-40B4-BE49-F238E27FC236}">
                            <a16:creationId xmlns:a16="http://schemas.microsoft.com/office/drawing/2014/main" id="{219E330B-FA7B-2E3F-7256-F5EC3A96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206185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/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/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/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/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blipFill>
                <a:blip r:embed="rId3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/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2, 2,2, 2, 2, 2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blipFill>
                <a:blip r:embed="rId35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/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blipFill>
                <a:blip r:embed="rId36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/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/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ovná spojnica 32">
            <a:extLst>
              <a:ext uri="{FF2B5EF4-FFF2-40B4-BE49-F238E27FC236}">
                <a16:creationId xmlns:a16="http://schemas.microsoft.com/office/drawing/2014/main" id="{DA41DC4E-BB6F-FABF-3F71-F91D86F07115}"/>
              </a:ext>
            </a:extLst>
          </p:cNvPr>
          <p:cNvCxnSpPr>
            <a:cxnSpLocks/>
          </p:cNvCxnSpPr>
          <p:nvPr/>
        </p:nvCxnSpPr>
        <p:spPr>
          <a:xfrm>
            <a:off x="974842" y="4206185"/>
            <a:ext cx="0" cy="1959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9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aoblený obdĺžnik 15">
                <a:extLst>
                  <a:ext uri="{FF2B5EF4-FFF2-40B4-BE49-F238E27FC236}">
                    <a16:creationId xmlns:a16="http://schemas.microsoft.com/office/drawing/2014/main" id="{88C23004-A5C5-E386-26F2-0A4A45DA496F}"/>
                  </a:ext>
                </a:extLst>
              </p:cNvPr>
              <p:cNvSpPr/>
              <p:nvPr/>
            </p:nvSpPr>
            <p:spPr>
              <a:xfrm>
                <a:off x="156138" y="3970390"/>
                <a:ext cx="8831723" cy="281851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r>
                  <a:rPr lang="en-US" dirty="0"/>
                  <a:t>|</a:t>
                </a:r>
                <a:endParaRPr lang="sk-SK" dirty="0"/>
              </a:p>
            </p:txBody>
          </p:sp>
        </mc:Choice>
        <mc:Fallback xmlns="">
          <p:sp>
            <p:nvSpPr>
              <p:cNvPr id="26" name="Zaoblený obdĺžnik 15">
                <a:extLst>
                  <a:ext uri="{FF2B5EF4-FFF2-40B4-BE49-F238E27FC236}">
                    <a16:creationId xmlns:a16="http://schemas.microsoft.com/office/drawing/2014/main" id="{88C23004-A5C5-E386-26F2-0A4A45DA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" y="3970390"/>
                <a:ext cx="8831723" cy="28185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softEdge rad="88900"/>
              </a:effec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14120" imgH="164880" progId="Equation.3">
                  <p:embed/>
                </p:oleObj>
              </mc:Choice>
              <mc:Fallback>
                <p:oleObj name="Rovnica" r:id="rId3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126720" imgH="177480" progId="Equation.3">
                  <p:embed/>
                </p:oleObj>
              </mc:Choice>
              <mc:Fallback>
                <p:oleObj name="Rovnica" r:id="rId5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444240" imgH="215640" progId="Equation.3">
                  <p:embed/>
                </p:oleObj>
              </mc:Choice>
              <mc:Fallback>
                <p:oleObj name="Rovnica" r:id="rId7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330120" imgH="203040" progId="Equation.3">
                  <p:embed/>
                </p:oleObj>
              </mc:Choice>
              <mc:Fallback>
                <p:oleObj name="Rovnica" r:id="rId9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C21A36CE-DDCD-CB2A-52ED-1C929F27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56586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A4D81B8E-D6B1-E5FD-CD86-E20D36E7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246" y="2828156"/>
          <a:ext cx="1292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622080" imgH="609480" progId="Equation.3">
                  <p:embed/>
                </p:oleObj>
              </mc:Choice>
              <mc:Fallback>
                <p:oleObj name="Rovnica" r:id="rId22" imgW="622080" imgH="609480" progId="Equation.3">
                  <p:embed/>
                  <p:pic>
                    <p:nvPicPr>
                      <p:cNvPr id="6" name="Object 23">
                        <a:extLst>
                          <a:ext uri="{FF2B5EF4-FFF2-40B4-BE49-F238E27FC236}">
                            <a16:creationId xmlns:a16="http://schemas.microsoft.com/office/drawing/2014/main" id="{A4D81B8E-D6B1-E5FD-CD86-E20D36E79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46" y="2828156"/>
                        <a:ext cx="12922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9DC89050-7F7E-D204-E648-9A3D1199F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90" y="2342233"/>
          <a:ext cx="3729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2057400" imgH="241200" progId="Equation.3">
                  <p:embed/>
                </p:oleObj>
              </mc:Choice>
              <mc:Fallback>
                <p:oleObj name="Rovnica" r:id="rId24" imgW="2057400" imgH="241200" progId="Equation.3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9DC89050-7F7E-D204-E648-9A3D1199F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0" y="2342233"/>
                        <a:ext cx="37290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6255D5ED-B862-FBD0-10B9-049FAF6DC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011" y="2921823"/>
          <a:ext cx="15192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838080" imgH="215640" progId="Equation.3">
                  <p:embed/>
                </p:oleObj>
              </mc:Choice>
              <mc:Fallback>
                <p:oleObj name="Rovnica" r:id="rId26" imgW="838080" imgH="215640" progId="Equation.3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6255D5ED-B862-FBD0-10B9-049FAF6DC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11" y="2921823"/>
                        <a:ext cx="15192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DB57DA61-3C13-624E-AB74-43B8C72CE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122" y="1828024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DB57DA61-3C13-624E-AB74-43B8C72CE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22" y="1828024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477" y="4232428"/>
              <a:ext cx="4294531" cy="1867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477" y="4232428"/>
              <a:ext cx="4294531" cy="18675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8197" r="-581731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108197" r="-581731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204839" r="-581731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304839" r="-581731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219E330B-FA7B-2E3F-7256-F5EC3A962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032" y="4206185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11" name="Object 17">
                        <a:extLst>
                          <a:ext uri="{FF2B5EF4-FFF2-40B4-BE49-F238E27FC236}">
                            <a16:creationId xmlns:a16="http://schemas.microsoft.com/office/drawing/2014/main" id="{219E330B-FA7B-2E3F-7256-F5EC3A96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206185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/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/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/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/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blipFill>
                <a:blip r:embed="rId3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/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2, 2,2, 2, 2, 2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blipFill>
                <a:blip r:embed="rId35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/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blipFill>
                <a:blip r:embed="rId36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/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/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ovná spojnica 32">
            <a:extLst>
              <a:ext uri="{FF2B5EF4-FFF2-40B4-BE49-F238E27FC236}">
                <a16:creationId xmlns:a16="http://schemas.microsoft.com/office/drawing/2014/main" id="{DA41DC4E-BB6F-FABF-3F71-F91D86F07115}"/>
              </a:ext>
            </a:extLst>
          </p:cNvPr>
          <p:cNvCxnSpPr>
            <a:cxnSpLocks/>
          </p:cNvCxnSpPr>
          <p:nvPr/>
        </p:nvCxnSpPr>
        <p:spPr>
          <a:xfrm>
            <a:off x="974842" y="4206185"/>
            <a:ext cx="0" cy="1959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5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aoblený obdĺžnik 15">
                <a:extLst>
                  <a:ext uri="{FF2B5EF4-FFF2-40B4-BE49-F238E27FC236}">
                    <a16:creationId xmlns:a16="http://schemas.microsoft.com/office/drawing/2014/main" id="{88C23004-A5C5-E386-26F2-0A4A45DA496F}"/>
                  </a:ext>
                </a:extLst>
              </p:cNvPr>
              <p:cNvSpPr/>
              <p:nvPr/>
            </p:nvSpPr>
            <p:spPr>
              <a:xfrm>
                <a:off x="156138" y="3970390"/>
                <a:ext cx="8831723" cy="2818516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sk-S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r>
                  <a:rPr lang="en-US" dirty="0"/>
                  <a:t>|</a:t>
                </a:r>
                <a:endParaRPr lang="sk-SK" dirty="0"/>
              </a:p>
            </p:txBody>
          </p:sp>
        </mc:Choice>
        <mc:Fallback xmlns="">
          <p:sp>
            <p:nvSpPr>
              <p:cNvPr id="26" name="Zaoblený obdĺžnik 15">
                <a:extLst>
                  <a:ext uri="{FF2B5EF4-FFF2-40B4-BE49-F238E27FC236}">
                    <a16:creationId xmlns:a16="http://schemas.microsoft.com/office/drawing/2014/main" id="{88C23004-A5C5-E386-26F2-0A4A45DA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" y="3970390"/>
                <a:ext cx="8831723" cy="28185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softEdge rad="88900"/>
              </a:effec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14120" imgH="164880" progId="Equation.3">
                  <p:embed/>
                </p:oleObj>
              </mc:Choice>
              <mc:Fallback>
                <p:oleObj name="Rovnica" r:id="rId3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126720" imgH="177480" progId="Equation.3">
                  <p:embed/>
                </p:oleObj>
              </mc:Choice>
              <mc:Fallback>
                <p:oleObj name="Rovnica" r:id="rId5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444240" imgH="215640" progId="Equation.3">
                  <p:embed/>
                </p:oleObj>
              </mc:Choice>
              <mc:Fallback>
                <p:oleObj name="Rovnica" r:id="rId7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330120" imgH="203040" progId="Equation.3">
                  <p:embed/>
                </p:oleObj>
              </mc:Choice>
              <mc:Fallback>
                <p:oleObj name="Rovnica" r:id="rId9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C21A36CE-DDCD-CB2A-52ED-1C929F27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56586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A4D81B8E-D6B1-E5FD-CD86-E20D36E79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246" y="2828156"/>
          <a:ext cx="12922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622080" imgH="609480" progId="Equation.3">
                  <p:embed/>
                </p:oleObj>
              </mc:Choice>
              <mc:Fallback>
                <p:oleObj name="Rovnica" r:id="rId22" imgW="622080" imgH="609480" progId="Equation.3">
                  <p:embed/>
                  <p:pic>
                    <p:nvPicPr>
                      <p:cNvPr id="6" name="Object 23">
                        <a:extLst>
                          <a:ext uri="{FF2B5EF4-FFF2-40B4-BE49-F238E27FC236}">
                            <a16:creationId xmlns:a16="http://schemas.microsoft.com/office/drawing/2014/main" id="{A4D81B8E-D6B1-E5FD-CD86-E20D36E79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46" y="2828156"/>
                        <a:ext cx="12922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9DC89050-7F7E-D204-E648-9A3D1199F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90" y="2342233"/>
          <a:ext cx="3729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2057400" imgH="241200" progId="Equation.3">
                  <p:embed/>
                </p:oleObj>
              </mc:Choice>
              <mc:Fallback>
                <p:oleObj name="Rovnica" r:id="rId24" imgW="2057400" imgH="241200" progId="Equation.3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9DC89050-7F7E-D204-E648-9A3D1199F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90" y="2342233"/>
                        <a:ext cx="37290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extLst>
              <a:ext uri="{FF2B5EF4-FFF2-40B4-BE49-F238E27FC236}">
                <a16:creationId xmlns:a16="http://schemas.microsoft.com/office/drawing/2014/main" id="{6255D5ED-B862-FBD0-10B9-049FAF6DC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011" y="2921823"/>
          <a:ext cx="15192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838080" imgH="215640" progId="Equation.3">
                  <p:embed/>
                </p:oleObj>
              </mc:Choice>
              <mc:Fallback>
                <p:oleObj name="Rovnica" r:id="rId26" imgW="838080" imgH="215640" progId="Equation.3">
                  <p:embed/>
                  <p:pic>
                    <p:nvPicPr>
                      <p:cNvPr id="8" name="Object 19">
                        <a:extLst>
                          <a:ext uri="{FF2B5EF4-FFF2-40B4-BE49-F238E27FC236}">
                            <a16:creationId xmlns:a16="http://schemas.microsoft.com/office/drawing/2014/main" id="{6255D5ED-B862-FBD0-10B9-049FAF6DC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11" y="2921823"/>
                        <a:ext cx="15192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>
            <a:extLst>
              <a:ext uri="{FF2B5EF4-FFF2-40B4-BE49-F238E27FC236}">
                <a16:creationId xmlns:a16="http://schemas.microsoft.com/office/drawing/2014/main" id="{DB57DA61-3C13-624E-AB74-43B8C72CE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2122" y="1828024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9" name="Object 17">
                        <a:extLst>
                          <a:ext uri="{FF2B5EF4-FFF2-40B4-BE49-F238E27FC236}">
                            <a16:creationId xmlns:a16="http://schemas.microsoft.com/office/drawing/2014/main" id="{DB57DA61-3C13-624E-AB74-43B8C72CE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122" y="1828024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188940"/>
                  </p:ext>
                </p:extLst>
              </p:nvPr>
            </p:nvGraphicFramePr>
            <p:xfrm>
              <a:off x="349477" y="4232428"/>
              <a:ext cx="4294531" cy="187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|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uľka 24">
                <a:extLst>
                  <a:ext uri="{FF2B5EF4-FFF2-40B4-BE49-F238E27FC236}">
                    <a16:creationId xmlns:a16="http://schemas.microsoft.com/office/drawing/2014/main" id="{3B718845-7108-77A9-D7B7-41F4C62C47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188940"/>
                  </p:ext>
                </p:extLst>
              </p:nvPr>
            </p:nvGraphicFramePr>
            <p:xfrm>
              <a:off x="349477" y="4232428"/>
              <a:ext cx="4294531" cy="18742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4283068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8197" r="-581731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108197" r="-581731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204839" r="-581731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304839" r="-581731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30"/>
                          <a:stretch>
                            <a:fillRect l="-962" t="-404839" r="-581731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9637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219E330B-FA7B-2E3F-7256-F5EC3A962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032" y="4206185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507960" imgH="203040" progId="Equation.3">
                  <p:embed/>
                </p:oleObj>
              </mc:Choice>
              <mc:Fallback>
                <p:oleObj name="Rovnica" r:id="rId28" imgW="507960" imgH="203040" progId="Equation.3">
                  <p:embed/>
                  <p:pic>
                    <p:nvPicPr>
                      <p:cNvPr id="11" name="Object 17">
                        <a:extLst>
                          <a:ext uri="{FF2B5EF4-FFF2-40B4-BE49-F238E27FC236}">
                            <a16:creationId xmlns:a16="http://schemas.microsoft.com/office/drawing/2014/main" id="{219E330B-FA7B-2E3F-7256-F5EC3A9623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206185"/>
                        <a:ext cx="9207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/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192E5D73-1DF7-AE75-37D5-77446D7A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7214" y="5301208"/>
                <a:ext cx="1851010" cy="38228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/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ject 22">
                <a:extLst>
                  <a:ext uri="{FF2B5EF4-FFF2-40B4-BE49-F238E27FC236}">
                    <a16:creationId xmlns:a16="http://schemas.microsoft.com/office/drawing/2014/main" id="{8A2A9516-7F0C-0496-7ABE-328F2345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7181" y="5141962"/>
                <a:ext cx="1292225" cy="77749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/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676289C2-0599-47F1-2EAE-217BAAD6D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6739" y="5153490"/>
                <a:ext cx="1205741" cy="71159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/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76D86E3C-1744-4B92-DF2D-6BD02796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2039" y="5973365"/>
                <a:ext cx="1068496" cy="383877"/>
              </a:xfrm>
              <a:prstGeom prst="rect">
                <a:avLst/>
              </a:prstGeom>
              <a:blipFill>
                <a:blip r:embed="rId3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/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2, 2,2, 2, 2, 2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8E8568C4-3A8A-B51A-1007-A1DF21699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079" y="5939984"/>
                <a:ext cx="2471353" cy="436921"/>
              </a:xfrm>
              <a:prstGeom prst="rect">
                <a:avLst/>
              </a:prstGeom>
              <a:blipFill>
                <a:blip r:embed="rId35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/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962870C7-FE38-17E8-7EA7-8C6126F1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4725145"/>
                <a:ext cx="2174136" cy="406984"/>
              </a:xfrm>
              <a:prstGeom prst="rect">
                <a:avLst/>
              </a:prstGeom>
              <a:blipFill>
                <a:blip r:embed="rId36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/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1,1,1,</m:t>
                          </m:r>
                          <m:r>
                            <a:rPr lang="sk-SK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30A4B133-23C5-399A-A815-87DD6146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3403" y="4744071"/>
                <a:ext cx="1936684" cy="40698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/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E648729D-221B-E7D2-8054-322E43CE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7037" y="4737934"/>
                <a:ext cx="704016" cy="4069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Rovná spojnica 32">
            <a:extLst>
              <a:ext uri="{FF2B5EF4-FFF2-40B4-BE49-F238E27FC236}">
                <a16:creationId xmlns:a16="http://schemas.microsoft.com/office/drawing/2014/main" id="{DA41DC4E-BB6F-FABF-3F71-F91D86F07115}"/>
              </a:ext>
            </a:extLst>
          </p:cNvPr>
          <p:cNvCxnSpPr>
            <a:cxnSpLocks/>
          </p:cNvCxnSpPr>
          <p:nvPr/>
        </p:nvCxnSpPr>
        <p:spPr>
          <a:xfrm>
            <a:off x="974842" y="4206185"/>
            <a:ext cx="0" cy="19591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BE2824DA-98E9-41C0-3858-63124D168F2D}"/>
                  </a:ext>
                </a:extLst>
              </p:cNvPr>
              <p:cNvSpPr txBox="1"/>
              <p:nvPr/>
            </p:nvSpPr>
            <p:spPr bwMode="auto">
              <a:xfrm>
                <a:off x="690564" y="6229350"/>
                <a:ext cx="2709638" cy="428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sk-SK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r>
                  <a:rPr lang="en-US" dirty="0"/>
                  <a:t>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1+4+1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12" name="Object 18">
                <a:extLst>
                  <a:ext uri="{FF2B5EF4-FFF2-40B4-BE49-F238E27FC236}">
                    <a16:creationId xmlns:a16="http://schemas.microsoft.com/office/drawing/2014/main" id="{BE2824DA-98E9-41C0-3858-63124D168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564" y="6229350"/>
                <a:ext cx="2709638" cy="428625"/>
              </a:xfrm>
              <a:prstGeom prst="rect">
                <a:avLst/>
              </a:prstGeom>
              <a:blipFill>
                <a:blip r:embed="rId39"/>
                <a:stretch>
                  <a:fillRect l="-674" t="-2857" b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5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720" imgH="177480" progId="Equation.3">
                  <p:embed/>
                </p:oleObj>
              </mc:Choice>
              <mc:Fallback>
                <p:oleObj name="Rovnica" r:id="rId4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15640" progId="Equation.3">
                  <p:embed/>
                </p:oleObj>
              </mc:Choice>
              <mc:Fallback>
                <p:oleObj name="Rovnica" r:id="rId6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>
            <a:extLst>
              <a:ext uri="{FF2B5EF4-FFF2-40B4-BE49-F238E27FC236}">
                <a16:creationId xmlns:a16="http://schemas.microsoft.com/office/drawing/2014/main" id="{FD51B887-A6C4-AB1E-7273-796D9ADE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844824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2" name="Object 23">
            <a:extLst>
              <a:ext uri="{FF2B5EF4-FFF2-40B4-BE49-F238E27FC236}">
                <a16:creationId xmlns:a16="http://schemas.microsoft.com/office/drawing/2014/main" id="{19E8E04F-92C9-2D58-7FCB-24CA81B21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142209"/>
              </p:ext>
            </p:extLst>
          </p:nvPr>
        </p:nvGraphicFramePr>
        <p:xfrm>
          <a:off x="2636590" y="3133899"/>
          <a:ext cx="1503362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723600" imgH="838080" progId="Equation.3">
                  <p:embed/>
                </p:oleObj>
              </mc:Choice>
              <mc:Fallback>
                <p:oleObj name="Rovnica" r:id="rId22" imgW="723600" imgH="838080" progId="Equation.3">
                  <p:embed/>
                  <p:pic>
                    <p:nvPicPr>
                      <p:cNvPr id="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590" y="3133899"/>
                        <a:ext cx="1503362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878765A0-B583-FB1C-8AB2-A91E0320E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610610"/>
              </p:ext>
            </p:extLst>
          </p:nvPr>
        </p:nvGraphicFramePr>
        <p:xfrm>
          <a:off x="2394660" y="1933377"/>
          <a:ext cx="1150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634680" imgH="203040" progId="Equation.3">
                  <p:embed/>
                </p:oleObj>
              </mc:Choice>
              <mc:Fallback>
                <p:oleObj name="Rovnica" r:id="rId24" imgW="634680" imgH="203040" progId="Equation.3">
                  <p:embed/>
                  <p:pic>
                    <p:nvPicPr>
                      <p:cNvPr id="3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60" y="1933377"/>
                        <a:ext cx="11509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>
            <a:extLst>
              <a:ext uri="{FF2B5EF4-FFF2-40B4-BE49-F238E27FC236}">
                <a16:creationId xmlns:a16="http://schemas.microsoft.com/office/drawing/2014/main" id="{4BFC7F77-0C2F-DE57-D398-8AC2D9009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43867"/>
              </p:ext>
            </p:extLst>
          </p:nvPr>
        </p:nvGraphicFramePr>
        <p:xfrm>
          <a:off x="322958" y="2548564"/>
          <a:ext cx="4994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2755800" imgH="253800" progId="Equation.3">
                  <p:embed/>
                </p:oleObj>
              </mc:Choice>
              <mc:Fallback>
                <p:oleObj name="Rovnica" r:id="rId26" imgW="2755800" imgH="253800" progId="Equation.3">
                  <p:embed/>
                  <p:pic>
                    <p:nvPicPr>
                      <p:cNvPr id="3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58" y="2548564"/>
                        <a:ext cx="49942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7">
            <a:extLst>
              <a:ext uri="{FF2B5EF4-FFF2-40B4-BE49-F238E27FC236}">
                <a16:creationId xmlns:a16="http://schemas.microsoft.com/office/drawing/2014/main" id="{5EC58C65-355C-50C4-9E7E-818A3F984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18080"/>
              </p:ext>
            </p:extLst>
          </p:nvPr>
        </p:nvGraphicFramePr>
        <p:xfrm>
          <a:off x="322958" y="3216462"/>
          <a:ext cx="2025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1117440" imgH="228600" progId="Equation.3">
                  <p:embed/>
                </p:oleObj>
              </mc:Choice>
              <mc:Fallback>
                <p:oleObj name="Rovnica" r:id="rId28" imgW="1117440" imgH="228600" progId="Equation.3">
                  <p:embed/>
                  <p:pic>
                    <p:nvPicPr>
                      <p:cNvPr id="6277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58" y="3216462"/>
                        <a:ext cx="20256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ovná spojovacia šípka 2"/>
          <p:cNvCxnSpPr/>
          <p:nvPr/>
        </p:nvCxnSpPr>
        <p:spPr>
          <a:xfrm flipV="1">
            <a:off x="4651911" y="1155646"/>
            <a:ext cx="2880320" cy="10081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6791864" y="1006437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3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64" y="1006437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Rovná spojovacia šípka 15"/>
          <p:cNvCxnSpPr/>
          <p:nvPr/>
        </p:nvCxnSpPr>
        <p:spPr>
          <a:xfrm>
            <a:off x="4651911" y="2163758"/>
            <a:ext cx="4104456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8541289" y="2139912"/>
          <a:ext cx="2651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26720" imgH="177480" progId="Equation.3">
                  <p:embed/>
                </p:oleObj>
              </mc:Choice>
              <mc:Fallback>
                <p:oleObj name="Rovnica" r:id="rId4" imgW="126720" imgH="17748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1289" y="2139912"/>
                        <a:ext cx="2651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Rovná spojovacia šípka 12"/>
          <p:cNvCxnSpPr/>
          <p:nvPr/>
        </p:nvCxnSpPr>
        <p:spPr>
          <a:xfrm flipH="1">
            <a:off x="7397207" y="1155427"/>
            <a:ext cx="136600" cy="124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6861714" y="2530437"/>
          <a:ext cx="920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444240" imgH="215640" progId="Equation.3">
                  <p:embed/>
                </p:oleObj>
              </mc:Choice>
              <mc:Fallback>
                <p:oleObj name="Rovnica" r:id="rId6" imgW="444240" imgH="21564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14" y="2530437"/>
                        <a:ext cx="9207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7509431" y="1584274"/>
          <a:ext cx="688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9431" y="1584274"/>
                        <a:ext cx="68897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Rovná spojovacia šípka 42"/>
          <p:cNvCxnSpPr/>
          <p:nvPr/>
        </p:nvCxnSpPr>
        <p:spPr>
          <a:xfrm>
            <a:off x="4643438" y="2214554"/>
            <a:ext cx="2804732" cy="2488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7728" name="Object 16"/>
              <p:cNvSpPr txBox="1"/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277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3938" y="985838"/>
                <a:ext cx="2179910" cy="4851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7734" name="Object 22"/>
          <p:cNvGraphicFramePr>
            <a:graphicFrameLocks noChangeAspect="1"/>
          </p:cNvGraphicFramePr>
          <p:nvPr/>
        </p:nvGraphicFramePr>
        <p:xfrm>
          <a:off x="7532231" y="2898769"/>
          <a:ext cx="1292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622080" imgH="469800" progId="Equation.3">
                  <p:embed/>
                </p:oleObj>
              </mc:Choice>
              <mc:Fallback>
                <p:oleObj name="Rovnica" r:id="rId15" imgW="622080" imgH="469800" progId="Equation.3">
                  <p:embed/>
                  <p:pic>
                    <p:nvPicPr>
                      <p:cNvPr id="6277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231" y="2898769"/>
                        <a:ext cx="12922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5F84E59-0F35-D132-3A6C-8CBAD5F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jednoparametrickou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D1EC2AFA-9B4D-EA9B-9944-BB8A4FDFE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/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0" name="Object 16">
                <a:extLst>
                  <a:ext uri="{FF2B5EF4-FFF2-40B4-BE49-F238E27FC236}">
                    <a16:creationId xmlns:a16="http://schemas.microsoft.com/office/drawing/2014/main" id="{4FFC7D2C-9527-6A26-06E9-EFF09E22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0202" y="985202"/>
                <a:ext cx="2323926" cy="5174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DB00ED91-43A8-3B18-700A-B5A5C24C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61" y="2071678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" name="Object 23">
            <a:extLst>
              <a:ext uri="{FF2B5EF4-FFF2-40B4-BE49-F238E27FC236}">
                <a16:creationId xmlns:a16="http://schemas.microsoft.com/office/drawing/2014/main" id="{7FE1E94A-630C-DDAF-8B97-364305673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21857"/>
              </p:ext>
            </p:extLst>
          </p:nvPr>
        </p:nvGraphicFramePr>
        <p:xfrm>
          <a:off x="1412479" y="4714884"/>
          <a:ext cx="1528762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736560" imgH="838080" progId="Equation.3">
                  <p:embed/>
                </p:oleObj>
              </mc:Choice>
              <mc:Fallback>
                <p:oleObj name="Rovnica" r:id="rId22" imgW="736560" imgH="838080" progId="Equation.3">
                  <p:embed/>
                  <p:pic>
                    <p:nvPicPr>
                      <p:cNvPr id="3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479" y="4714884"/>
                        <a:ext cx="1528762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id="{D9985457-7A0E-7927-74F2-A7B0274EC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35148"/>
              </p:ext>
            </p:extLst>
          </p:nvPr>
        </p:nvGraphicFramePr>
        <p:xfrm>
          <a:off x="2680915" y="2120900"/>
          <a:ext cx="1243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4" imgW="685800" imgH="228600" progId="Equation.3">
                  <p:embed/>
                </p:oleObj>
              </mc:Choice>
              <mc:Fallback>
                <p:oleObj name="Rovnica" r:id="rId24" imgW="685800" imgH="228600" progId="Equation.3">
                  <p:embed/>
                  <p:pic>
                    <p:nvPicPr>
                      <p:cNvPr id="3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915" y="2120900"/>
                        <a:ext cx="1243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4A0C9D2F-66EB-D1B6-777F-B1B59EA57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72374"/>
              </p:ext>
            </p:extLst>
          </p:nvPr>
        </p:nvGraphicFramePr>
        <p:xfrm>
          <a:off x="698099" y="2714620"/>
          <a:ext cx="28305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6" imgW="1562040" imgH="253800" progId="Equation.3">
                  <p:embed/>
                </p:oleObj>
              </mc:Choice>
              <mc:Fallback>
                <p:oleObj name="Rovnica" r:id="rId26" imgW="1562040" imgH="253800" progId="Equation.3">
                  <p:embed/>
                  <p:pic>
                    <p:nvPicPr>
                      <p:cNvPr id="3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99" y="2714620"/>
                        <a:ext cx="28305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>
            <a:extLst>
              <a:ext uri="{FF2B5EF4-FFF2-40B4-BE49-F238E27FC236}">
                <a16:creationId xmlns:a16="http://schemas.microsoft.com/office/drawing/2014/main" id="{7A31928A-DB0C-5D92-AAB3-514D4CBF8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02450"/>
              </p:ext>
            </p:extLst>
          </p:nvPr>
        </p:nvGraphicFramePr>
        <p:xfrm>
          <a:off x="769537" y="3357562"/>
          <a:ext cx="2784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8" imgW="1536480" imgH="253800" progId="Equation.3">
                  <p:embed/>
                </p:oleObj>
              </mc:Choice>
              <mc:Fallback>
                <p:oleObj name="Rovnica" r:id="rId28" imgW="1536480" imgH="253800" progId="Equation.3">
                  <p:embed/>
                  <p:pic>
                    <p:nvPicPr>
                      <p:cNvPr id="6287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37" y="3357562"/>
                        <a:ext cx="27844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5D756825-3597-1B73-6D67-F6E2FD53CA61}"/>
                  </a:ext>
                </a:extLst>
              </p:cNvPr>
              <p:cNvSpPr txBox="1"/>
              <p:nvPr/>
            </p:nvSpPr>
            <p:spPr bwMode="auto">
              <a:xfrm>
                <a:off x="769938" y="4000500"/>
                <a:ext cx="2630264" cy="71438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Sup>
                            <m:sSubSup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20" name="Object 21">
                <a:extLst>
                  <a:ext uri="{FF2B5EF4-FFF2-40B4-BE49-F238E27FC236}">
                    <a16:creationId xmlns:a16="http://schemas.microsoft.com/office/drawing/2014/main" id="{5D756825-3597-1B73-6D67-F6E2FD53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938" y="4000500"/>
                <a:ext cx="2630264" cy="71438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4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38" idx="43"/>
          </p:cNvCxnSpPr>
          <p:nvPr/>
        </p:nvCxnSpPr>
        <p:spPr>
          <a:xfrm flipV="1">
            <a:off x="1142976" y="2702011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ľná forma 37"/>
          <p:cNvSpPr/>
          <p:nvPr/>
        </p:nvSpPr>
        <p:spPr>
          <a:xfrm>
            <a:off x="2290119" y="2520778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2" name="Rovná spojnica 41"/>
          <p:cNvCxnSpPr>
            <a:endCxn id="38" idx="91"/>
          </p:cNvCxnSpPr>
          <p:nvPr/>
        </p:nvCxnSpPr>
        <p:spPr>
          <a:xfrm flipV="1">
            <a:off x="1142976" y="4868563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5176456" y="2129344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 rot="5400000" flipH="1" flipV="1">
            <a:off x="1608117" y="2678107"/>
            <a:ext cx="349966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142976" y="4429132"/>
            <a:ext cx="2214578" cy="100013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1811" name="Object 3"/>
              <p:cNvSpPr txBox="1"/>
              <p:nvPr/>
            </p:nvSpPr>
            <p:spPr bwMode="auto">
              <a:xfrm>
                <a:off x="3517901" y="3876674"/>
                <a:ext cx="905040" cy="5013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31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901" y="3876674"/>
                <a:ext cx="905040" cy="501347"/>
              </a:xfrm>
              <a:prstGeom prst="rect">
                <a:avLst/>
              </a:prstGeom>
              <a:blipFill>
                <a:blip r:embed="rId4"/>
                <a:stretch>
                  <a:fillRect t="-365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03040" imgH="228600" progId="Equation.3">
                  <p:embed/>
                </p:oleObj>
              </mc:Choice>
              <mc:Fallback>
                <p:oleObj name="Rovnica" r:id="rId5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15640" imgH="215640" progId="Equation.3">
                  <p:embed/>
                </p:oleObj>
              </mc:Choice>
              <mc:Fallback>
                <p:oleObj name="Rovnica" r:id="rId7" imgW="215640" imgH="2156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2">
            <a:extLst>
              <a:ext uri="{FF2B5EF4-FFF2-40B4-BE49-F238E27FC236}">
                <a16:creationId xmlns:a16="http://schemas.microsoft.com/office/drawing/2014/main" id="{85DFB008-9FF0-E8A2-71F5-9C4366692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8E33361-1194-CEE3-4C6E-59AEF52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M-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7860A31A-D847-9438-B09D-D1B78654358D}"/>
              </a:ext>
            </a:extLst>
          </p:cNvPr>
          <p:cNvCxnSpPr>
            <a:cxnSpLocks/>
          </p:cNvCxnSpPr>
          <p:nvPr/>
        </p:nvCxnSpPr>
        <p:spPr>
          <a:xfrm flipV="1">
            <a:off x="1142976" y="4684166"/>
            <a:ext cx="3645048" cy="719826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/>
              <p:nvPr/>
            </p:nvSpPr>
            <p:spPr bwMode="auto">
              <a:xfrm>
                <a:off x="4700598" y="4150226"/>
                <a:ext cx="1023276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0598" y="4150226"/>
                <a:ext cx="1023276" cy="4720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38F93CB5-CC59-5100-BCE3-C972082AB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99428"/>
              </p:ext>
            </p:extLst>
          </p:nvPr>
        </p:nvGraphicFramePr>
        <p:xfrm>
          <a:off x="6227763" y="1071563"/>
          <a:ext cx="2309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69720" imgH="317160" progId="Equation.3">
                  <p:embed/>
                </p:oleObj>
              </mc:Choice>
              <mc:Fallback>
                <p:oleObj name="Rovnica" r:id="rId10" imgW="1269720" imgH="31716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87AEEC84-1F75-A93A-EA82-AB3B1DBB9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71563"/>
                        <a:ext cx="23098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44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2238375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36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Lineárna</a:t>
            </a: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regresia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357290" y="3643314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>
                <a:latin typeface="Times New Roman" pitchFamily="18" charset="0"/>
              </a:rPr>
              <a:t>Jednorozmerná lineárna regresia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sk-SK" sz="2400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dvojparametrickými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funkciami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713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5041900" y="4080409"/>
            <a:ext cx="2816248" cy="20584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 flipH="1" flipV="1">
            <a:off x="4695560" y="1560763"/>
            <a:ext cx="2865987" cy="2173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2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37492"/>
              </p:ext>
            </p:extLst>
          </p:nvPr>
        </p:nvGraphicFramePr>
        <p:xfrm>
          <a:off x="6757207" y="1078856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592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207" y="1078856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572396" y="4357694"/>
          <a:ext cx="344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64880" imgH="215640" progId="Equation.3">
                  <p:embed/>
                </p:oleObj>
              </mc:Choice>
              <mc:Fallback>
                <p:oleObj name="Rovnica" r:id="rId4" imgW="164880" imgH="215640" progId="Equation.3">
                  <p:embed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4357694"/>
                        <a:ext cx="3444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51415"/>
              </p:ext>
            </p:extLst>
          </p:nvPr>
        </p:nvGraphicFramePr>
        <p:xfrm>
          <a:off x="6450024" y="2547706"/>
          <a:ext cx="369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77480" imgH="215640" progId="Equation.3">
                  <p:embed/>
                </p:oleObj>
              </mc:Choice>
              <mc:Fallback>
                <p:oleObj name="Rovnica" r:id="rId6" imgW="177480" imgH="215640" progId="Equation.3">
                  <p:embed/>
                  <p:pic>
                    <p:nvPicPr>
                      <p:cNvPr id="5959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24" y="2547706"/>
                        <a:ext cx="3698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Rovná spojovacia šípka 24"/>
          <p:cNvCxnSpPr/>
          <p:nvPr/>
        </p:nvCxnSpPr>
        <p:spPr>
          <a:xfrm flipV="1">
            <a:off x="5058294" y="2928934"/>
            <a:ext cx="1656846" cy="1151247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1000100" y="92867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244520" imgH="228600" progId="Equation.3">
                  <p:embed/>
                </p:oleObj>
              </mc:Choice>
              <mc:Fallback>
                <p:oleObj name="Rovnica" r:id="rId8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92867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03168" y="1593828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500298" y="1643050"/>
          <a:ext cx="25098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384200" imgH="215640" progId="Equation.3">
                  <p:embed/>
                </p:oleObj>
              </mc:Choice>
              <mc:Fallback>
                <p:oleObj name="Rovnica" r:id="rId10" imgW="1384200" imgH="215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643050"/>
                        <a:ext cx="25098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7572396" y="4362459"/>
          <a:ext cx="344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64880" imgH="215640" progId="Equation.3">
                  <p:embed/>
                </p:oleObj>
              </mc:Choice>
              <mc:Fallback>
                <p:oleObj name="Rovnica" r:id="rId12" imgW="164880" imgH="2156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4362459"/>
                        <a:ext cx="3444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877F1444-7CD1-E5AA-351A-AB1E12C2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2DC08C4E-FC81-C808-B329-F8E266A46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5041900" y="4080409"/>
            <a:ext cx="2816248" cy="20584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 flipH="1" flipV="1">
            <a:off x="4695560" y="1560763"/>
            <a:ext cx="2865987" cy="2173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V="1">
            <a:off x="5058294" y="2928934"/>
            <a:ext cx="1656846" cy="1151247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1000100" y="92867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92867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03168" y="1593828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500298" y="1643050"/>
          <a:ext cx="25098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384200" imgH="215640" progId="Equation.3">
                  <p:embed/>
                </p:oleObj>
              </mc:Choice>
              <mc:Fallback>
                <p:oleObj name="Rovnica" r:id="rId4" imgW="1384200" imgH="215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643050"/>
                        <a:ext cx="25098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Rovná spojovacia šípka 14"/>
          <p:cNvCxnSpPr/>
          <p:nvPr/>
        </p:nvCxnSpPr>
        <p:spPr>
          <a:xfrm>
            <a:off x="6014028" y="3468116"/>
            <a:ext cx="1181998" cy="98226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6335940" y="3240168"/>
            <a:ext cx="1357322" cy="933460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7275513" y="1944690"/>
          <a:ext cx="685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330120" imgH="203040" progId="Equation.3">
                  <p:embed/>
                </p:oleObj>
              </mc:Choice>
              <mc:Fallback>
                <p:oleObj name="Rovnica" r:id="rId6" imgW="330120" imgH="203040" progId="Equation.3">
                  <p:embed/>
                  <p:pic>
                    <p:nvPicPr>
                      <p:cNvPr id="1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1944690"/>
                        <a:ext cx="6858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Rovná spojovacia šípka 18"/>
          <p:cNvCxnSpPr/>
          <p:nvPr/>
        </p:nvCxnSpPr>
        <p:spPr>
          <a:xfrm rot="5400000">
            <a:off x="6063166" y="2428074"/>
            <a:ext cx="228601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AAB1EB04-FC0D-D0BB-FCCE-4EA2A9A1D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573482"/>
              </p:ext>
            </p:extLst>
          </p:nvPr>
        </p:nvGraphicFramePr>
        <p:xfrm>
          <a:off x="6757207" y="1078856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14120" imgH="164880" progId="Equation.3">
                  <p:embed/>
                </p:oleObj>
              </mc:Choice>
              <mc:Fallback>
                <p:oleObj name="Rovnica" r:id="rId8" imgW="114120" imgH="164880" progId="Equation.3">
                  <p:embed/>
                  <p:pic>
                    <p:nvPicPr>
                      <p:cNvPr id="592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207" y="1078856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D0F58B74-E795-4DE9-2BDD-B50DB985C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93848"/>
              </p:ext>
            </p:extLst>
          </p:nvPr>
        </p:nvGraphicFramePr>
        <p:xfrm>
          <a:off x="6450024" y="2547706"/>
          <a:ext cx="369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77480" imgH="215640" progId="Equation.3">
                  <p:embed/>
                </p:oleObj>
              </mc:Choice>
              <mc:Fallback>
                <p:oleObj name="Rovnica" r:id="rId10" imgW="177480" imgH="215640" progId="Equation.3">
                  <p:embed/>
                  <p:pic>
                    <p:nvPicPr>
                      <p:cNvPr id="5959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24" y="2547706"/>
                        <a:ext cx="3698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8A615DA1-9A0B-61DA-6FC1-A3CF8C7C0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96" y="4362459"/>
          <a:ext cx="344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64880" imgH="215640" progId="Equation.3">
                  <p:embed/>
                </p:oleObj>
              </mc:Choice>
              <mc:Fallback>
                <p:oleObj name="Rovnica" r:id="rId12" imgW="164880" imgH="21564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4362459"/>
                        <a:ext cx="3444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2">
            <a:extLst>
              <a:ext uri="{FF2B5EF4-FFF2-40B4-BE49-F238E27FC236}">
                <a16:creationId xmlns:a16="http://schemas.microsoft.com/office/drawing/2014/main" id="{B74F253A-FF94-D478-7C97-33F006E1E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A4FF40-3EEC-6671-662C-75055D93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ovná spojovacia šípka 4"/>
          <p:cNvCxnSpPr/>
          <p:nvPr/>
        </p:nvCxnSpPr>
        <p:spPr>
          <a:xfrm>
            <a:off x="5041900" y="4080409"/>
            <a:ext cx="2816248" cy="205847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rot="5400000" flipH="1" flipV="1">
            <a:off x="4695560" y="1560763"/>
            <a:ext cx="2865987" cy="2173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/>
          <p:nvPr/>
        </p:nvCxnSpPr>
        <p:spPr>
          <a:xfrm flipV="1">
            <a:off x="5058294" y="2928934"/>
            <a:ext cx="1656846" cy="1151247"/>
          </a:xfrm>
          <a:prstGeom prst="straightConnector1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1000100" y="92867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92867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03168" y="1593828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2500298" y="1643050"/>
          <a:ext cx="25098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384200" imgH="215640" progId="Equation.3">
                  <p:embed/>
                </p:oleObj>
              </mc:Choice>
              <mc:Fallback>
                <p:oleObj name="Rovnica" r:id="rId4" imgW="1384200" imgH="215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1643050"/>
                        <a:ext cx="25098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Rovná spojovacia šípka 14"/>
          <p:cNvCxnSpPr/>
          <p:nvPr/>
        </p:nvCxnSpPr>
        <p:spPr>
          <a:xfrm>
            <a:off x="5857884" y="3500438"/>
            <a:ext cx="1266704" cy="65904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6335940" y="3429000"/>
            <a:ext cx="1093580" cy="744628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7275513" y="1944690"/>
          <a:ext cx="685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330120" imgH="203040" progId="Equation.3">
                  <p:embed/>
                </p:oleObj>
              </mc:Choice>
              <mc:Fallback>
                <p:oleObj name="Rovnica" r:id="rId6" imgW="330120" imgH="203040" progId="Equation.3">
                  <p:embed/>
                  <p:pic>
                    <p:nvPicPr>
                      <p:cNvPr id="1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1944690"/>
                        <a:ext cx="6858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Rovná spojovacia šípka 18"/>
          <p:cNvCxnSpPr/>
          <p:nvPr/>
        </p:nvCxnSpPr>
        <p:spPr>
          <a:xfrm rot="5400000">
            <a:off x="6063166" y="2428074"/>
            <a:ext cx="228601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flipV="1">
            <a:off x="5008866" y="3571876"/>
            <a:ext cx="2206340" cy="53301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8921" name="Object 9"/>
          <p:cNvGraphicFramePr>
            <a:graphicFrameLocks noChangeAspect="1"/>
          </p:cNvGraphicFramePr>
          <p:nvPr/>
        </p:nvGraphicFramePr>
        <p:xfrm>
          <a:off x="6061121" y="4165385"/>
          <a:ext cx="557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266400" imgH="215640" progId="Equation.3">
                  <p:embed/>
                </p:oleObj>
              </mc:Choice>
              <mc:Fallback>
                <p:oleObj name="Rovnica" r:id="rId8" imgW="266400" imgH="215640" progId="Equation.3">
                  <p:embed/>
                  <p:pic>
                    <p:nvPicPr>
                      <p:cNvPr id="67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121" y="4165385"/>
                        <a:ext cx="557212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2" name="Object 10"/>
          <p:cNvGraphicFramePr>
            <a:graphicFrameLocks noChangeAspect="1"/>
          </p:cNvGraphicFramePr>
          <p:nvPr/>
        </p:nvGraphicFramePr>
        <p:xfrm>
          <a:off x="6195894" y="3135010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304560" imgH="215640" progId="Equation.3">
                  <p:embed/>
                </p:oleObj>
              </mc:Choice>
              <mc:Fallback>
                <p:oleObj name="Rovnica" r:id="rId10" imgW="304560" imgH="215640" progId="Equation.3">
                  <p:embed/>
                  <p:pic>
                    <p:nvPicPr>
                      <p:cNvPr id="678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894" y="3135010"/>
                        <a:ext cx="635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3" name="Object 11"/>
          <p:cNvGraphicFramePr>
            <a:graphicFrameLocks noChangeAspect="1"/>
          </p:cNvGraphicFramePr>
          <p:nvPr/>
        </p:nvGraphicFramePr>
        <p:xfrm>
          <a:off x="7173944" y="3541628"/>
          <a:ext cx="18986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914400" imgH="241200" progId="Equation.3">
                  <p:embed/>
                </p:oleObj>
              </mc:Choice>
              <mc:Fallback>
                <p:oleObj name="Rovnica" r:id="rId12" imgW="914400" imgH="241200" progId="Equation.3">
                  <p:embed/>
                  <p:pic>
                    <p:nvPicPr>
                      <p:cNvPr id="678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44" y="3541628"/>
                        <a:ext cx="1898650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Rovná spojovacia šípka 34"/>
          <p:cNvCxnSpPr/>
          <p:nvPr/>
        </p:nvCxnSpPr>
        <p:spPr>
          <a:xfrm rot="5400000" flipH="1" flipV="1">
            <a:off x="4899554" y="3366556"/>
            <a:ext cx="895885" cy="735023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D22E084-0F1B-FE2A-DF2D-263E88BE4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130876"/>
              </p:ext>
            </p:extLst>
          </p:nvPr>
        </p:nvGraphicFramePr>
        <p:xfrm>
          <a:off x="6757207" y="1078856"/>
          <a:ext cx="2365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14120" imgH="164880" progId="Equation.3">
                  <p:embed/>
                </p:oleObj>
              </mc:Choice>
              <mc:Fallback>
                <p:oleObj name="Rovnica" r:id="rId14" imgW="114120" imgH="164880" progId="Equation.3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AAB1EB04-FC0D-D0BB-FCCE-4EA2A9A1D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207" y="1078856"/>
                        <a:ext cx="2365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C4D9B816-F4A1-9D2E-81A9-897908CDD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88411"/>
              </p:ext>
            </p:extLst>
          </p:nvPr>
        </p:nvGraphicFramePr>
        <p:xfrm>
          <a:off x="6450024" y="2547706"/>
          <a:ext cx="369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77480" imgH="215640" progId="Equation.3">
                  <p:embed/>
                </p:oleObj>
              </mc:Choice>
              <mc:Fallback>
                <p:oleObj name="Rovnica" r:id="rId16" imgW="177480" imgH="215640" progId="Equation.3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D0F58B74-E795-4DE9-2BDD-B50DB985CD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24" y="2547706"/>
                        <a:ext cx="3698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41410F91-14F4-8AC0-D57C-74E417289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96" y="4362459"/>
          <a:ext cx="344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164880" imgH="215640" progId="Equation.3">
                  <p:embed/>
                </p:oleObj>
              </mc:Choice>
              <mc:Fallback>
                <p:oleObj name="Rovnica" r:id="rId18" imgW="164880" imgH="21564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8A615DA1-9A0B-61DA-6FC1-A3CF8C7C0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4362459"/>
                        <a:ext cx="3444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5EBC1BF8-C285-CDC3-69FA-2EF98100CB9B}"/>
                  </a:ext>
                </a:extLst>
              </p:cNvPr>
              <p:cNvSpPr txBox="1"/>
              <p:nvPr/>
            </p:nvSpPr>
            <p:spPr bwMode="auto">
              <a:xfrm>
                <a:off x="468534" y="2489888"/>
                <a:ext cx="369548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5EBC1BF8-C285-CDC3-69FA-2EF98100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534" y="2489888"/>
                <a:ext cx="3695482" cy="489516"/>
              </a:xfrm>
              <a:prstGeom prst="rect">
                <a:avLst/>
              </a:prstGeom>
              <a:blipFill>
                <a:blip r:embed="rId20"/>
                <a:stretch>
                  <a:fillRect l="-330" t="-24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0">
                <a:extLst>
                  <a:ext uri="{FF2B5EF4-FFF2-40B4-BE49-F238E27FC236}">
                    <a16:creationId xmlns:a16="http://schemas.microsoft.com/office/drawing/2014/main" id="{162F5D01-A5E4-4519-3497-353551AC781E}"/>
                  </a:ext>
                </a:extLst>
              </p:cNvPr>
              <p:cNvSpPr txBox="1"/>
              <p:nvPr/>
            </p:nvSpPr>
            <p:spPr bwMode="auto">
              <a:xfrm>
                <a:off x="468534" y="3065951"/>
                <a:ext cx="369548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20">
                <a:extLst>
                  <a:ext uri="{FF2B5EF4-FFF2-40B4-BE49-F238E27FC236}">
                    <a16:creationId xmlns:a16="http://schemas.microsoft.com/office/drawing/2014/main" id="{162F5D01-A5E4-4519-3497-353551AC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534" y="3065951"/>
                <a:ext cx="3695482" cy="489516"/>
              </a:xfrm>
              <a:prstGeom prst="rect">
                <a:avLst/>
              </a:prstGeom>
              <a:blipFill>
                <a:blip r:embed="rId21"/>
                <a:stretch>
                  <a:fillRect l="-330" t="-2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>
            <a:extLst>
              <a:ext uri="{FF2B5EF4-FFF2-40B4-BE49-F238E27FC236}">
                <a16:creationId xmlns:a16="http://schemas.microsoft.com/office/drawing/2014/main" id="{609D92EF-4E9C-4AC5-DED8-5E7854B4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58" y="5382906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85720" y="928670"/>
            <a:ext cx="227005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Dáta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1000100" y="92867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92867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744925" y="901680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Regresná funkcia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134119"/>
              </p:ext>
            </p:extLst>
          </p:nvPr>
        </p:nvGraphicFramePr>
        <p:xfrm>
          <a:off x="5942055" y="950902"/>
          <a:ext cx="25098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384200" imgH="215640" progId="Equation.3">
                  <p:embed/>
                </p:oleObj>
              </mc:Choice>
              <mc:Fallback>
                <p:oleObj name="Rovnica" r:id="rId4" imgW="1384200" imgH="215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55" y="950902"/>
                        <a:ext cx="25098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5EBC1BF8-C285-CDC3-69FA-2EF98100CB9B}"/>
                  </a:ext>
                </a:extLst>
              </p:cNvPr>
              <p:cNvSpPr txBox="1"/>
              <p:nvPr/>
            </p:nvSpPr>
            <p:spPr bwMode="auto">
              <a:xfrm>
                <a:off x="395536" y="1541747"/>
                <a:ext cx="369548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5EBC1BF8-C285-CDC3-69FA-2EF98100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541747"/>
                <a:ext cx="3695482" cy="489516"/>
              </a:xfrm>
              <a:prstGeom prst="rect">
                <a:avLst/>
              </a:prstGeom>
              <a:blipFill>
                <a:blip r:embed="rId6"/>
                <a:stretch>
                  <a:fillRect l="-330" t="-25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20">
                <a:extLst>
                  <a:ext uri="{FF2B5EF4-FFF2-40B4-BE49-F238E27FC236}">
                    <a16:creationId xmlns:a16="http://schemas.microsoft.com/office/drawing/2014/main" id="{162F5D01-A5E4-4519-3497-353551AC781E}"/>
                  </a:ext>
                </a:extLst>
              </p:cNvPr>
              <p:cNvSpPr txBox="1"/>
              <p:nvPr/>
            </p:nvSpPr>
            <p:spPr bwMode="auto">
              <a:xfrm>
                <a:off x="395536" y="2117810"/>
                <a:ext cx="369548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20">
                <a:extLst>
                  <a:ext uri="{FF2B5EF4-FFF2-40B4-BE49-F238E27FC236}">
                    <a16:creationId xmlns:a16="http://schemas.microsoft.com/office/drawing/2014/main" id="{162F5D01-A5E4-4519-3497-353551AC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2117810"/>
                <a:ext cx="3695482" cy="489516"/>
              </a:xfrm>
              <a:prstGeom prst="rect">
                <a:avLst/>
              </a:prstGeom>
              <a:blipFill>
                <a:blip r:embed="rId7"/>
                <a:stretch>
                  <a:fillRect l="-330" t="-246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">
            <a:extLst>
              <a:ext uri="{FF2B5EF4-FFF2-40B4-BE49-F238E27FC236}">
                <a16:creationId xmlns:a16="http://schemas.microsoft.com/office/drawing/2014/main" id="{153137D2-75A4-4A16-3643-DDC029B5F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933" y="2649872"/>
            <a:ext cx="3736085" cy="1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3EBC938C-667A-EA73-6BE9-E09C12556947}"/>
                  </a:ext>
                </a:extLst>
              </p:cNvPr>
              <p:cNvSpPr txBox="1"/>
              <p:nvPr/>
            </p:nvSpPr>
            <p:spPr bwMode="auto">
              <a:xfrm>
                <a:off x="387689" y="2792460"/>
                <a:ext cx="3535249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sk-SK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3EBC938C-667A-EA73-6BE9-E09C1255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689" y="2792460"/>
                <a:ext cx="3535249" cy="489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2">
            <a:extLst>
              <a:ext uri="{FF2B5EF4-FFF2-40B4-BE49-F238E27FC236}">
                <a16:creationId xmlns:a16="http://schemas.microsoft.com/office/drawing/2014/main" id="{FA408542-FD62-70B7-43C4-432B944299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086" y="3861048"/>
            <a:ext cx="3743932" cy="1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BEF8B731-0503-EC9E-04E5-8124AA6E203D}"/>
                  </a:ext>
                </a:extLst>
              </p:cNvPr>
              <p:cNvSpPr txBox="1"/>
              <p:nvPr/>
            </p:nvSpPr>
            <p:spPr bwMode="auto">
              <a:xfrm>
                <a:off x="394545" y="3299524"/>
                <a:ext cx="3600401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sk-SK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BEF8B731-0503-EC9E-04E5-8124AA6E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545" y="3299524"/>
                <a:ext cx="3600401" cy="4895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5C77EBA9-7842-1B32-ED34-7C30710977AE}"/>
                  </a:ext>
                </a:extLst>
              </p:cNvPr>
              <p:cNvSpPr txBox="1"/>
              <p:nvPr/>
            </p:nvSpPr>
            <p:spPr bwMode="auto">
              <a:xfrm>
                <a:off x="393826" y="4005064"/>
                <a:ext cx="4393208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5C77EBA9-7842-1B32-ED34-7C307109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826" y="4005064"/>
                <a:ext cx="4393208" cy="4895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2">
            <a:extLst>
              <a:ext uri="{FF2B5EF4-FFF2-40B4-BE49-F238E27FC236}">
                <a16:creationId xmlns:a16="http://schemas.microsoft.com/office/drawing/2014/main" id="{03DFBA8E-8574-E268-A524-689D3317A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5158620"/>
            <a:ext cx="3743932" cy="1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BBE35431-8E0E-E118-BBB2-989E8D7FC36D}"/>
                  </a:ext>
                </a:extLst>
              </p:cNvPr>
              <p:cNvSpPr txBox="1"/>
              <p:nvPr/>
            </p:nvSpPr>
            <p:spPr bwMode="auto">
              <a:xfrm>
                <a:off x="354932" y="4445148"/>
                <a:ext cx="4393208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20">
                <a:extLst>
                  <a:ext uri="{FF2B5EF4-FFF2-40B4-BE49-F238E27FC236}">
                    <a16:creationId xmlns:a16="http://schemas.microsoft.com/office/drawing/2014/main" id="{BBE35431-8E0E-E118-BBB2-989E8D7FC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32" y="4445148"/>
                <a:ext cx="4393208" cy="489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2">
            <a:extLst>
              <a:ext uri="{FF2B5EF4-FFF2-40B4-BE49-F238E27FC236}">
                <a16:creationId xmlns:a16="http://schemas.microsoft.com/office/drawing/2014/main" id="{3AC2DA0E-A9DD-7780-E9A7-0076A95BB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859" y="1412776"/>
            <a:ext cx="3736085" cy="15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D7067E0E-71D4-6104-741E-7203576C8772}"/>
                  </a:ext>
                </a:extLst>
              </p:cNvPr>
              <p:cNvSpPr txBox="1"/>
              <p:nvPr/>
            </p:nvSpPr>
            <p:spPr bwMode="auto">
              <a:xfrm>
                <a:off x="775740" y="5493266"/>
                <a:ext cx="388843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D7067E0E-71D4-6104-741E-7203576C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740" y="5493266"/>
                <a:ext cx="3888432" cy="4895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E37877E-A1AC-2D03-22F3-04A2FDF98847}"/>
                  </a:ext>
                </a:extLst>
              </p:cNvPr>
              <p:cNvSpPr txBox="1"/>
              <p:nvPr/>
            </p:nvSpPr>
            <p:spPr bwMode="auto">
              <a:xfrm>
                <a:off x="775740" y="5997322"/>
                <a:ext cx="394027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E37877E-A1AC-2D03-22F3-04A2FDF9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740" y="5997322"/>
                <a:ext cx="3940276" cy="489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" grpId="0" animBg="1"/>
      <p:bldP spid="10" grpId="0"/>
      <p:bldP spid="12" grpId="0" animBg="1"/>
      <p:bldP spid="18" grpId="0"/>
      <p:bldP spid="20" grpId="0"/>
      <p:bldP spid="22" grpId="0" animBg="1"/>
      <p:bldP spid="24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>
            <a:extLst>
              <a:ext uri="{FF2B5EF4-FFF2-40B4-BE49-F238E27FC236}">
                <a16:creationId xmlns:a16="http://schemas.microsoft.com/office/drawing/2014/main" id="{609D92EF-4E9C-4AC5-DED8-5E7854B4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2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620583" y="2937895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583" y="2937895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D7067E0E-71D4-6104-741E-7203576C8772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7" name="Object 20">
                <a:extLst>
                  <a:ext uri="{FF2B5EF4-FFF2-40B4-BE49-F238E27FC236}">
                    <a16:creationId xmlns:a16="http://schemas.microsoft.com/office/drawing/2014/main" id="{D7067E0E-71D4-6104-741E-7203576C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E37877E-A1AC-2D03-22F3-04A2FDF98847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8" name="Object 20">
                <a:extLst>
                  <a:ext uri="{FF2B5EF4-FFF2-40B4-BE49-F238E27FC236}">
                    <a16:creationId xmlns:a16="http://schemas.microsoft.com/office/drawing/2014/main" id="{1E37877E-A1AC-2D03-22F3-04A2FDF9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F0F8337A-15DA-3927-7730-2151863F1881}"/>
                  </a:ext>
                </a:extLst>
              </p:cNvPr>
              <p:cNvSpPr txBox="1"/>
              <p:nvPr/>
            </p:nvSpPr>
            <p:spPr bwMode="auto">
              <a:xfrm>
                <a:off x="985701" y="3485691"/>
                <a:ext cx="5962563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=</a:t>
                </a:r>
                <a:endParaRPr lang="sk-SK" sz="22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F0F8337A-15DA-3927-7730-2151863F1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01" y="3485691"/>
                <a:ext cx="5962563" cy="519744"/>
              </a:xfrm>
              <a:prstGeom prst="rect">
                <a:avLst/>
              </a:prstGeom>
              <a:blipFill>
                <a:blip r:embed="rId6"/>
                <a:stretch>
                  <a:fillRect l="-204" t="-5882" r="-204" b="-823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18">
                <a:extLst>
                  <a:ext uri="{FF2B5EF4-FFF2-40B4-BE49-F238E27FC236}">
                    <a16:creationId xmlns:a16="http://schemas.microsoft.com/office/drawing/2014/main" id="{A2D46D90-694C-FFEA-96BC-24E6D3BBA054}"/>
                  </a:ext>
                </a:extLst>
              </p:cNvPr>
              <p:cNvSpPr txBox="1"/>
              <p:nvPr/>
            </p:nvSpPr>
            <p:spPr bwMode="auto">
              <a:xfrm>
                <a:off x="985701" y="4031668"/>
                <a:ext cx="6034571" cy="56535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35" name="Object 18">
                <a:extLst>
                  <a:ext uri="{FF2B5EF4-FFF2-40B4-BE49-F238E27FC236}">
                    <a16:creationId xmlns:a16="http://schemas.microsoft.com/office/drawing/2014/main" id="{A2D46D90-694C-FFEA-96BC-24E6D3BB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01" y="4031668"/>
                <a:ext cx="6034571" cy="565357"/>
              </a:xfrm>
              <a:prstGeom prst="rect">
                <a:avLst/>
              </a:prstGeom>
              <a:blipFill>
                <a:blip r:embed="rId8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4A24303E-E6FE-4D79-0908-7F117C4875E5}"/>
                  </a:ext>
                </a:extLst>
              </p:cNvPr>
              <p:cNvSpPr txBox="1"/>
              <p:nvPr/>
            </p:nvSpPr>
            <p:spPr bwMode="auto">
              <a:xfrm>
                <a:off x="985701" y="4581129"/>
                <a:ext cx="5098467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...,</m:t>
                        </m:r>
                        <m:sSub>
                          <m:sSubPr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=</a:t>
                </a:r>
                <a:endParaRPr lang="sk-SK" sz="2200" dirty="0"/>
              </a:p>
            </p:txBody>
          </p:sp>
        </mc:Choice>
        <mc:Fallback xmlns="">
          <p:sp>
            <p:nvSpPr>
              <p:cNvPr id="36" name="Object 18">
                <a:extLst>
                  <a:ext uri="{FF2B5EF4-FFF2-40B4-BE49-F238E27FC236}">
                    <a16:creationId xmlns:a16="http://schemas.microsoft.com/office/drawing/2014/main" id="{4A24303E-E6FE-4D79-0908-7F117C48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701" y="4581129"/>
                <a:ext cx="5098467" cy="504056"/>
              </a:xfrm>
              <a:prstGeom prst="rect">
                <a:avLst/>
              </a:prstGeom>
              <a:blipFill>
                <a:blip r:embed="rId9"/>
                <a:stretch>
                  <a:fillRect t="-7229" r="-598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6EC73255-4B4B-69C6-1A83-1C4AEAE24C55}"/>
                  </a:ext>
                </a:extLst>
              </p:cNvPr>
              <p:cNvSpPr txBox="1"/>
              <p:nvPr/>
            </p:nvSpPr>
            <p:spPr bwMode="auto">
              <a:xfrm>
                <a:off x="991839" y="5085184"/>
                <a:ext cx="214000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37" name="Object 18">
                <a:extLst>
                  <a:ext uri="{FF2B5EF4-FFF2-40B4-BE49-F238E27FC236}">
                    <a16:creationId xmlns:a16="http://schemas.microsoft.com/office/drawing/2014/main" id="{6EC73255-4B4B-69C6-1A83-1C4AEAE24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1839" y="5085184"/>
                <a:ext cx="2140002" cy="504056"/>
              </a:xfrm>
              <a:prstGeom prst="rect">
                <a:avLst/>
              </a:prstGeom>
              <a:blipFill>
                <a:blip r:embed="rId10"/>
                <a:stretch>
                  <a:fillRect t="-8434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18">
                <a:extLst>
                  <a:ext uri="{FF2B5EF4-FFF2-40B4-BE49-F238E27FC236}">
                    <a16:creationId xmlns:a16="http://schemas.microsoft.com/office/drawing/2014/main" id="{2E6EF9E2-402A-3FBE-15CA-33382074E673}"/>
                  </a:ext>
                </a:extLst>
              </p:cNvPr>
              <p:cNvSpPr txBox="1"/>
              <p:nvPr/>
            </p:nvSpPr>
            <p:spPr bwMode="auto">
              <a:xfrm>
                <a:off x="3635896" y="5376843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(1,1,1,...,1)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40" name="Object 18">
                <a:extLst>
                  <a:ext uri="{FF2B5EF4-FFF2-40B4-BE49-F238E27FC236}">
                    <a16:creationId xmlns:a16="http://schemas.microsoft.com/office/drawing/2014/main" id="{2E6EF9E2-402A-3FBE-15CA-33382074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376843"/>
                <a:ext cx="2088232" cy="504056"/>
              </a:xfrm>
              <a:prstGeom prst="rect">
                <a:avLst/>
              </a:prstGeom>
              <a:blipFill>
                <a:blip r:embed="rId11"/>
                <a:stretch>
                  <a:fillRect l="-583" t="-8434" r="-292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59A6A6EC-D87B-888B-4B90-E6329D3FBB7F}"/>
                  </a:ext>
                </a:extLst>
              </p:cNvPr>
              <p:cNvSpPr txBox="1"/>
              <p:nvPr/>
            </p:nvSpPr>
            <p:spPr bwMode="auto">
              <a:xfrm>
                <a:off x="3635896" y="5949280"/>
                <a:ext cx="273630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  <a:endParaRPr lang="sk-SK" sz="2200" dirty="0"/>
              </a:p>
            </p:txBody>
          </p:sp>
        </mc:Choice>
        <mc:Fallback xmlns="">
          <p:sp>
            <p:nvSpPr>
              <p:cNvPr id="41" name="Object 18">
                <a:extLst>
                  <a:ext uri="{FF2B5EF4-FFF2-40B4-BE49-F238E27FC236}">
                    <a16:creationId xmlns:a16="http://schemas.microsoft.com/office/drawing/2014/main" id="{59A6A6EC-D87B-888B-4B90-E6329D3F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949280"/>
                <a:ext cx="2736304" cy="504056"/>
              </a:xfrm>
              <a:prstGeom prst="rect">
                <a:avLst/>
              </a:prstGeom>
              <a:blipFill>
                <a:blip r:embed="rId12"/>
                <a:stretch>
                  <a:fillRect l="-445" t="-8434" r="-223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78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6" grpId="0"/>
      <p:bldP spid="35" grpId="0"/>
      <p:bldP spid="36" grpId="0"/>
      <p:bldP spid="37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3" name="Object 16">
                <a:extLst>
                  <a:ext uri="{FF2B5EF4-FFF2-40B4-BE49-F238E27FC236}">
                    <a16:creationId xmlns:a16="http://schemas.microsoft.com/office/drawing/2014/main" id="{E4D55163-69D5-2C34-F5FF-4726C7BE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902886"/>
                  </p:ext>
                </p:extLst>
              </p:nvPr>
            </p:nvGraphicFramePr>
            <p:xfrm>
              <a:off x="2771800" y="3300456"/>
              <a:ext cx="3684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5902886"/>
                  </p:ext>
                </p:extLst>
              </p:nvPr>
            </p:nvGraphicFramePr>
            <p:xfrm>
              <a:off x="2771800" y="3300456"/>
              <a:ext cx="368437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7"/>
                          <a:stretch>
                            <a:fillRect l="-962" t="-8197" r="-48653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7"/>
                          <a:stretch>
                            <a:fillRect l="-962" t="-108197" r="-48653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39716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8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9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/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blipFill>
                <a:blip r:embed="rId10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1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/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blipFill>
                <a:blip r:embed="rId13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894C571F-13F5-665D-AB6E-9ABA19325DBF}"/>
              </a:ext>
            </a:extLst>
          </p:cNvPr>
          <p:cNvCxnSpPr>
            <a:cxnSpLocks/>
          </p:cNvCxnSpPr>
          <p:nvPr/>
        </p:nvCxnSpPr>
        <p:spPr>
          <a:xfrm>
            <a:off x="4925228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/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/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6.1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Rovná spojnica 41">
            <a:extLst>
              <a:ext uri="{FF2B5EF4-FFF2-40B4-BE49-F238E27FC236}">
                <a16:creationId xmlns:a16="http://schemas.microsoft.com/office/drawing/2014/main" id="{28D9892B-CEE2-CA66-97D0-99FFA36BAED6}"/>
              </a:ext>
            </a:extLst>
          </p:cNvPr>
          <p:cNvCxnSpPr>
            <a:cxnSpLocks/>
          </p:cNvCxnSpPr>
          <p:nvPr/>
        </p:nvCxnSpPr>
        <p:spPr>
          <a:xfrm>
            <a:off x="6797435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/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/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2">
            <a:extLst>
              <a:ext uri="{FF2B5EF4-FFF2-40B4-BE49-F238E27FC236}">
                <a16:creationId xmlns:a16="http://schemas.microsoft.com/office/drawing/2014/main" id="{AF7CF9A4-F3F0-74FE-E80D-9D1FCB673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3576" y="5977847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/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90A21AC3-28E4-B0A6-0AE3-DDF3D35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3" y="6073311"/>
            <a:ext cx="273630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/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blipFill>
                <a:blip r:embed="rId19"/>
                <a:stretch>
                  <a:fillRect l="-476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8">
                <a:extLst>
                  <a:ext uri="{FF2B5EF4-FFF2-40B4-BE49-F238E27FC236}">
                    <a16:creationId xmlns:a16="http://schemas.microsoft.com/office/drawing/2014/main" id="{E29AD86C-DB46-A116-53FC-475892F89745}"/>
                  </a:ext>
                </a:extLst>
              </p:cNvPr>
              <p:cNvSpPr txBox="1"/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50" name="Object 18">
                <a:extLst>
                  <a:ext uri="{FF2B5EF4-FFF2-40B4-BE49-F238E27FC236}">
                    <a16:creationId xmlns:a16="http://schemas.microsoft.com/office/drawing/2014/main" id="{E29AD86C-DB46-A116-53FC-475892F89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blipFill>
                <a:blip r:embed="rId20"/>
                <a:stretch>
                  <a:fillRect l="-615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9A14210-2539-A26E-BC10-7B773D9A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7DAB15AA-B02B-0B3E-C007-44AEA122875D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7DAB15AA-B02B-0B3E-C007-44AEA122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535AEEBB-5218-1EC4-FF2B-F0BA7D5A5761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535AEEBB-5218-1EC4-FF2B-F0BA7D5A5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5" grpId="0"/>
      <p:bldP spid="38" grpId="0"/>
      <p:bldP spid="39" grpId="0"/>
      <p:bldP spid="43" grpId="0"/>
      <p:bldP spid="44" grpId="0"/>
      <p:bldP spid="45" grpId="0" animBg="1"/>
      <p:bldP spid="46" grpId="0"/>
      <p:bldP spid="48" grpId="0" animBg="1"/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616515"/>
                  </p:ext>
                </p:extLst>
              </p:nvPr>
            </p:nvGraphicFramePr>
            <p:xfrm>
              <a:off x="2771800" y="3300456"/>
              <a:ext cx="3684374" cy="1490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616515"/>
                  </p:ext>
                </p:extLst>
              </p:nvPr>
            </p:nvGraphicFramePr>
            <p:xfrm>
              <a:off x="2771800" y="3300456"/>
              <a:ext cx="3684374" cy="14900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8197" r="-48653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108197" r="-48653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04839" r="-48653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39716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7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8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/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0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/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blipFill>
                <a:blip r:embed="rId1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894C571F-13F5-665D-AB6E-9ABA19325DBF}"/>
              </a:ext>
            </a:extLst>
          </p:cNvPr>
          <p:cNvCxnSpPr>
            <a:cxnSpLocks/>
          </p:cNvCxnSpPr>
          <p:nvPr/>
        </p:nvCxnSpPr>
        <p:spPr>
          <a:xfrm>
            <a:off x="4925228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/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/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6.1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Rovná spojnica 41">
            <a:extLst>
              <a:ext uri="{FF2B5EF4-FFF2-40B4-BE49-F238E27FC236}">
                <a16:creationId xmlns:a16="http://schemas.microsoft.com/office/drawing/2014/main" id="{28D9892B-CEE2-CA66-97D0-99FFA36BAED6}"/>
              </a:ext>
            </a:extLst>
          </p:cNvPr>
          <p:cNvCxnSpPr>
            <a:cxnSpLocks/>
          </p:cNvCxnSpPr>
          <p:nvPr/>
        </p:nvCxnSpPr>
        <p:spPr>
          <a:xfrm>
            <a:off x="6797435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/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/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2">
            <a:extLst>
              <a:ext uri="{FF2B5EF4-FFF2-40B4-BE49-F238E27FC236}">
                <a16:creationId xmlns:a16="http://schemas.microsoft.com/office/drawing/2014/main" id="{AF7CF9A4-F3F0-74FE-E80D-9D1FCB673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3576" y="5977847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/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90A21AC3-28E4-B0A6-0AE3-DDF3D35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3" y="6073311"/>
            <a:ext cx="273630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/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blipFill>
                <a:blip r:embed="rId18"/>
                <a:stretch>
                  <a:fillRect l="-476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/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blipFill>
                <a:blip r:embed="rId20"/>
                <a:stretch>
                  <a:fillRect l="-615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6ED02885-338F-346A-A5B0-5B59D009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ED50981C-B442-D6F3-F767-0AF7E0261F94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ED50981C-B442-D6F3-F767-0AF7E026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AAE1CD0A-E968-F1E5-B31E-1ADD44AF7655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AAE1CD0A-E968-F1E5-B31E-1ADD44AF7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84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037191"/>
                  </p:ext>
                </p:extLst>
              </p:nvPr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037191"/>
                  </p:ext>
                </p:extLst>
              </p:nvPr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8197" r="-486538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108197" r="-486538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04839" r="-486538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304839" r="-486538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39716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7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8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/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972623C6-2F5D-5E75-DC4D-377754FC3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327" y="5017117"/>
                <a:ext cx="2034713" cy="489516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10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/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5" name="Object 20">
                <a:extLst>
                  <a:ext uri="{FF2B5EF4-FFF2-40B4-BE49-F238E27FC236}">
                    <a16:creationId xmlns:a16="http://schemas.microsoft.com/office/drawing/2014/main" id="{698E4AB2-79BB-4BA5-324B-EFA5B761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389" y="5445224"/>
                <a:ext cx="2178651" cy="489516"/>
              </a:xfrm>
              <a:prstGeom prst="rect">
                <a:avLst/>
              </a:prstGeom>
              <a:blipFill>
                <a:blip r:embed="rId1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894C571F-13F5-665D-AB6E-9ABA19325DBF}"/>
              </a:ext>
            </a:extLst>
          </p:cNvPr>
          <p:cNvCxnSpPr>
            <a:cxnSpLocks/>
          </p:cNvCxnSpPr>
          <p:nvPr/>
        </p:nvCxnSpPr>
        <p:spPr>
          <a:xfrm>
            <a:off x="4925228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/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8" name="Object 20">
                <a:extLst>
                  <a:ext uri="{FF2B5EF4-FFF2-40B4-BE49-F238E27FC236}">
                    <a16:creationId xmlns:a16="http://schemas.microsoft.com/office/drawing/2014/main" id="{0FC45285-B56E-CCC8-BF2D-1C1906A0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5013176"/>
                <a:ext cx="1512246" cy="489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/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6.1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524565DD-476A-11FE-74D9-122904407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9" y="5447490"/>
                <a:ext cx="1728192" cy="4895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Rovná spojnica 41">
            <a:extLst>
              <a:ext uri="{FF2B5EF4-FFF2-40B4-BE49-F238E27FC236}">
                <a16:creationId xmlns:a16="http://schemas.microsoft.com/office/drawing/2014/main" id="{28D9892B-CEE2-CA66-97D0-99FFA36BAED6}"/>
              </a:ext>
            </a:extLst>
          </p:cNvPr>
          <p:cNvCxnSpPr>
            <a:cxnSpLocks/>
          </p:cNvCxnSpPr>
          <p:nvPr/>
        </p:nvCxnSpPr>
        <p:spPr>
          <a:xfrm>
            <a:off x="6797435" y="5085184"/>
            <a:ext cx="0" cy="722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/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3" name="Object 20">
                <a:extLst>
                  <a:ext uri="{FF2B5EF4-FFF2-40B4-BE49-F238E27FC236}">
                    <a16:creationId xmlns:a16="http://schemas.microsoft.com/office/drawing/2014/main" id="{96FAC181-4EC9-BC21-E432-5D30AF194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5" y="5013176"/>
                <a:ext cx="1512246" cy="4895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/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4" name="Object 20">
                <a:extLst>
                  <a:ext uri="{FF2B5EF4-FFF2-40B4-BE49-F238E27FC236}">
                    <a16:creationId xmlns:a16="http://schemas.microsoft.com/office/drawing/2014/main" id="{D4247DB8-1FB9-2D73-BA9B-6E930B8B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5447490"/>
                <a:ext cx="1728192" cy="4895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ine 2">
            <a:extLst>
              <a:ext uri="{FF2B5EF4-FFF2-40B4-BE49-F238E27FC236}">
                <a16:creationId xmlns:a16="http://schemas.microsoft.com/office/drawing/2014/main" id="{AF7CF9A4-F3F0-74FE-E80D-9D1FCB673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3576" y="5977847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/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DE38BF66-F485-DAF8-8975-09A16C0B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3806" y="5990809"/>
                <a:ext cx="1400642" cy="4895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90A21AC3-28E4-B0A6-0AE3-DDF3D35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3" y="6073311"/>
            <a:ext cx="273630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/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blipFill>
                <a:blip r:embed="rId18"/>
                <a:stretch>
                  <a:fillRect l="-476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/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blipFill>
                <a:blip r:embed="rId20"/>
                <a:stretch>
                  <a:fillRect l="-615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696B3345-7237-738A-F080-476C8936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4ED1A92-6ACB-FE22-104E-CAA3F8F76EE2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4ED1A92-6ACB-FE22-104E-CAA3F8F76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B707819D-943D-7DB6-9F45-EFBA071F42AA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B707819D-943D-7DB6-9F45-EFBA071F4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883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679017"/>
                  </p:ext>
                </p:extLst>
              </p:nvPr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sk-SK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oMath>
                          </a14:m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sk-SK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</m:acc>
                            </m:oMath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679017"/>
                  </p:ext>
                </p:extLst>
              </p:nvPr>
            </p:nvGraphicFramePr>
            <p:xfrm>
              <a:off x="2771800" y="3300456"/>
              <a:ext cx="3684374" cy="14966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3589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61015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8197" r="-486538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108197" r="-486538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204839" r="-486538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8.2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377508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6"/>
                          <a:stretch>
                            <a:fillRect l="-962" t="-304839" r="-486538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3397165" y="3274213"/>
            <a:ext cx="0" cy="1522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7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8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9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90A21AC3-28E4-B0A6-0AE3-DDF3D35D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3" y="6073311"/>
            <a:ext cx="273630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/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2.1.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7" name="Object 17">
                <a:extLst>
                  <a:ext uri="{FF2B5EF4-FFF2-40B4-BE49-F238E27FC236}">
                    <a16:creationId xmlns:a16="http://schemas.microsoft.com/office/drawing/2014/main" id="{9A095F8B-E528-97D2-495E-4296032C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7937" y="6157572"/>
                <a:ext cx="2565150" cy="392320"/>
              </a:xfrm>
              <a:prstGeom prst="rect">
                <a:avLst/>
              </a:prstGeom>
              <a:blipFill>
                <a:blip r:embed="rId11"/>
                <a:stretch>
                  <a:fillRect l="-476" b="-23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/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+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01BD0FE8-65C5-E5C4-2DAF-751E123E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341" y="3987357"/>
                <a:ext cx="1982025" cy="504056"/>
              </a:xfrm>
              <a:prstGeom prst="rect">
                <a:avLst/>
              </a:prstGeom>
              <a:blipFill>
                <a:blip r:embed="rId13"/>
                <a:stretch>
                  <a:fillRect l="-615" t="-6024" b="-120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7">
                <a:extLst>
                  <a:ext uri="{FF2B5EF4-FFF2-40B4-BE49-F238E27FC236}">
                    <a16:creationId xmlns:a16="http://schemas.microsoft.com/office/drawing/2014/main" id="{3D3F9CA8-5CCE-7E39-02B2-8805515364F2}"/>
                  </a:ext>
                </a:extLst>
              </p:cNvPr>
              <p:cNvSpPr txBox="1"/>
              <p:nvPr/>
            </p:nvSpPr>
            <p:spPr bwMode="auto">
              <a:xfrm>
                <a:off x="2699792" y="5172558"/>
                <a:ext cx="5472608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1.44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0.81+1+0.01+0.64=3.9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17">
                <a:extLst>
                  <a:ext uri="{FF2B5EF4-FFF2-40B4-BE49-F238E27FC236}">
                    <a16:creationId xmlns:a16="http://schemas.microsoft.com/office/drawing/2014/main" id="{3D3F9CA8-5CCE-7E39-02B2-880551536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5172558"/>
                <a:ext cx="5472608" cy="39232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5">
            <a:extLst>
              <a:ext uri="{FF2B5EF4-FFF2-40B4-BE49-F238E27FC236}">
                <a16:creationId xmlns:a16="http://schemas.microsoft.com/office/drawing/2014/main" id="{F58D89C2-4AA5-9425-293D-C3D0E2E52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C4CFD659-A67E-FCF6-72BE-249F972C83CA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C4CFD659-A67E-FCF6-72BE-249F972C8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2C9B78C-0194-F666-C7D3-DD43C9AE8FF9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2C9B78C-0194-F666-C7D3-DD43C9AE8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2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38" idx="43"/>
          </p:cNvCxnSpPr>
          <p:nvPr/>
        </p:nvCxnSpPr>
        <p:spPr>
          <a:xfrm flipV="1">
            <a:off x="1142976" y="2702011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ľná forma 37"/>
          <p:cNvSpPr/>
          <p:nvPr/>
        </p:nvSpPr>
        <p:spPr>
          <a:xfrm>
            <a:off x="2290119" y="2520778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2" name="Rovná spojnica 41"/>
          <p:cNvCxnSpPr>
            <a:endCxn id="38" idx="91"/>
          </p:cNvCxnSpPr>
          <p:nvPr/>
        </p:nvCxnSpPr>
        <p:spPr>
          <a:xfrm flipV="1">
            <a:off x="1142976" y="4868563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5176456" y="2129344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 rot="5400000" flipH="1" flipV="1">
            <a:off x="1608117" y="2678107"/>
            <a:ext cx="349966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142976" y="4429132"/>
            <a:ext cx="2214578" cy="100013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1811" name="Object 3"/>
              <p:cNvSpPr txBox="1"/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31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blipFill>
                <a:blip r:embed="rId4"/>
                <a:stretch>
                  <a:fillRect t="-3659" r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03040" imgH="228600" progId="Equation.3">
                  <p:embed/>
                </p:oleObj>
              </mc:Choice>
              <mc:Fallback>
                <p:oleObj name="Rovnica" r:id="rId5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15640" imgH="215640" progId="Equation.3">
                  <p:embed/>
                </p:oleObj>
              </mc:Choice>
              <mc:Fallback>
                <p:oleObj name="Rovnica" r:id="rId7" imgW="215640" imgH="2156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2">
            <a:extLst>
              <a:ext uri="{FF2B5EF4-FFF2-40B4-BE49-F238E27FC236}">
                <a16:creationId xmlns:a16="http://schemas.microsoft.com/office/drawing/2014/main" id="{85DFB008-9FF0-E8A2-71F5-9C4366692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8E33361-1194-CEE3-4C6E-59AEF52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M-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7860A31A-D847-9438-B09D-D1B78654358D}"/>
              </a:ext>
            </a:extLst>
          </p:cNvPr>
          <p:cNvCxnSpPr>
            <a:cxnSpLocks/>
          </p:cNvCxnSpPr>
          <p:nvPr/>
        </p:nvCxnSpPr>
        <p:spPr>
          <a:xfrm flipV="1">
            <a:off x="1142976" y="4684166"/>
            <a:ext cx="3645048" cy="719826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/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blipFill>
                <a:blip r:embed="rId9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87AEEC84-1F75-A93A-EA82-AB3B1DBB9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429945"/>
              </p:ext>
            </p:extLst>
          </p:nvPr>
        </p:nvGraphicFramePr>
        <p:xfrm>
          <a:off x="6227763" y="1071563"/>
          <a:ext cx="2309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69720" imgH="317160" progId="Equation.3">
                  <p:embed/>
                </p:oleObj>
              </mc:Choice>
              <mc:Fallback>
                <p:oleObj name="Rovnica" r:id="rId10" imgW="1269720" imgH="31716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87AEEC84-1F75-A93A-EA82-AB3B1DBB9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71563"/>
                        <a:ext cx="23098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9FDB3925-CEAD-9291-6072-82714A4ACC69}"/>
              </a:ext>
            </a:extLst>
          </p:cNvPr>
          <p:cNvCxnSpPr>
            <a:cxnSpLocks/>
          </p:cNvCxnSpPr>
          <p:nvPr/>
        </p:nvCxnSpPr>
        <p:spPr>
          <a:xfrm flipH="1" flipV="1">
            <a:off x="3348030" y="4428338"/>
            <a:ext cx="1352568" cy="2558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/>
              <p:nvPr/>
            </p:nvSpPr>
            <p:spPr bwMode="auto">
              <a:xfrm>
                <a:off x="3752838" y="4062128"/>
                <a:ext cx="779548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2838" y="4062128"/>
                <a:ext cx="779548" cy="472065"/>
              </a:xfrm>
              <a:prstGeom prst="rect">
                <a:avLst/>
              </a:prstGeom>
              <a:blipFill>
                <a:blip r:embed="rId12"/>
                <a:stretch>
                  <a:fillRect l="-8594" t="-5128" r="-23438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97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6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7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8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 descr="Obrázok, na ktorom je rad, diagram, vývoj, rovnobežný&#10;&#10;Automaticky generovaný popis">
            <a:extLst>
              <a:ext uri="{FF2B5EF4-FFF2-40B4-BE49-F238E27FC236}">
                <a16:creationId xmlns:a16="http://schemas.microsoft.com/office/drawing/2014/main" id="{0F16ACA8-1EF4-EB82-273E-6B65EC830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09" y="3367440"/>
            <a:ext cx="5993873" cy="317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/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blipFill>
                <a:blip r:embed="rId1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AC977DA4-329D-ECE3-9FC2-F2888221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7AD03BAE-1AA0-7B8A-9B64-72DC956F6EAE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7AD03BAE-1AA0-7B8A-9B64-72DC956F6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A3ADC2D-FC9E-9FC0-4FE3-4D0ECEC9754D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A3ADC2D-FC9E-9FC0-4FE3-4D0ECEC97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249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6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7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8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0F16ACA8-1EF4-EB82-273E-6B65EC830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3" cy="3172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/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blipFill>
                <a:blip r:embed="rId1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/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blipFill>
                <a:blip r:embed="rId13"/>
                <a:stretch>
                  <a:fillRect t="-1587" r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9C84B7B4-1C6C-1877-DA47-9508256B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77A6298-3C0A-E297-7137-58BC4E82F13E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20">
                <a:extLst>
                  <a:ext uri="{FF2B5EF4-FFF2-40B4-BE49-F238E27FC236}">
                    <a16:creationId xmlns:a16="http://schemas.microsoft.com/office/drawing/2014/main" id="{377A6298-3C0A-E297-7137-58BC4E82F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B4216E8-7EB3-0F5E-884C-D25D08D54502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6B4216E8-7EB3-0F5E-884C-D25D08D5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5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C8A08AB7-E855-4D40-C213-DB08A20AF2ED}"/>
              </a:ext>
            </a:extLst>
          </p:cNvPr>
          <p:cNvSpPr/>
          <p:nvPr/>
        </p:nvSpPr>
        <p:spPr>
          <a:xfrm>
            <a:off x="156138" y="2809590"/>
            <a:ext cx="8831723" cy="397931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6"/>
              <p:cNvSpPr txBox="1"/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1, 1, 3, 6, 9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858" y="3667524"/>
                <a:ext cx="2278934" cy="505932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85720" y="2356225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priamka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/>
              <p:cNvSpPr txBox="1"/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218" y="4218162"/>
                <a:ext cx="2016224" cy="568684"/>
              </a:xfrm>
              <a:prstGeom prst="rect">
                <a:avLst/>
              </a:prstGeom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Regresia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dvojparametrickou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funkciou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/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18" name="Object 18">
                <a:extLst>
                  <a:ext uri="{FF2B5EF4-FFF2-40B4-BE49-F238E27FC236}">
                    <a16:creationId xmlns:a16="http://schemas.microsoft.com/office/drawing/2014/main" id="{1C672E63-CEC1-B742-A2A3-C20DF9DB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002577"/>
                <a:ext cx="2088232" cy="504056"/>
              </a:xfrm>
              <a:prstGeom prst="rect">
                <a:avLst/>
              </a:prstGeom>
              <a:blipFill>
                <a:blip r:embed="rId6"/>
                <a:stretch>
                  <a:fillRect l="-585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/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(0,1,2,3,4)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36B3BF7F-C3B0-1E27-CA0E-F6B0CFD5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25" y="5575014"/>
                <a:ext cx="1944213" cy="504056"/>
              </a:xfrm>
              <a:prstGeom prst="rect">
                <a:avLst/>
              </a:prstGeom>
              <a:blipFill>
                <a:blip r:embed="rId7"/>
                <a:stretch>
                  <a:fillRect l="-627" t="-8537" r="-4075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2">
            <a:extLst>
              <a:ext uri="{FF2B5EF4-FFF2-40B4-BE49-F238E27FC236}">
                <a16:creationId xmlns:a16="http://schemas.microsoft.com/office/drawing/2014/main" id="{3F299D57-6579-85F9-32C2-D24EB6D5D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23" y="4786846"/>
            <a:ext cx="2278934" cy="10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/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2" name="Object 16">
                <a:extLst>
                  <a:ext uri="{FF2B5EF4-FFF2-40B4-BE49-F238E27FC236}">
                    <a16:creationId xmlns:a16="http://schemas.microsoft.com/office/drawing/2014/main" id="{EE3C16B3-A288-0B23-0D48-CEBC5CC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77" y="1554916"/>
                <a:ext cx="2681436" cy="505932"/>
              </a:xfrm>
              <a:prstGeom prst="rect">
                <a:avLst/>
              </a:prstGeom>
              <a:blipFill>
                <a:blip r:embed="rId8"/>
                <a:stretch>
                  <a:fillRect l="-227" b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/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BB03B4AE-64EA-6668-6B71-73AA3010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55" y="1030958"/>
                <a:ext cx="2681436" cy="519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/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2,3,4</m:t>
                          </m:r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6">
                <a:extLst>
                  <a:ext uri="{FF2B5EF4-FFF2-40B4-BE49-F238E27FC236}">
                    <a16:creationId xmlns:a16="http://schemas.microsoft.com/office/drawing/2014/main" id="{1984CD06-9BD2-96A9-42CB-ED6C0F9B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536" y="3143566"/>
                <a:ext cx="2207618" cy="519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ázok 9">
            <a:extLst>
              <a:ext uri="{FF2B5EF4-FFF2-40B4-BE49-F238E27FC236}">
                <a16:creationId xmlns:a16="http://schemas.microsoft.com/office/drawing/2014/main" id="{0F16ACA8-1EF4-EB82-273E-6B65EC8309A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4909" y="3367441"/>
            <a:ext cx="5993872" cy="3172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/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6">
                <a:extLst>
                  <a:ext uri="{FF2B5EF4-FFF2-40B4-BE49-F238E27FC236}">
                    <a16:creationId xmlns:a16="http://schemas.microsoft.com/office/drawing/2014/main" id="{EE443FA0-FB8C-AC45-ABBE-A828F873A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8344" y="3965196"/>
                <a:ext cx="337176" cy="505932"/>
              </a:xfrm>
              <a:prstGeom prst="rect">
                <a:avLst/>
              </a:prstGeom>
              <a:blipFill>
                <a:blip r:embed="rId12"/>
                <a:stretch>
                  <a:fillRect l="-363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/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BlokTextu 6">
                <a:extLst>
                  <a:ext uri="{FF2B5EF4-FFF2-40B4-BE49-F238E27FC236}">
                    <a16:creationId xmlns:a16="http://schemas.microsoft.com/office/drawing/2014/main" id="{751B2D88-10D7-2C20-4730-B85BF640D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83" y="5116132"/>
                <a:ext cx="346152" cy="381195"/>
              </a:xfrm>
              <a:prstGeom prst="rect">
                <a:avLst/>
              </a:prstGeom>
              <a:blipFill>
                <a:blip r:embed="rId13"/>
                <a:stretch>
                  <a:fillRect t="-1587" r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F13F3BA-6E77-9569-BE96-032B4BCDC110}"/>
                  </a:ext>
                </a:extLst>
              </p:cNvPr>
              <p:cNvSpPr txBox="1"/>
              <p:nvPr/>
            </p:nvSpPr>
            <p:spPr bwMode="auto">
              <a:xfrm>
                <a:off x="3730549" y="3057702"/>
                <a:ext cx="3960440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acc>
                        <m:accPr>
                          <m:chr m:val="̃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(1.2, −0.9, −1,−0.1,0.8)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F13F3BA-6E77-9569-BE96-032B4BCDC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0549" y="3057702"/>
                <a:ext cx="3960440" cy="504056"/>
              </a:xfrm>
              <a:prstGeom prst="rect">
                <a:avLst/>
              </a:prstGeom>
              <a:blipFill>
                <a:blip r:embed="rId14"/>
                <a:stretch>
                  <a:fillRect l="-308" t="-1220" r="-615" b="-609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F02EA790-2AED-3557-7B43-E770D8C4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980728"/>
            <a:ext cx="4071966" cy="12144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88817B7F-F8EC-1E73-8F9C-D14632545E22}"/>
                  </a:ext>
                </a:extLst>
              </p:cNvPr>
              <p:cNvSpPr txBox="1"/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9" name="Object 20">
                <a:extLst>
                  <a:ext uri="{FF2B5EF4-FFF2-40B4-BE49-F238E27FC236}">
                    <a16:creationId xmlns:a16="http://schemas.microsoft.com/office/drawing/2014/main" id="{88817B7F-F8EC-1E73-8F9C-D14632545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091088"/>
                <a:ext cx="4012284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3BC6319D-436E-82B4-55BB-89A6343BEC49}"/>
                  </a:ext>
                </a:extLst>
              </p:cNvPr>
              <p:cNvSpPr txBox="1"/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2" name="Object 20">
                <a:extLst>
                  <a:ext uri="{FF2B5EF4-FFF2-40B4-BE49-F238E27FC236}">
                    <a16:creationId xmlns:a16="http://schemas.microsoft.com/office/drawing/2014/main" id="{3BC6319D-436E-82B4-55BB-89A6343B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650" y="1595144"/>
                <a:ext cx="4012284" cy="6000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62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Line 2"/>
          <p:cNvSpPr>
            <a:spLocks noChangeShapeType="1"/>
          </p:cNvSpPr>
          <p:nvPr/>
        </p:nvSpPr>
        <p:spPr bwMode="auto">
          <a:xfrm>
            <a:off x="900113" y="677863"/>
            <a:ext cx="77120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4213" y="2238375"/>
            <a:ext cx="77724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sz="3600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rPr>
              <a:t>Lineárna</a:t>
            </a:r>
            <a: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regresia</a:t>
            </a:r>
            <a:br>
              <a:rPr kumimoji="0" lang="sk-SK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1357290" y="3643314"/>
            <a:ext cx="6400800" cy="101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>
                <a:latin typeface="Times New Roman" pitchFamily="18" charset="0"/>
              </a:rPr>
              <a:t>Jednorozmerná lineárna regresia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sk-SK" sz="2400" kern="0" dirty="0" err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kumimoji="0" lang="sk-SK" sz="240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iacparametrickými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sk-SK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funkciami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02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886327" y="87946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27" y="87946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45569" y="1371047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928662" y="1806569"/>
          <a:ext cx="5387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2971800" imgH="431640" progId="Equation.3">
                  <p:embed/>
                </p:oleObj>
              </mc:Choice>
              <mc:Fallback>
                <p:oleObj name="Rovnica" r:id="rId4" imgW="297180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806569"/>
                        <a:ext cx="53879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99509" y="2780928"/>
            <a:ext cx="6429420" cy="21431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459115"/>
              </p:ext>
            </p:extLst>
          </p:nvPr>
        </p:nvGraphicFramePr>
        <p:xfrm>
          <a:off x="1136070" y="2923802"/>
          <a:ext cx="5754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2768400" imgH="253800" progId="Equation.3">
                  <p:embed/>
                </p:oleObj>
              </mc:Choice>
              <mc:Fallback>
                <p:oleObj name="Rovnica" r:id="rId6" imgW="2768400" imgH="253800" progId="Equation.3">
                  <p:embed/>
                  <p:pic>
                    <p:nvPicPr>
                      <p:cNvPr id="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070" y="2923802"/>
                        <a:ext cx="57546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139720"/>
              </p:ext>
            </p:extLst>
          </p:nvPr>
        </p:nvGraphicFramePr>
        <p:xfrm>
          <a:off x="1096382" y="3395290"/>
          <a:ext cx="591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2844720" imgH="253800" progId="Equation.3">
                  <p:embed/>
                </p:oleObj>
              </mc:Choice>
              <mc:Fallback>
                <p:oleObj name="Rovnica" r:id="rId8" imgW="2844720" imgH="253800" progId="Equation.3">
                  <p:embed/>
                  <p:pic>
                    <p:nvPicPr>
                      <p:cNvPr id="15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382" y="3395290"/>
                        <a:ext cx="5911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55118"/>
              </p:ext>
            </p:extLst>
          </p:nvPr>
        </p:nvGraphicFramePr>
        <p:xfrm>
          <a:off x="1971079" y="3909640"/>
          <a:ext cx="1587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75960" imgH="190440" progId="Equation.3">
                  <p:embed/>
                </p:oleObj>
              </mc:Choice>
              <mc:Fallback>
                <p:oleObj name="Rovnica" r:id="rId10" imgW="75960" imgH="190440" progId="Equation.3">
                  <p:embed/>
                  <p:pic>
                    <p:nvPicPr>
                      <p:cNvPr id="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079" y="3909640"/>
                        <a:ext cx="1587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88928"/>
              </p:ext>
            </p:extLst>
          </p:nvPr>
        </p:nvGraphicFramePr>
        <p:xfrm>
          <a:off x="1042385" y="4252554"/>
          <a:ext cx="6205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2984400" imgH="253800" progId="Equation.3">
                  <p:embed/>
                </p:oleObj>
              </mc:Choice>
              <mc:Fallback>
                <p:oleObj name="Rovnica" r:id="rId12" imgW="2984400" imgH="253800" progId="Equation.3">
                  <p:embed/>
                  <p:pic>
                    <p:nvPicPr>
                      <p:cNvPr id="6615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385" y="4252554"/>
                        <a:ext cx="6205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E1AAAB4A-D526-5FC9-AA4B-9F9AC4DA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88C021E6-2266-1438-5946-9FA5F2A5B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9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E5838145-84F6-5B50-4E4D-EFDFC89F72E3}"/>
              </a:ext>
            </a:extLst>
          </p:cNvPr>
          <p:cNvSpPr/>
          <p:nvPr/>
        </p:nvSpPr>
        <p:spPr>
          <a:xfrm>
            <a:off x="683567" y="2708920"/>
            <a:ext cx="6264697" cy="32116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886327" y="87946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27" y="87946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45569" y="1371047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928662" y="1806569"/>
          <a:ext cx="5387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2971800" imgH="431640" progId="Equation.3">
                  <p:embed/>
                </p:oleObj>
              </mc:Choice>
              <mc:Fallback>
                <p:oleObj name="Rovnica" r:id="rId4" imgW="297180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806569"/>
                        <a:ext cx="53879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3" name="Object 7"/>
          <p:cNvGraphicFramePr>
            <a:graphicFrameLocks noChangeAspect="1"/>
          </p:cNvGraphicFramePr>
          <p:nvPr/>
        </p:nvGraphicFramePr>
        <p:xfrm>
          <a:off x="966788" y="2928938"/>
          <a:ext cx="5570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3073320" imgH="241200" progId="Equation.3">
                  <p:embed/>
                </p:oleObj>
              </mc:Choice>
              <mc:Fallback>
                <p:oleObj name="Rovnica" r:id="rId6" imgW="3073320" imgH="241200" progId="Equation.3">
                  <p:embed/>
                  <p:pic>
                    <p:nvPicPr>
                      <p:cNvPr id="65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928938"/>
                        <a:ext cx="5570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7D0CCF75-2EDF-A9D7-2F03-EC605EBC6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CEAA91D-E4B5-7BE4-8B2F-B700E8CC6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3638917F-B7AC-332A-B1B5-BCB5C54934D4}"/>
              </a:ext>
            </a:extLst>
          </p:cNvPr>
          <p:cNvSpPr/>
          <p:nvPr/>
        </p:nvSpPr>
        <p:spPr>
          <a:xfrm>
            <a:off x="683567" y="2708920"/>
            <a:ext cx="6264697" cy="32116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886327" y="879460"/>
          <a:ext cx="2255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244520" imgH="228600" progId="Equation.3">
                  <p:embed/>
                </p:oleObj>
              </mc:Choice>
              <mc:Fallback>
                <p:oleObj name="Rovnica" r:id="rId2" imgW="1244520" imgH="228600" progId="Equation.3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27" y="879460"/>
                        <a:ext cx="2255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845569" y="1371047"/>
            <a:ext cx="21431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Regresná funkcia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928662" y="1806569"/>
          <a:ext cx="53879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2971800" imgH="431640" progId="Equation.3">
                  <p:embed/>
                </p:oleObj>
              </mc:Choice>
              <mc:Fallback>
                <p:oleObj name="Rovnica" r:id="rId4" imgW="2971800" imgH="43164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806569"/>
                        <a:ext cx="53879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3" name="Object 7"/>
          <p:cNvGraphicFramePr>
            <a:graphicFrameLocks noChangeAspect="1"/>
          </p:cNvGraphicFramePr>
          <p:nvPr/>
        </p:nvGraphicFramePr>
        <p:xfrm>
          <a:off x="966788" y="2928938"/>
          <a:ext cx="5570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3073320" imgH="241200" progId="Equation.3">
                  <p:embed/>
                </p:oleObj>
              </mc:Choice>
              <mc:Fallback>
                <p:oleObj name="Rovnica" r:id="rId6" imgW="3073320" imgH="241200" progId="Equation.3">
                  <p:embed/>
                  <p:pic>
                    <p:nvPicPr>
                      <p:cNvPr id="65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2928938"/>
                        <a:ext cx="5570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4" name="Object 8"/>
          <p:cNvGraphicFramePr>
            <a:graphicFrameLocks noChangeAspect="1"/>
          </p:cNvGraphicFramePr>
          <p:nvPr/>
        </p:nvGraphicFramePr>
        <p:xfrm>
          <a:off x="1277938" y="3500438"/>
          <a:ext cx="15192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838080" imgH="215640" progId="Equation.3">
                  <p:embed/>
                </p:oleObj>
              </mc:Choice>
              <mc:Fallback>
                <p:oleObj name="Rovnica" r:id="rId8" imgW="838080" imgH="215640" progId="Equation.3">
                  <p:embed/>
                  <p:pic>
                    <p:nvPicPr>
                      <p:cNvPr id="65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500438"/>
                        <a:ext cx="1519237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0" name="Object 10"/>
          <p:cNvGraphicFramePr>
            <a:graphicFrameLocks noChangeAspect="1"/>
          </p:cNvGraphicFramePr>
          <p:nvPr/>
        </p:nvGraphicFramePr>
        <p:xfrm>
          <a:off x="1142976" y="4117982"/>
          <a:ext cx="1473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812520" imgH="215640" progId="Equation.3">
                  <p:embed/>
                </p:oleObj>
              </mc:Choice>
              <mc:Fallback>
                <p:oleObj name="Rovnica" r:id="rId10" imgW="812520" imgH="215640" progId="Equation.3">
                  <p:embed/>
                  <p:pic>
                    <p:nvPicPr>
                      <p:cNvPr id="66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117982"/>
                        <a:ext cx="14732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1" name="Object 11"/>
          <p:cNvGraphicFramePr>
            <a:graphicFrameLocks noChangeAspect="1"/>
          </p:cNvGraphicFramePr>
          <p:nvPr/>
        </p:nvGraphicFramePr>
        <p:xfrm>
          <a:off x="1122881" y="4737112"/>
          <a:ext cx="200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104840" imgH="228600" progId="Equation.3">
                  <p:embed/>
                </p:oleObj>
              </mc:Choice>
              <mc:Fallback>
                <p:oleObj name="Rovnica" r:id="rId12" imgW="1104840" imgH="228600" progId="Equation.3">
                  <p:embed/>
                  <p:pic>
                    <p:nvPicPr>
                      <p:cNvPr id="66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881" y="4737112"/>
                        <a:ext cx="20034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2" name="Object 12"/>
          <p:cNvGraphicFramePr>
            <a:graphicFrameLocks noChangeAspect="1"/>
          </p:cNvGraphicFramePr>
          <p:nvPr/>
        </p:nvGraphicFramePr>
        <p:xfrm>
          <a:off x="1125000" y="5286391"/>
          <a:ext cx="25765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422360" imgH="241200" progId="Equation.3">
                  <p:embed/>
                </p:oleObj>
              </mc:Choice>
              <mc:Fallback>
                <p:oleObj name="Rovnica" r:id="rId14" imgW="1422360" imgH="241200" progId="Equation.3">
                  <p:embed/>
                  <p:pic>
                    <p:nvPicPr>
                      <p:cNvPr id="66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000" y="5286391"/>
                        <a:ext cx="25765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3" name="Object 13"/>
          <p:cNvGraphicFramePr>
            <a:graphicFrameLocks noChangeAspect="1"/>
          </p:cNvGraphicFramePr>
          <p:nvPr/>
        </p:nvGraphicFramePr>
        <p:xfrm>
          <a:off x="3489339" y="4116395"/>
          <a:ext cx="30829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701720" imgH="215640" progId="Equation.3">
                  <p:embed/>
                </p:oleObj>
              </mc:Choice>
              <mc:Fallback>
                <p:oleObj name="Rovnica" r:id="rId16" imgW="1701720" imgH="215640" progId="Equation.3">
                  <p:embed/>
                  <p:pic>
                    <p:nvPicPr>
                      <p:cNvPr id="6604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39" y="4116395"/>
                        <a:ext cx="308292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4" name="Object 14"/>
          <p:cNvGraphicFramePr>
            <a:graphicFrameLocks noChangeAspect="1"/>
          </p:cNvGraphicFramePr>
          <p:nvPr/>
        </p:nvGraphicFramePr>
        <p:xfrm>
          <a:off x="3897313" y="4703763"/>
          <a:ext cx="1817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1002960" imgH="228600" progId="Equation.3">
                  <p:embed/>
                </p:oleObj>
              </mc:Choice>
              <mc:Fallback>
                <p:oleObj name="Rovnica" r:id="rId18" imgW="1002960" imgH="228600" progId="Equation.3">
                  <p:embed/>
                  <p:pic>
                    <p:nvPicPr>
                      <p:cNvPr id="66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4703763"/>
                        <a:ext cx="181768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Rovná spojnica 20"/>
          <p:cNvCxnSpPr/>
          <p:nvPr/>
        </p:nvCxnSpPr>
        <p:spPr>
          <a:xfrm>
            <a:off x="1071538" y="3971401"/>
            <a:ext cx="5143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A6552E9A-8725-2C3B-2D41-4B0E27B6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Lineárna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viacparametrická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regresia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25955F29-4F81-3E31-FDF3-12CE2BECD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1A95A59-0B1E-0B40-BB30-7E1F353A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303741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1683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38" idx="43"/>
          </p:cNvCxnSpPr>
          <p:nvPr/>
        </p:nvCxnSpPr>
        <p:spPr>
          <a:xfrm flipV="1">
            <a:off x="1142976" y="2702011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ľná forma 37"/>
          <p:cNvSpPr/>
          <p:nvPr/>
        </p:nvSpPr>
        <p:spPr>
          <a:xfrm>
            <a:off x="2290119" y="2520778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2" name="Rovná spojnica 41"/>
          <p:cNvCxnSpPr>
            <a:endCxn id="38" idx="91"/>
          </p:cNvCxnSpPr>
          <p:nvPr/>
        </p:nvCxnSpPr>
        <p:spPr>
          <a:xfrm flipV="1">
            <a:off x="1142976" y="4868563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5176456" y="2129344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 rot="5400000" flipH="1" flipV="1">
            <a:off x="1608117" y="2678107"/>
            <a:ext cx="349966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142976" y="4429132"/>
            <a:ext cx="2214578" cy="100013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1811" name="Object 3"/>
              <p:cNvSpPr txBox="1"/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31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blipFill>
                <a:blip r:embed="rId4"/>
                <a:stretch>
                  <a:fillRect t="-3659" r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03040" imgH="228600" progId="Equation.3">
                  <p:embed/>
                </p:oleObj>
              </mc:Choice>
              <mc:Fallback>
                <p:oleObj name="Rovnica" r:id="rId5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15640" imgH="215640" progId="Equation.3">
                  <p:embed/>
                </p:oleObj>
              </mc:Choice>
              <mc:Fallback>
                <p:oleObj name="Rovnica" r:id="rId7" imgW="215640" imgH="2156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2">
            <a:extLst>
              <a:ext uri="{FF2B5EF4-FFF2-40B4-BE49-F238E27FC236}">
                <a16:creationId xmlns:a16="http://schemas.microsoft.com/office/drawing/2014/main" id="{85DFB008-9FF0-E8A2-71F5-9C4366692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8E33361-1194-CEE3-4C6E-59AEF52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M-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7860A31A-D847-9438-B09D-D1B78654358D}"/>
              </a:ext>
            </a:extLst>
          </p:cNvPr>
          <p:cNvCxnSpPr>
            <a:cxnSpLocks/>
          </p:cNvCxnSpPr>
          <p:nvPr/>
        </p:nvCxnSpPr>
        <p:spPr>
          <a:xfrm flipV="1">
            <a:off x="1142976" y="4684166"/>
            <a:ext cx="3645048" cy="719826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/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blipFill>
                <a:blip r:embed="rId9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9FDB3925-CEAD-9291-6072-82714A4ACC69}"/>
              </a:ext>
            </a:extLst>
          </p:cNvPr>
          <p:cNvCxnSpPr>
            <a:cxnSpLocks/>
          </p:cNvCxnSpPr>
          <p:nvPr/>
        </p:nvCxnSpPr>
        <p:spPr>
          <a:xfrm flipH="1" flipV="1">
            <a:off x="3348030" y="4428338"/>
            <a:ext cx="1352568" cy="2558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/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blipFill>
                <a:blip r:embed="rId10"/>
                <a:stretch>
                  <a:fillRect l="-8594" t="-5128" r="-23438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/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blipFill>
                <a:blip r:embed="rId11"/>
                <a:stretch>
                  <a:fillRect l="-8475" t="-5128" r="-28814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31F2BB52-917B-C356-79DC-C4BB3CA21FC9}"/>
              </a:ext>
            </a:extLst>
          </p:cNvPr>
          <p:cNvCxnSpPr>
            <a:cxnSpLocks/>
          </p:cNvCxnSpPr>
          <p:nvPr/>
        </p:nvCxnSpPr>
        <p:spPr>
          <a:xfrm>
            <a:off x="3361689" y="927876"/>
            <a:ext cx="0" cy="35182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DF80BA37-2168-9AF9-4D89-5D581E9A6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99428"/>
              </p:ext>
            </p:extLst>
          </p:nvPr>
        </p:nvGraphicFramePr>
        <p:xfrm>
          <a:off x="6227763" y="1071563"/>
          <a:ext cx="2309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269720" imgH="317160" progId="Equation.3">
                  <p:embed/>
                </p:oleObj>
              </mc:Choice>
              <mc:Fallback>
                <p:oleObj name="Rovnica" r:id="rId12" imgW="1269720" imgH="31716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87AEEC84-1F75-A93A-EA82-AB3B1DBB9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71563"/>
                        <a:ext cx="23098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9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38" idx="43"/>
          </p:cNvCxnSpPr>
          <p:nvPr/>
        </p:nvCxnSpPr>
        <p:spPr>
          <a:xfrm flipV="1">
            <a:off x="1142976" y="2702011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ľná forma 37"/>
          <p:cNvSpPr/>
          <p:nvPr/>
        </p:nvSpPr>
        <p:spPr>
          <a:xfrm>
            <a:off x="2290119" y="2520778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2" name="Rovná spojnica 41"/>
          <p:cNvCxnSpPr>
            <a:endCxn id="38" idx="91"/>
          </p:cNvCxnSpPr>
          <p:nvPr/>
        </p:nvCxnSpPr>
        <p:spPr>
          <a:xfrm flipV="1">
            <a:off x="1142976" y="4868563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5176456" y="2129344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 rot="5400000" flipH="1" flipV="1">
            <a:off x="1608117" y="2678107"/>
            <a:ext cx="349966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142976" y="4429132"/>
            <a:ext cx="2214578" cy="100013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1811" name="Object 3"/>
              <p:cNvSpPr txBox="1"/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31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blipFill>
                <a:blip r:embed="rId4"/>
                <a:stretch>
                  <a:fillRect t="-3659" r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03040" imgH="228600" progId="Equation.3">
                  <p:embed/>
                </p:oleObj>
              </mc:Choice>
              <mc:Fallback>
                <p:oleObj name="Rovnica" r:id="rId5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15640" imgH="215640" progId="Equation.3">
                  <p:embed/>
                </p:oleObj>
              </mc:Choice>
              <mc:Fallback>
                <p:oleObj name="Rovnica" r:id="rId7" imgW="215640" imgH="2156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2">
            <a:extLst>
              <a:ext uri="{FF2B5EF4-FFF2-40B4-BE49-F238E27FC236}">
                <a16:creationId xmlns:a16="http://schemas.microsoft.com/office/drawing/2014/main" id="{85DFB008-9FF0-E8A2-71F5-9C4366692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8E33361-1194-CEE3-4C6E-59AEF52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M-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7860A31A-D847-9438-B09D-D1B78654358D}"/>
              </a:ext>
            </a:extLst>
          </p:cNvPr>
          <p:cNvCxnSpPr>
            <a:cxnSpLocks/>
          </p:cNvCxnSpPr>
          <p:nvPr/>
        </p:nvCxnSpPr>
        <p:spPr>
          <a:xfrm flipV="1">
            <a:off x="1142976" y="4684166"/>
            <a:ext cx="3645048" cy="719826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/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blipFill>
                <a:blip r:embed="rId9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87AEEC84-1F75-A93A-EA82-AB3B1DBB9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071563"/>
          <a:ext cx="2309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69720" imgH="317160" progId="Equation.3">
                  <p:embed/>
                </p:oleObj>
              </mc:Choice>
              <mc:Fallback>
                <p:oleObj name="Rovnica" r:id="rId10" imgW="1269720" imgH="31716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87AEEC84-1F75-A93A-EA82-AB3B1DBB9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71563"/>
                        <a:ext cx="23098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9FDB3925-CEAD-9291-6072-82714A4ACC69}"/>
              </a:ext>
            </a:extLst>
          </p:cNvPr>
          <p:cNvCxnSpPr>
            <a:cxnSpLocks/>
          </p:cNvCxnSpPr>
          <p:nvPr/>
        </p:nvCxnSpPr>
        <p:spPr>
          <a:xfrm flipH="1" flipV="1">
            <a:off x="3348030" y="4428338"/>
            <a:ext cx="1352568" cy="2558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/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blipFill>
                <a:blip r:embed="rId12"/>
                <a:stretch>
                  <a:fillRect l="-8594" t="-5128" r="-23438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/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blipFill>
                <a:blip r:embed="rId13"/>
                <a:stretch>
                  <a:fillRect l="-8475" t="-5128" r="-28814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31F2BB52-917B-C356-79DC-C4BB3CA21FC9}"/>
              </a:ext>
            </a:extLst>
          </p:cNvPr>
          <p:cNvCxnSpPr>
            <a:cxnSpLocks/>
          </p:cNvCxnSpPr>
          <p:nvPr/>
        </p:nvCxnSpPr>
        <p:spPr>
          <a:xfrm>
            <a:off x="3361689" y="927876"/>
            <a:ext cx="0" cy="35182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3D34CE5A-2E78-451E-8949-E3FF3306F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51144"/>
              </p:ext>
            </p:extLst>
          </p:nvPr>
        </p:nvGraphicFramePr>
        <p:xfrm>
          <a:off x="6948264" y="1792255"/>
          <a:ext cx="1474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812520" imgH="241200" progId="Equation.3">
                  <p:embed/>
                </p:oleObj>
              </mc:Choice>
              <mc:Fallback>
                <p:oleObj name="Rovnica" r:id="rId14" imgW="812520" imgH="241200" progId="Equation.3">
                  <p:embed/>
                  <p:pic>
                    <p:nvPicPr>
                      <p:cNvPr id="589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792255"/>
                        <a:ext cx="1474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1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38" idx="43"/>
          </p:cNvCxnSpPr>
          <p:nvPr/>
        </p:nvCxnSpPr>
        <p:spPr>
          <a:xfrm flipV="1">
            <a:off x="1142976" y="2702011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ľná forma 37"/>
          <p:cNvSpPr/>
          <p:nvPr/>
        </p:nvSpPr>
        <p:spPr>
          <a:xfrm>
            <a:off x="2290119" y="2520778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2" name="Rovná spojnica 41"/>
          <p:cNvCxnSpPr>
            <a:endCxn id="38" idx="91"/>
          </p:cNvCxnSpPr>
          <p:nvPr/>
        </p:nvCxnSpPr>
        <p:spPr>
          <a:xfrm flipV="1">
            <a:off x="1142976" y="4868563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5176456" y="2129344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 rot="5400000" flipH="1" flipV="1">
            <a:off x="1608117" y="2678107"/>
            <a:ext cx="349966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142976" y="4429132"/>
            <a:ext cx="2214578" cy="100013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1811" name="Object 3"/>
              <p:cNvSpPr txBox="1"/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31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blipFill>
                <a:blip r:embed="rId4"/>
                <a:stretch>
                  <a:fillRect t="-3659" r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03040" imgH="228600" progId="Equation.3">
                  <p:embed/>
                </p:oleObj>
              </mc:Choice>
              <mc:Fallback>
                <p:oleObj name="Rovnica" r:id="rId5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15640" imgH="215640" progId="Equation.3">
                  <p:embed/>
                </p:oleObj>
              </mc:Choice>
              <mc:Fallback>
                <p:oleObj name="Rovnica" r:id="rId7" imgW="215640" imgH="2156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2">
            <a:extLst>
              <a:ext uri="{FF2B5EF4-FFF2-40B4-BE49-F238E27FC236}">
                <a16:creationId xmlns:a16="http://schemas.microsoft.com/office/drawing/2014/main" id="{85DFB008-9FF0-E8A2-71F5-9C4366692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8E33361-1194-CEE3-4C6E-59AEF52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M-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7860A31A-D847-9438-B09D-D1B78654358D}"/>
              </a:ext>
            </a:extLst>
          </p:cNvPr>
          <p:cNvCxnSpPr>
            <a:cxnSpLocks/>
          </p:cNvCxnSpPr>
          <p:nvPr/>
        </p:nvCxnSpPr>
        <p:spPr>
          <a:xfrm flipV="1">
            <a:off x="1142976" y="4684166"/>
            <a:ext cx="3645048" cy="719826"/>
          </a:xfrm>
          <a:prstGeom prst="line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/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blipFill>
                <a:blip r:embed="rId9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87AEEC84-1F75-A93A-EA82-AB3B1DBB9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071563"/>
          <a:ext cx="2309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69720" imgH="317160" progId="Equation.3">
                  <p:embed/>
                </p:oleObj>
              </mc:Choice>
              <mc:Fallback>
                <p:oleObj name="Rovnica" r:id="rId10" imgW="1269720" imgH="31716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87AEEC84-1F75-A93A-EA82-AB3B1DBB9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71563"/>
                        <a:ext cx="23098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9FDB3925-CEAD-9291-6072-82714A4ACC69}"/>
              </a:ext>
            </a:extLst>
          </p:cNvPr>
          <p:cNvCxnSpPr>
            <a:cxnSpLocks/>
          </p:cNvCxnSpPr>
          <p:nvPr/>
        </p:nvCxnSpPr>
        <p:spPr>
          <a:xfrm flipH="1" flipV="1">
            <a:off x="3348030" y="4428338"/>
            <a:ext cx="1352568" cy="2558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/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blipFill>
                <a:blip r:embed="rId12"/>
                <a:stretch>
                  <a:fillRect l="-8594" t="-5128" r="-23438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/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blipFill>
                <a:blip r:embed="rId13"/>
                <a:stretch>
                  <a:fillRect l="-8475" t="-5128" r="-28814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31F2BB52-917B-C356-79DC-C4BB3CA21FC9}"/>
              </a:ext>
            </a:extLst>
          </p:cNvPr>
          <p:cNvCxnSpPr>
            <a:cxnSpLocks/>
          </p:cNvCxnSpPr>
          <p:nvPr/>
        </p:nvCxnSpPr>
        <p:spPr>
          <a:xfrm>
            <a:off x="3357554" y="928670"/>
            <a:ext cx="0" cy="35182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3D34CE5A-2E78-451E-8949-E3FF3306F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264" y="1792255"/>
          <a:ext cx="1474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812520" imgH="241200" progId="Equation.3">
                  <p:embed/>
                </p:oleObj>
              </mc:Choice>
              <mc:Fallback>
                <p:oleObj name="Rovnica" r:id="rId14" imgW="812520" imgH="241200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3D34CE5A-2E78-451E-8949-E3FF3306F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792255"/>
                        <a:ext cx="1474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">
                <a:extLst>
                  <a:ext uri="{FF2B5EF4-FFF2-40B4-BE49-F238E27FC236}">
                    <a16:creationId xmlns:a16="http://schemas.microsoft.com/office/drawing/2014/main" id="{104D0DC2-F19C-7226-60F6-12D1F38A9B07}"/>
                  </a:ext>
                </a:extLst>
              </p:cNvPr>
              <p:cNvSpPr txBox="1"/>
              <p:nvPr/>
            </p:nvSpPr>
            <p:spPr bwMode="auto">
              <a:xfrm>
                <a:off x="3812443" y="1727574"/>
                <a:ext cx="2146314" cy="5776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3" name="Object 1">
                <a:extLst>
                  <a:ext uri="{FF2B5EF4-FFF2-40B4-BE49-F238E27FC236}">
                    <a16:creationId xmlns:a16="http://schemas.microsoft.com/office/drawing/2014/main" id="{104D0DC2-F19C-7226-60F6-12D1F38A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2443" y="1727574"/>
                <a:ext cx="2146314" cy="577696"/>
              </a:xfrm>
              <a:prstGeom prst="rect">
                <a:avLst/>
              </a:prstGeom>
              <a:blipFill>
                <a:blip r:embed="rId16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3B025351-5658-8F59-3D42-4C8F07CC0E03}"/>
              </a:ext>
            </a:extLst>
          </p:cNvPr>
          <p:cNvCxnSpPr>
            <a:cxnSpLocks/>
          </p:cNvCxnSpPr>
          <p:nvPr/>
        </p:nvCxnSpPr>
        <p:spPr>
          <a:xfrm>
            <a:off x="3352165" y="905844"/>
            <a:ext cx="1359878" cy="373760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4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6DCF0C5D-331B-ABEA-D8FA-86850DF6451E}"/>
              </a:ext>
            </a:extLst>
          </p:cNvPr>
          <p:cNvSpPr/>
          <p:nvPr/>
        </p:nvSpPr>
        <p:spPr>
          <a:xfrm>
            <a:off x="611560" y="836712"/>
            <a:ext cx="7848872" cy="181386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graphicFrame>
        <p:nvGraphicFramePr>
          <p:cNvPr id="589825" name="Object 1"/>
          <p:cNvGraphicFramePr>
            <a:graphicFrameLocks noChangeAspect="1"/>
          </p:cNvGraphicFramePr>
          <p:nvPr/>
        </p:nvGraphicFramePr>
        <p:xfrm>
          <a:off x="1714480" y="4071942"/>
          <a:ext cx="40338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2222280" imgH="330120" progId="Equation.3">
                  <p:embed/>
                </p:oleObj>
              </mc:Choice>
              <mc:Fallback>
                <p:oleObj name="Rovnica" r:id="rId2" imgW="2222280" imgH="330120" progId="Equation.3">
                  <p:embed/>
                  <p:pic>
                    <p:nvPicPr>
                      <p:cNvPr id="5898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071942"/>
                        <a:ext cx="403383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433831"/>
              </p:ext>
            </p:extLst>
          </p:nvPr>
        </p:nvGraphicFramePr>
        <p:xfrm>
          <a:off x="7000875" y="2071688"/>
          <a:ext cx="7397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393480" imgH="215640" progId="Equation.3">
                  <p:embed/>
                </p:oleObj>
              </mc:Choice>
              <mc:Fallback>
                <p:oleObj name="Rovnica" r:id="rId4" imgW="393480" imgH="215640" progId="Equation.3">
                  <p:embed/>
                  <p:pic>
                    <p:nvPicPr>
                      <p:cNvPr id="589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2071688"/>
                        <a:ext cx="739775" cy="382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1" name="Object 7"/>
          <p:cNvGraphicFramePr>
            <a:graphicFrameLocks noChangeAspect="1"/>
          </p:cNvGraphicFramePr>
          <p:nvPr/>
        </p:nvGraphicFramePr>
        <p:xfrm>
          <a:off x="857250" y="2928938"/>
          <a:ext cx="2309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269720" imgH="317160" progId="Equation.3">
                  <p:embed/>
                </p:oleObj>
              </mc:Choice>
              <mc:Fallback>
                <p:oleObj name="Rovnica" r:id="rId6" imgW="1269720" imgH="317160" progId="Equation.3">
                  <p:embed/>
                  <p:pic>
                    <p:nvPicPr>
                      <p:cNvPr id="589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928938"/>
                        <a:ext cx="2309813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85786" y="1071546"/>
            <a:ext cx="7530630" cy="142876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Nech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N-rozmerný vektorový priestor s Euklidovskou bázou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E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</a:p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a nech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je jeho M-rozmerný vektorový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podpriestor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 bázou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Nech  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= (f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,…,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baseline="-25000" dirty="0" err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∊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.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Spomedzi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∊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sk-SK" sz="2000" baseline="-25000" dirty="0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bude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najbli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žší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k vektoru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f 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jeho kolmý priemet do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U, vektor  </a:t>
            </a:r>
          </a:p>
        </p:txBody>
      </p:sp>
      <p:graphicFrame>
        <p:nvGraphicFramePr>
          <p:cNvPr id="589834" name="Object 10"/>
          <p:cNvGraphicFramePr>
            <a:graphicFrameLocks noChangeAspect="1"/>
          </p:cNvGraphicFramePr>
          <p:nvPr/>
        </p:nvGraphicFramePr>
        <p:xfrm>
          <a:off x="785786" y="3500438"/>
          <a:ext cx="6000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330120" imgH="203040" progId="Equation.3">
                  <p:embed/>
                </p:oleObj>
              </mc:Choice>
              <mc:Fallback>
                <p:oleObj name="Rovnica" r:id="rId8" imgW="330120" imgH="203040" progId="Equation.3">
                  <p:embed/>
                  <p:pic>
                    <p:nvPicPr>
                      <p:cNvPr id="589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500438"/>
                        <a:ext cx="6000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08632" y="3458103"/>
            <a:ext cx="4492128" cy="500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sk-SK" sz="20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je kolmý na každý vektor z U, preto aj na</a:t>
            </a:r>
          </a:p>
          <a:p>
            <a:endParaRPr lang="sk-SK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589836" name="Object 12"/>
          <p:cNvGraphicFramePr>
            <a:graphicFrameLocks noChangeAspect="1"/>
          </p:cNvGraphicFramePr>
          <p:nvPr/>
        </p:nvGraphicFramePr>
        <p:xfrm>
          <a:off x="6049963" y="3500438"/>
          <a:ext cx="1474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812520" imgH="241200" progId="Equation.3">
                  <p:embed/>
                </p:oleObj>
              </mc:Choice>
              <mc:Fallback>
                <p:oleObj name="Rovnica" r:id="rId10" imgW="812520" imgH="241200" progId="Equation.3">
                  <p:embed/>
                  <p:pic>
                    <p:nvPicPr>
                      <p:cNvPr id="589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3500438"/>
                        <a:ext cx="1474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7" name="Object 13"/>
          <p:cNvGraphicFramePr>
            <a:graphicFrameLocks noChangeAspect="1"/>
          </p:cNvGraphicFramePr>
          <p:nvPr/>
        </p:nvGraphicFramePr>
        <p:xfrm>
          <a:off x="2786050" y="4700601"/>
          <a:ext cx="2971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638000" imgH="330120" progId="Equation.3">
                  <p:embed/>
                </p:oleObj>
              </mc:Choice>
              <mc:Fallback>
                <p:oleObj name="Rovnica" r:id="rId12" imgW="1638000" imgH="330120" progId="Equation.3">
                  <p:embed/>
                  <p:pic>
                    <p:nvPicPr>
                      <p:cNvPr id="5898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700601"/>
                        <a:ext cx="29718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F409B4C3-771C-9987-A5D7-D6D5B27A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76072"/>
            <a:ext cx="5904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Aproximácia vektora v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64ED2938-91A5-9204-55E5-A8630468A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058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ovná spojnica 5"/>
          <p:cNvCxnSpPr/>
          <p:nvPr/>
        </p:nvCxnSpPr>
        <p:spPr>
          <a:xfrm rot="5400000" flipH="1" flipV="1">
            <a:off x="-928726" y="3928688"/>
            <a:ext cx="4214842" cy="71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>
            <a:off x="285720" y="5072074"/>
            <a:ext cx="3571900" cy="1428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/>
          <p:cNvCxnSpPr>
            <a:endCxn id="38" idx="43"/>
          </p:cNvCxnSpPr>
          <p:nvPr/>
        </p:nvCxnSpPr>
        <p:spPr>
          <a:xfrm flipV="1">
            <a:off x="1142976" y="2702011"/>
            <a:ext cx="4005673" cy="272725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 rot="5400000" flipH="1" flipV="1">
            <a:off x="821505" y="3964785"/>
            <a:ext cx="1785950" cy="11430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 rot="5400000" flipH="1" flipV="1">
            <a:off x="423834" y="5567378"/>
            <a:ext cx="866780" cy="571504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/>
          <p:cNvCxnSpPr/>
          <p:nvPr/>
        </p:nvCxnSpPr>
        <p:spPr>
          <a:xfrm>
            <a:off x="1152500" y="5429264"/>
            <a:ext cx="3205186" cy="49054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/>
          <p:cNvCxnSpPr/>
          <p:nvPr/>
        </p:nvCxnSpPr>
        <p:spPr>
          <a:xfrm>
            <a:off x="142844" y="5214950"/>
            <a:ext cx="1009656" cy="20479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Voľná forma 37"/>
          <p:cNvSpPr/>
          <p:nvPr/>
        </p:nvSpPr>
        <p:spPr>
          <a:xfrm>
            <a:off x="2290119" y="2520778"/>
            <a:ext cx="4843849" cy="3426941"/>
          </a:xfrm>
          <a:custGeom>
            <a:avLst/>
            <a:gdLst>
              <a:gd name="connsiteX0" fmla="*/ 0 w 4843849"/>
              <a:gd name="connsiteY0" fmla="*/ 1112108 h 3426941"/>
              <a:gd name="connsiteX1" fmla="*/ 24713 w 4843849"/>
              <a:gd name="connsiteY1" fmla="*/ 1095633 h 3426941"/>
              <a:gd name="connsiteX2" fmla="*/ 115330 w 4843849"/>
              <a:gd name="connsiteY2" fmla="*/ 996779 h 3426941"/>
              <a:gd name="connsiteX3" fmla="*/ 148281 w 4843849"/>
              <a:gd name="connsiteY3" fmla="*/ 939114 h 3426941"/>
              <a:gd name="connsiteX4" fmla="*/ 164757 w 4843849"/>
              <a:gd name="connsiteY4" fmla="*/ 914400 h 3426941"/>
              <a:gd name="connsiteX5" fmla="*/ 189470 w 4843849"/>
              <a:gd name="connsiteY5" fmla="*/ 889687 h 3426941"/>
              <a:gd name="connsiteX6" fmla="*/ 222422 w 4843849"/>
              <a:gd name="connsiteY6" fmla="*/ 840260 h 3426941"/>
              <a:gd name="connsiteX7" fmla="*/ 255373 w 4843849"/>
              <a:gd name="connsiteY7" fmla="*/ 848498 h 3426941"/>
              <a:gd name="connsiteX8" fmla="*/ 543697 w 4843849"/>
              <a:gd name="connsiteY8" fmla="*/ 848498 h 3426941"/>
              <a:gd name="connsiteX9" fmla="*/ 617838 w 4843849"/>
              <a:gd name="connsiteY9" fmla="*/ 832022 h 3426941"/>
              <a:gd name="connsiteX10" fmla="*/ 642551 w 4843849"/>
              <a:gd name="connsiteY10" fmla="*/ 807308 h 3426941"/>
              <a:gd name="connsiteX11" fmla="*/ 691978 w 4843849"/>
              <a:gd name="connsiteY11" fmla="*/ 774357 h 3426941"/>
              <a:gd name="connsiteX12" fmla="*/ 724930 w 4843849"/>
              <a:gd name="connsiteY12" fmla="*/ 716692 h 3426941"/>
              <a:gd name="connsiteX13" fmla="*/ 741405 w 4843849"/>
              <a:gd name="connsiteY13" fmla="*/ 691979 h 3426941"/>
              <a:gd name="connsiteX14" fmla="*/ 766119 w 4843849"/>
              <a:gd name="connsiteY14" fmla="*/ 642552 h 3426941"/>
              <a:gd name="connsiteX15" fmla="*/ 782595 w 4843849"/>
              <a:gd name="connsiteY15" fmla="*/ 576649 h 3426941"/>
              <a:gd name="connsiteX16" fmla="*/ 790832 w 4843849"/>
              <a:gd name="connsiteY16" fmla="*/ 551936 h 3426941"/>
              <a:gd name="connsiteX17" fmla="*/ 815546 w 4843849"/>
              <a:gd name="connsiteY17" fmla="*/ 453081 h 3426941"/>
              <a:gd name="connsiteX18" fmla="*/ 832022 w 4843849"/>
              <a:gd name="connsiteY18" fmla="*/ 403654 h 3426941"/>
              <a:gd name="connsiteX19" fmla="*/ 856735 w 4843849"/>
              <a:gd name="connsiteY19" fmla="*/ 370703 h 3426941"/>
              <a:gd name="connsiteX20" fmla="*/ 889686 w 4843849"/>
              <a:gd name="connsiteY20" fmla="*/ 313038 h 3426941"/>
              <a:gd name="connsiteX21" fmla="*/ 939113 w 4843849"/>
              <a:gd name="connsiteY21" fmla="*/ 271849 h 3426941"/>
              <a:gd name="connsiteX22" fmla="*/ 972065 w 4843849"/>
              <a:gd name="connsiteY22" fmla="*/ 255373 h 3426941"/>
              <a:gd name="connsiteX23" fmla="*/ 1013254 w 4843849"/>
              <a:gd name="connsiteY23" fmla="*/ 247136 h 3426941"/>
              <a:gd name="connsiteX24" fmla="*/ 1087395 w 4843849"/>
              <a:gd name="connsiteY24" fmla="*/ 255373 h 3426941"/>
              <a:gd name="connsiteX25" fmla="*/ 1186249 w 4843849"/>
              <a:gd name="connsiteY25" fmla="*/ 280087 h 3426941"/>
              <a:gd name="connsiteX26" fmla="*/ 1334530 w 4843849"/>
              <a:gd name="connsiteY26" fmla="*/ 304800 h 3426941"/>
              <a:gd name="connsiteX27" fmla="*/ 1441622 w 4843849"/>
              <a:gd name="connsiteY27" fmla="*/ 321276 h 3426941"/>
              <a:gd name="connsiteX28" fmla="*/ 1902940 w 4843849"/>
              <a:gd name="connsiteY28" fmla="*/ 337752 h 3426941"/>
              <a:gd name="connsiteX29" fmla="*/ 1952367 w 4843849"/>
              <a:gd name="connsiteY29" fmla="*/ 354227 h 3426941"/>
              <a:gd name="connsiteX30" fmla="*/ 2347784 w 4843849"/>
              <a:gd name="connsiteY30" fmla="*/ 354227 h 3426941"/>
              <a:gd name="connsiteX31" fmla="*/ 2438400 w 4843849"/>
              <a:gd name="connsiteY31" fmla="*/ 321276 h 3426941"/>
              <a:gd name="connsiteX32" fmla="*/ 2487827 w 4843849"/>
              <a:gd name="connsiteY32" fmla="*/ 288325 h 3426941"/>
              <a:gd name="connsiteX33" fmla="*/ 2529016 w 4843849"/>
              <a:gd name="connsiteY33" fmla="*/ 255373 h 3426941"/>
              <a:gd name="connsiteX34" fmla="*/ 2561967 w 4843849"/>
              <a:gd name="connsiteY34" fmla="*/ 247136 h 3426941"/>
              <a:gd name="connsiteX35" fmla="*/ 2603157 w 4843849"/>
              <a:gd name="connsiteY35" fmla="*/ 181233 h 3426941"/>
              <a:gd name="connsiteX36" fmla="*/ 2619632 w 4843849"/>
              <a:gd name="connsiteY36" fmla="*/ 57665 h 3426941"/>
              <a:gd name="connsiteX37" fmla="*/ 2636108 w 4843849"/>
              <a:gd name="connsiteY37" fmla="*/ 32952 h 3426941"/>
              <a:gd name="connsiteX38" fmla="*/ 2660822 w 4843849"/>
              <a:gd name="connsiteY38" fmla="*/ 8238 h 3426941"/>
              <a:gd name="connsiteX39" fmla="*/ 2685535 w 4843849"/>
              <a:gd name="connsiteY39" fmla="*/ 0 h 3426941"/>
              <a:gd name="connsiteX40" fmla="*/ 2718486 w 4843849"/>
              <a:gd name="connsiteY40" fmla="*/ 32952 h 3426941"/>
              <a:gd name="connsiteX41" fmla="*/ 2734962 w 4843849"/>
              <a:gd name="connsiteY41" fmla="*/ 65903 h 3426941"/>
              <a:gd name="connsiteX42" fmla="*/ 2776151 w 4843849"/>
              <a:gd name="connsiteY42" fmla="*/ 98854 h 3426941"/>
              <a:gd name="connsiteX43" fmla="*/ 2858530 w 4843849"/>
              <a:gd name="connsiteY43" fmla="*/ 181233 h 3426941"/>
              <a:gd name="connsiteX44" fmla="*/ 2907957 w 4843849"/>
              <a:gd name="connsiteY44" fmla="*/ 230660 h 3426941"/>
              <a:gd name="connsiteX45" fmla="*/ 2949146 w 4843849"/>
              <a:gd name="connsiteY45" fmla="*/ 271849 h 3426941"/>
              <a:gd name="connsiteX46" fmla="*/ 3006811 w 4843849"/>
              <a:gd name="connsiteY46" fmla="*/ 304800 h 3426941"/>
              <a:gd name="connsiteX47" fmla="*/ 3080951 w 4843849"/>
              <a:gd name="connsiteY47" fmla="*/ 362465 h 3426941"/>
              <a:gd name="connsiteX48" fmla="*/ 3105665 w 4843849"/>
              <a:gd name="connsiteY48" fmla="*/ 395417 h 3426941"/>
              <a:gd name="connsiteX49" fmla="*/ 3130378 w 4843849"/>
              <a:gd name="connsiteY49" fmla="*/ 411892 h 3426941"/>
              <a:gd name="connsiteX50" fmla="*/ 3138616 w 4843849"/>
              <a:gd name="connsiteY50" fmla="*/ 444844 h 3426941"/>
              <a:gd name="connsiteX51" fmla="*/ 3163330 w 4843849"/>
              <a:gd name="connsiteY51" fmla="*/ 477795 h 3426941"/>
              <a:gd name="connsiteX52" fmla="*/ 3171567 w 4843849"/>
              <a:gd name="connsiteY52" fmla="*/ 510746 h 3426941"/>
              <a:gd name="connsiteX53" fmla="*/ 3229232 w 4843849"/>
              <a:gd name="connsiteY53" fmla="*/ 576649 h 3426941"/>
              <a:gd name="connsiteX54" fmla="*/ 3262184 w 4843849"/>
              <a:gd name="connsiteY54" fmla="*/ 584887 h 3426941"/>
              <a:gd name="connsiteX55" fmla="*/ 3295135 w 4843849"/>
              <a:gd name="connsiteY55" fmla="*/ 675503 h 3426941"/>
              <a:gd name="connsiteX56" fmla="*/ 3286897 w 4843849"/>
              <a:gd name="connsiteY56" fmla="*/ 774357 h 3426941"/>
              <a:gd name="connsiteX57" fmla="*/ 3262184 w 4843849"/>
              <a:gd name="connsiteY57" fmla="*/ 799071 h 3426941"/>
              <a:gd name="connsiteX58" fmla="*/ 3229232 w 4843849"/>
              <a:gd name="connsiteY58" fmla="*/ 848498 h 3426941"/>
              <a:gd name="connsiteX59" fmla="*/ 3204519 w 4843849"/>
              <a:gd name="connsiteY59" fmla="*/ 889687 h 3426941"/>
              <a:gd name="connsiteX60" fmla="*/ 3179805 w 4843849"/>
              <a:gd name="connsiteY60" fmla="*/ 914400 h 3426941"/>
              <a:gd name="connsiteX61" fmla="*/ 3146854 w 4843849"/>
              <a:gd name="connsiteY61" fmla="*/ 963827 h 3426941"/>
              <a:gd name="connsiteX62" fmla="*/ 3130378 w 4843849"/>
              <a:gd name="connsiteY62" fmla="*/ 1021492 h 3426941"/>
              <a:gd name="connsiteX63" fmla="*/ 3155092 w 4843849"/>
              <a:gd name="connsiteY63" fmla="*/ 1095633 h 3426941"/>
              <a:gd name="connsiteX64" fmla="*/ 3212757 w 4843849"/>
              <a:gd name="connsiteY64" fmla="*/ 1178011 h 3426941"/>
              <a:gd name="connsiteX65" fmla="*/ 3229232 w 4843849"/>
              <a:gd name="connsiteY65" fmla="*/ 1219200 h 3426941"/>
              <a:gd name="connsiteX66" fmla="*/ 3377513 w 4843849"/>
              <a:gd name="connsiteY66" fmla="*/ 1334530 h 3426941"/>
              <a:gd name="connsiteX67" fmla="*/ 3435178 w 4843849"/>
              <a:gd name="connsiteY67" fmla="*/ 1383957 h 3426941"/>
              <a:gd name="connsiteX68" fmla="*/ 3550508 w 4843849"/>
              <a:gd name="connsiteY68" fmla="*/ 1441622 h 3426941"/>
              <a:gd name="connsiteX69" fmla="*/ 3608173 w 4843849"/>
              <a:gd name="connsiteY69" fmla="*/ 1474573 h 3426941"/>
              <a:gd name="connsiteX70" fmla="*/ 3674076 w 4843849"/>
              <a:gd name="connsiteY70" fmla="*/ 1499287 h 3426941"/>
              <a:gd name="connsiteX71" fmla="*/ 3731740 w 4843849"/>
              <a:gd name="connsiteY71" fmla="*/ 1524000 h 3426941"/>
              <a:gd name="connsiteX72" fmla="*/ 3789405 w 4843849"/>
              <a:gd name="connsiteY72" fmla="*/ 1540476 h 3426941"/>
              <a:gd name="connsiteX73" fmla="*/ 3838832 w 4843849"/>
              <a:gd name="connsiteY73" fmla="*/ 1556952 h 3426941"/>
              <a:gd name="connsiteX74" fmla="*/ 3880022 w 4843849"/>
              <a:gd name="connsiteY74" fmla="*/ 1565190 h 3426941"/>
              <a:gd name="connsiteX75" fmla="*/ 3912973 w 4843849"/>
              <a:gd name="connsiteY75" fmla="*/ 1573427 h 3426941"/>
              <a:gd name="connsiteX76" fmla="*/ 3937686 w 4843849"/>
              <a:gd name="connsiteY76" fmla="*/ 1581665 h 3426941"/>
              <a:gd name="connsiteX77" fmla="*/ 3962400 w 4843849"/>
              <a:gd name="connsiteY77" fmla="*/ 1598141 h 3426941"/>
              <a:gd name="connsiteX78" fmla="*/ 4020065 w 4843849"/>
              <a:gd name="connsiteY78" fmla="*/ 1622854 h 3426941"/>
              <a:gd name="connsiteX79" fmla="*/ 4143632 w 4843849"/>
              <a:gd name="connsiteY79" fmla="*/ 1672281 h 3426941"/>
              <a:gd name="connsiteX80" fmla="*/ 4217773 w 4843849"/>
              <a:gd name="connsiteY80" fmla="*/ 1705233 h 3426941"/>
              <a:gd name="connsiteX81" fmla="*/ 4258962 w 4843849"/>
              <a:gd name="connsiteY81" fmla="*/ 1721708 h 3426941"/>
              <a:gd name="connsiteX82" fmla="*/ 4382530 w 4843849"/>
              <a:gd name="connsiteY82" fmla="*/ 1729946 h 3426941"/>
              <a:gd name="connsiteX83" fmla="*/ 4720281 w 4843849"/>
              <a:gd name="connsiteY83" fmla="*/ 1738184 h 3426941"/>
              <a:gd name="connsiteX84" fmla="*/ 4744995 w 4843849"/>
              <a:gd name="connsiteY84" fmla="*/ 1754660 h 3426941"/>
              <a:gd name="connsiteX85" fmla="*/ 4753232 w 4843849"/>
              <a:gd name="connsiteY85" fmla="*/ 1779373 h 3426941"/>
              <a:gd name="connsiteX86" fmla="*/ 4736757 w 4843849"/>
              <a:gd name="connsiteY86" fmla="*/ 1861752 h 3426941"/>
              <a:gd name="connsiteX87" fmla="*/ 4712043 w 4843849"/>
              <a:gd name="connsiteY87" fmla="*/ 2051222 h 3426941"/>
              <a:gd name="connsiteX88" fmla="*/ 4703805 w 4843849"/>
              <a:gd name="connsiteY88" fmla="*/ 2092411 h 3426941"/>
              <a:gd name="connsiteX89" fmla="*/ 4712043 w 4843849"/>
              <a:gd name="connsiteY89" fmla="*/ 2257168 h 3426941"/>
              <a:gd name="connsiteX90" fmla="*/ 4720281 w 4843849"/>
              <a:gd name="connsiteY90" fmla="*/ 2298357 h 3426941"/>
              <a:gd name="connsiteX91" fmla="*/ 4728519 w 4843849"/>
              <a:gd name="connsiteY91" fmla="*/ 2347784 h 3426941"/>
              <a:gd name="connsiteX92" fmla="*/ 4720281 w 4843849"/>
              <a:gd name="connsiteY92" fmla="*/ 2809103 h 3426941"/>
              <a:gd name="connsiteX93" fmla="*/ 4736757 w 4843849"/>
              <a:gd name="connsiteY93" fmla="*/ 2957384 h 3426941"/>
              <a:gd name="connsiteX94" fmla="*/ 4744995 w 4843849"/>
              <a:gd name="connsiteY94" fmla="*/ 2982098 h 3426941"/>
              <a:gd name="connsiteX95" fmla="*/ 4786184 w 4843849"/>
              <a:gd name="connsiteY95" fmla="*/ 3015049 h 3426941"/>
              <a:gd name="connsiteX96" fmla="*/ 4843849 w 4843849"/>
              <a:gd name="connsiteY96" fmla="*/ 3039763 h 3426941"/>
              <a:gd name="connsiteX97" fmla="*/ 4794422 w 4843849"/>
              <a:gd name="connsiteY97" fmla="*/ 3056238 h 3426941"/>
              <a:gd name="connsiteX98" fmla="*/ 4621427 w 4843849"/>
              <a:gd name="connsiteY98" fmla="*/ 3072714 h 3426941"/>
              <a:gd name="connsiteX99" fmla="*/ 4489622 w 4843849"/>
              <a:gd name="connsiteY99" fmla="*/ 3089190 h 3426941"/>
              <a:gd name="connsiteX100" fmla="*/ 4366054 w 4843849"/>
              <a:gd name="connsiteY100" fmla="*/ 3105665 h 3426941"/>
              <a:gd name="connsiteX101" fmla="*/ 4151870 w 4843849"/>
              <a:gd name="connsiteY101" fmla="*/ 3097427 h 3426941"/>
              <a:gd name="connsiteX102" fmla="*/ 4094205 w 4843849"/>
              <a:gd name="connsiteY102" fmla="*/ 3048000 h 3426941"/>
              <a:gd name="connsiteX103" fmla="*/ 4044778 w 4843849"/>
              <a:gd name="connsiteY103" fmla="*/ 2998573 h 3426941"/>
              <a:gd name="connsiteX104" fmla="*/ 3987113 w 4843849"/>
              <a:gd name="connsiteY104" fmla="*/ 2940908 h 3426941"/>
              <a:gd name="connsiteX105" fmla="*/ 3945924 w 4843849"/>
              <a:gd name="connsiteY105" fmla="*/ 2907957 h 3426941"/>
              <a:gd name="connsiteX106" fmla="*/ 3888259 w 4843849"/>
              <a:gd name="connsiteY106" fmla="*/ 2875006 h 3426941"/>
              <a:gd name="connsiteX107" fmla="*/ 3838832 w 4843849"/>
              <a:gd name="connsiteY107" fmla="*/ 2891481 h 3426941"/>
              <a:gd name="connsiteX108" fmla="*/ 3805881 w 4843849"/>
              <a:gd name="connsiteY108" fmla="*/ 2916195 h 3426941"/>
              <a:gd name="connsiteX109" fmla="*/ 3781167 w 4843849"/>
              <a:gd name="connsiteY109" fmla="*/ 2932671 h 3426941"/>
              <a:gd name="connsiteX110" fmla="*/ 3748216 w 4843849"/>
              <a:gd name="connsiteY110" fmla="*/ 2982098 h 3426941"/>
              <a:gd name="connsiteX111" fmla="*/ 3731740 w 4843849"/>
              <a:gd name="connsiteY111" fmla="*/ 3006811 h 3426941"/>
              <a:gd name="connsiteX112" fmla="*/ 3674076 w 4843849"/>
              <a:gd name="connsiteY112" fmla="*/ 3064476 h 3426941"/>
              <a:gd name="connsiteX113" fmla="*/ 3657600 w 4843849"/>
              <a:gd name="connsiteY113" fmla="*/ 3089190 h 3426941"/>
              <a:gd name="connsiteX114" fmla="*/ 3599935 w 4843849"/>
              <a:gd name="connsiteY114" fmla="*/ 3130379 h 3426941"/>
              <a:gd name="connsiteX115" fmla="*/ 3558746 w 4843849"/>
              <a:gd name="connsiteY115" fmla="*/ 3146854 h 3426941"/>
              <a:gd name="connsiteX116" fmla="*/ 3501081 w 4843849"/>
              <a:gd name="connsiteY116" fmla="*/ 3179806 h 3426941"/>
              <a:gd name="connsiteX117" fmla="*/ 3476367 w 4843849"/>
              <a:gd name="connsiteY117" fmla="*/ 3196281 h 3426941"/>
              <a:gd name="connsiteX118" fmla="*/ 3435178 w 4843849"/>
              <a:gd name="connsiteY118" fmla="*/ 3204519 h 3426941"/>
              <a:gd name="connsiteX119" fmla="*/ 3336324 w 4843849"/>
              <a:gd name="connsiteY119" fmla="*/ 3229233 h 3426941"/>
              <a:gd name="connsiteX120" fmla="*/ 3311611 w 4843849"/>
              <a:gd name="connsiteY120" fmla="*/ 3237471 h 3426941"/>
              <a:gd name="connsiteX121" fmla="*/ 3253946 w 4843849"/>
              <a:gd name="connsiteY121" fmla="*/ 3245708 h 3426941"/>
              <a:gd name="connsiteX122" fmla="*/ 2932670 w 4843849"/>
              <a:gd name="connsiteY122" fmla="*/ 3229233 h 3426941"/>
              <a:gd name="connsiteX123" fmla="*/ 2899719 w 4843849"/>
              <a:gd name="connsiteY123" fmla="*/ 3220995 h 3426941"/>
              <a:gd name="connsiteX124" fmla="*/ 2833816 w 4843849"/>
              <a:gd name="connsiteY124" fmla="*/ 3237471 h 3426941"/>
              <a:gd name="connsiteX125" fmla="*/ 2784389 w 4843849"/>
              <a:gd name="connsiteY125" fmla="*/ 3253946 h 3426941"/>
              <a:gd name="connsiteX126" fmla="*/ 2702011 w 4843849"/>
              <a:gd name="connsiteY126" fmla="*/ 3311611 h 3426941"/>
              <a:gd name="connsiteX127" fmla="*/ 2660822 w 4843849"/>
              <a:gd name="connsiteY127" fmla="*/ 3344563 h 3426941"/>
              <a:gd name="connsiteX128" fmla="*/ 2611395 w 4843849"/>
              <a:gd name="connsiteY128" fmla="*/ 3361038 h 3426941"/>
              <a:gd name="connsiteX129" fmla="*/ 2553730 w 4843849"/>
              <a:gd name="connsiteY129" fmla="*/ 3393990 h 3426941"/>
              <a:gd name="connsiteX130" fmla="*/ 2487827 w 4843849"/>
              <a:gd name="connsiteY130" fmla="*/ 3426941 h 3426941"/>
              <a:gd name="connsiteX131" fmla="*/ 2454876 w 4843849"/>
              <a:gd name="connsiteY131" fmla="*/ 3418703 h 3426941"/>
              <a:gd name="connsiteX132" fmla="*/ 2421924 w 4843849"/>
              <a:gd name="connsiteY132" fmla="*/ 3402227 h 3426941"/>
              <a:gd name="connsiteX133" fmla="*/ 2380735 w 4843849"/>
              <a:gd name="connsiteY133" fmla="*/ 3385752 h 3426941"/>
              <a:gd name="connsiteX134" fmla="*/ 2347784 w 4843849"/>
              <a:gd name="connsiteY134" fmla="*/ 3369276 h 3426941"/>
              <a:gd name="connsiteX135" fmla="*/ 2314832 w 4843849"/>
              <a:gd name="connsiteY135" fmla="*/ 3361038 h 3426941"/>
              <a:gd name="connsiteX136" fmla="*/ 2290119 w 4843849"/>
              <a:gd name="connsiteY136" fmla="*/ 3352800 h 3426941"/>
              <a:gd name="connsiteX137" fmla="*/ 2232454 w 4843849"/>
              <a:gd name="connsiteY137" fmla="*/ 3369276 h 3426941"/>
              <a:gd name="connsiteX138" fmla="*/ 2183027 w 4843849"/>
              <a:gd name="connsiteY138" fmla="*/ 3377514 h 3426941"/>
              <a:gd name="connsiteX139" fmla="*/ 2158313 w 4843849"/>
              <a:gd name="connsiteY139" fmla="*/ 3393990 h 3426941"/>
              <a:gd name="connsiteX140" fmla="*/ 2084173 w 4843849"/>
              <a:gd name="connsiteY140" fmla="*/ 3402227 h 3426941"/>
              <a:gd name="connsiteX141" fmla="*/ 2034746 w 4843849"/>
              <a:gd name="connsiteY141" fmla="*/ 3410465 h 3426941"/>
              <a:gd name="connsiteX142" fmla="*/ 2042984 w 4843849"/>
              <a:gd name="connsiteY142" fmla="*/ 3385752 h 34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843849" h="3426941">
                <a:moveTo>
                  <a:pt x="0" y="1112108"/>
                </a:moveTo>
                <a:cubicBezTo>
                  <a:pt x="8238" y="1106616"/>
                  <a:pt x="17354" y="1102256"/>
                  <a:pt x="24713" y="1095633"/>
                </a:cubicBezTo>
                <a:cubicBezTo>
                  <a:pt x="74781" y="1050572"/>
                  <a:pt x="78352" y="1043000"/>
                  <a:pt x="115330" y="996779"/>
                </a:cubicBezTo>
                <a:cubicBezTo>
                  <a:pt x="128697" y="956674"/>
                  <a:pt x="117110" y="982753"/>
                  <a:pt x="148281" y="939114"/>
                </a:cubicBezTo>
                <a:cubicBezTo>
                  <a:pt x="154036" y="931057"/>
                  <a:pt x="158419" y="922006"/>
                  <a:pt x="164757" y="914400"/>
                </a:cubicBezTo>
                <a:cubicBezTo>
                  <a:pt x="172215" y="905450"/>
                  <a:pt x="182318" y="898883"/>
                  <a:pt x="189470" y="889687"/>
                </a:cubicBezTo>
                <a:cubicBezTo>
                  <a:pt x="201627" y="874057"/>
                  <a:pt x="222422" y="840260"/>
                  <a:pt x="222422" y="840260"/>
                </a:cubicBezTo>
                <a:cubicBezTo>
                  <a:pt x="233406" y="843006"/>
                  <a:pt x="244129" y="847175"/>
                  <a:pt x="255373" y="848498"/>
                </a:cubicBezTo>
                <a:cubicBezTo>
                  <a:pt x="380966" y="863274"/>
                  <a:pt x="397292" y="855153"/>
                  <a:pt x="543697" y="848498"/>
                </a:cubicBezTo>
                <a:cubicBezTo>
                  <a:pt x="546185" y="848000"/>
                  <a:pt x="611574" y="835601"/>
                  <a:pt x="617838" y="832022"/>
                </a:cubicBezTo>
                <a:cubicBezTo>
                  <a:pt x="627953" y="826242"/>
                  <a:pt x="633355" y="814460"/>
                  <a:pt x="642551" y="807308"/>
                </a:cubicBezTo>
                <a:cubicBezTo>
                  <a:pt x="658181" y="795151"/>
                  <a:pt x="691978" y="774357"/>
                  <a:pt x="691978" y="774357"/>
                </a:cubicBezTo>
                <a:cubicBezTo>
                  <a:pt x="732112" y="714159"/>
                  <a:pt x="683132" y="789840"/>
                  <a:pt x="724930" y="716692"/>
                </a:cubicBezTo>
                <a:cubicBezTo>
                  <a:pt x="729842" y="708096"/>
                  <a:pt x="736597" y="700633"/>
                  <a:pt x="741405" y="691979"/>
                </a:cubicBezTo>
                <a:cubicBezTo>
                  <a:pt x="750351" y="675877"/>
                  <a:pt x="757881" y="659028"/>
                  <a:pt x="766119" y="642552"/>
                </a:cubicBezTo>
                <a:cubicBezTo>
                  <a:pt x="771611" y="620584"/>
                  <a:pt x="775435" y="598131"/>
                  <a:pt x="782595" y="576649"/>
                </a:cubicBezTo>
                <a:cubicBezTo>
                  <a:pt x="785341" y="568411"/>
                  <a:pt x="788595" y="560326"/>
                  <a:pt x="790832" y="551936"/>
                </a:cubicBezTo>
                <a:cubicBezTo>
                  <a:pt x="799584" y="519117"/>
                  <a:pt x="804805" y="485304"/>
                  <a:pt x="815546" y="453081"/>
                </a:cubicBezTo>
                <a:cubicBezTo>
                  <a:pt x="821038" y="436605"/>
                  <a:pt x="821602" y="417548"/>
                  <a:pt x="832022" y="403654"/>
                </a:cubicBezTo>
                <a:cubicBezTo>
                  <a:pt x="840260" y="392670"/>
                  <a:pt x="849458" y="382346"/>
                  <a:pt x="856735" y="370703"/>
                </a:cubicBezTo>
                <a:cubicBezTo>
                  <a:pt x="876871" y="338485"/>
                  <a:pt x="867018" y="340239"/>
                  <a:pt x="889686" y="313038"/>
                </a:cubicBezTo>
                <a:cubicBezTo>
                  <a:pt x="905172" y="294455"/>
                  <a:pt x="918498" y="283629"/>
                  <a:pt x="939113" y="271849"/>
                </a:cubicBezTo>
                <a:cubicBezTo>
                  <a:pt x="949775" y="265756"/>
                  <a:pt x="960415" y="259256"/>
                  <a:pt x="972065" y="255373"/>
                </a:cubicBezTo>
                <a:cubicBezTo>
                  <a:pt x="985348" y="250945"/>
                  <a:pt x="999524" y="249882"/>
                  <a:pt x="1013254" y="247136"/>
                </a:cubicBezTo>
                <a:cubicBezTo>
                  <a:pt x="1037968" y="249882"/>
                  <a:pt x="1062908" y="251052"/>
                  <a:pt x="1087395" y="255373"/>
                </a:cubicBezTo>
                <a:cubicBezTo>
                  <a:pt x="1157357" y="267719"/>
                  <a:pt x="1134792" y="269795"/>
                  <a:pt x="1186249" y="280087"/>
                </a:cubicBezTo>
                <a:cubicBezTo>
                  <a:pt x="1327385" y="308315"/>
                  <a:pt x="1211550" y="287232"/>
                  <a:pt x="1334530" y="304800"/>
                </a:cubicBezTo>
                <a:cubicBezTo>
                  <a:pt x="1370284" y="309908"/>
                  <a:pt x="1405629" y="318277"/>
                  <a:pt x="1441622" y="321276"/>
                </a:cubicBezTo>
                <a:cubicBezTo>
                  <a:pt x="1511198" y="327074"/>
                  <a:pt x="1869731" y="336746"/>
                  <a:pt x="1902940" y="337752"/>
                </a:cubicBezTo>
                <a:cubicBezTo>
                  <a:pt x="1919416" y="343244"/>
                  <a:pt x="1935115" y="352236"/>
                  <a:pt x="1952367" y="354227"/>
                </a:cubicBezTo>
                <a:cubicBezTo>
                  <a:pt x="2089422" y="370041"/>
                  <a:pt x="2208440" y="359204"/>
                  <a:pt x="2347784" y="354227"/>
                </a:cubicBezTo>
                <a:cubicBezTo>
                  <a:pt x="2386986" y="344427"/>
                  <a:pt x="2396257" y="343968"/>
                  <a:pt x="2438400" y="321276"/>
                </a:cubicBezTo>
                <a:cubicBezTo>
                  <a:pt x="2455834" y="311888"/>
                  <a:pt x="2472365" y="300695"/>
                  <a:pt x="2487827" y="288325"/>
                </a:cubicBezTo>
                <a:cubicBezTo>
                  <a:pt x="2501557" y="277341"/>
                  <a:pt x="2513646" y="263912"/>
                  <a:pt x="2529016" y="255373"/>
                </a:cubicBezTo>
                <a:cubicBezTo>
                  <a:pt x="2538913" y="249875"/>
                  <a:pt x="2550983" y="249882"/>
                  <a:pt x="2561967" y="247136"/>
                </a:cubicBezTo>
                <a:cubicBezTo>
                  <a:pt x="2573360" y="231945"/>
                  <a:pt x="2599045" y="201792"/>
                  <a:pt x="2603157" y="181233"/>
                </a:cubicBezTo>
                <a:cubicBezTo>
                  <a:pt x="2607149" y="161275"/>
                  <a:pt x="2606008" y="89456"/>
                  <a:pt x="2619632" y="57665"/>
                </a:cubicBezTo>
                <a:cubicBezTo>
                  <a:pt x="2623532" y="48565"/>
                  <a:pt x="2629770" y="40558"/>
                  <a:pt x="2636108" y="32952"/>
                </a:cubicBezTo>
                <a:cubicBezTo>
                  <a:pt x="2643566" y="24002"/>
                  <a:pt x="2651128" y="14701"/>
                  <a:pt x="2660822" y="8238"/>
                </a:cubicBezTo>
                <a:cubicBezTo>
                  <a:pt x="2668047" y="3421"/>
                  <a:pt x="2677297" y="2746"/>
                  <a:pt x="2685535" y="0"/>
                </a:cubicBezTo>
                <a:cubicBezTo>
                  <a:pt x="2696519" y="10984"/>
                  <a:pt x="2709166" y="20525"/>
                  <a:pt x="2718486" y="32952"/>
                </a:cubicBezTo>
                <a:cubicBezTo>
                  <a:pt x="2725854" y="42776"/>
                  <a:pt x="2726875" y="56661"/>
                  <a:pt x="2734962" y="65903"/>
                </a:cubicBezTo>
                <a:cubicBezTo>
                  <a:pt x="2746540" y="79135"/>
                  <a:pt x="2763297" y="86857"/>
                  <a:pt x="2776151" y="98854"/>
                </a:cubicBezTo>
                <a:cubicBezTo>
                  <a:pt x="2804541" y="125351"/>
                  <a:pt x="2831070" y="153773"/>
                  <a:pt x="2858530" y="181233"/>
                </a:cubicBezTo>
                <a:lnTo>
                  <a:pt x="2907957" y="230660"/>
                </a:lnTo>
                <a:cubicBezTo>
                  <a:pt x="2921687" y="244390"/>
                  <a:pt x="2932288" y="262216"/>
                  <a:pt x="2949146" y="271849"/>
                </a:cubicBezTo>
                <a:cubicBezTo>
                  <a:pt x="2968368" y="282833"/>
                  <a:pt x="2989100" y="291517"/>
                  <a:pt x="3006811" y="304800"/>
                </a:cubicBezTo>
                <a:cubicBezTo>
                  <a:pt x="3106555" y="379609"/>
                  <a:pt x="2999092" y="321537"/>
                  <a:pt x="3080951" y="362465"/>
                </a:cubicBezTo>
                <a:cubicBezTo>
                  <a:pt x="3089189" y="373449"/>
                  <a:pt x="3095956" y="385708"/>
                  <a:pt x="3105665" y="395417"/>
                </a:cubicBezTo>
                <a:cubicBezTo>
                  <a:pt x="3112666" y="402418"/>
                  <a:pt x="3124886" y="403654"/>
                  <a:pt x="3130378" y="411892"/>
                </a:cubicBezTo>
                <a:cubicBezTo>
                  <a:pt x="3136658" y="421313"/>
                  <a:pt x="3133553" y="434717"/>
                  <a:pt x="3138616" y="444844"/>
                </a:cubicBezTo>
                <a:cubicBezTo>
                  <a:pt x="3144756" y="457124"/>
                  <a:pt x="3155092" y="466811"/>
                  <a:pt x="3163330" y="477795"/>
                </a:cubicBezTo>
                <a:cubicBezTo>
                  <a:pt x="3166076" y="488779"/>
                  <a:pt x="3166969" y="500400"/>
                  <a:pt x="3171567" y="510746"/>
                </a:cubicBezTo>
                <a:cubicBezTo>
                  <a:pt x="3185128" y="541259"/>
                  <a:pt x="3199092" y="561579"/>
                  <a:pt x="3229232" y="576649"/>
                </a:cubicBezTo>
                <a:cubicBezTo>
                  <a:pt x="3239359" y="581712"/>
                  <a:pt x="3251200" y="582141"/>
                  <a:pt x="3262184" y="584887"/>
                </a:cubicBezTo>
                <a:cubicBezTo>
                  <a:pt x="3303871" y="612679"/>
                  <a:pt x="3295135" y="597744"/>
                  <a:pt x="3295135" y="675503"/>
                </a:cubicBezTo>
                <a:cubicBezTo>
                  <a:pt x="3295135" y="708569"/>
                  <a:pt x="3295417" y="742408"/>
                  <a:pt x="3286897" y="774357"/>
                </a:cubicBezTo>
                <a:cubicBezTo>
                  <a:pt x="3283895" y="785614"/>
                  <a:pt x="3269336" y="789875"/>
                  <a:pt x="3262184" y="799071"/>
                </a:cubicBezTo>
                <a:cubicBezTo>
                  <a:pt x="3250027" y="814701"/>
                  <a:pt x="3239863" y="831792"/>
                  <a:pt x="3229232" y="848498"/>
                </a:cubicBezTo>
                <a:cubicBezTo>
                  <a:pt x="3220636" y="862006"/>
                  <a:pt x="3214126" y="876878"/>
                  <a:pt x="3204519" y="889687"/>
                </a:cubicBezTo>
                <a:cubicBezTo>
                  <a:pt x="3197529" y="899007"/>
                  <a:pt x="3186957" y="905204"/>
                  <a:pt x="3179805" y="914400"/>
                </a:cubicBezTo>
                <a:cubicBezTo>
                  <a:pt x="3167648" y="930030"/>
                  <a:pt x="3146854" y="963827"/>
                  <a:pt x="3146854" y="963827"/>
                </a:cubicBezTo>
                <a:cubicBezTo>
                  <a:pt x="3142970" y="975480"/>
                  <a:pt x="3130378" y="1011149"/>
                  <a:pt x="3130378" y="1021492"/>
                </a:cubicBezTo>
                <a:cubicBezTo>
                  <a:pt x="3130378" y="1069243"/>
                  <a:pt x="3135199" y="1063804"/>
                  <a:pt x="3155092" y="1095633"/>
                </a:cubicBezTo>
                <a:cubicBezTo>
                  <a:pt x="3195282" y="1159937"/>
                  <a:pt x="3162741" y="1115492"/>
                  <a:pt x="3212757" y="1178011"/>
                </a:cubicBezTo>
                <a:cubicBezTo>
                  <a:pt x="3218249" y="1191741"/>
                  <a:pt x="3220752" y="1207086"/>
                  <a:pt x="3229232" y="1219200"/>
                </a:cubicBezTo>
                <a:cubicBezTo>
                  <a:pt x="3263079" y="1267553"/>
                  <a:pt x="3339522" y="1301967"/>
                  <a:pt x="3377513" y="1334530"/>
                </a:cubicBezTo>
                <a:cubicBezTo>
                  <a:pt x="3396735" y="1351006"/>
                  <a:pt x="3414577" y="1369242"/>
                  <a:pt x="3435178" y="1383957"/>
                </a:cubicBezTo>
                <a:cubicBezTo>
                  <a:pt x="3487977" y="1421670"/>
                  <a:pt x="3494243" y="1413490"/>
                  <a:pt x="3550508" y="1441622"/>
                </a:cubicBezTo>
                <a:cubicBezTo>
                  <a:pt x="3570309" y="1451523"/>
                  <a:pt x="3588111" y="1465211"/>
                  <a:pt x="3608173" y="1474573"/>
                </a:cubicBezTo>
                <a:cubicBezTo>
                  <a:pt x="3629433" y="1484495"/>
                  <a:pt x="3652293" y="1490574"/>
                  <a:pt x="3674076" y="1499287"/>
                </a:cubicBezTo>
                <a:cubicBezTo>
                  <a:pt x="3693492" y="1507054"/>
                  <a:pt x="3712046" y="1516966"/>
                  <a:pt x="3731740" y="1524000"/>
                </a:cubicBezTo>
                <a:cubicBezTo>
                  <a:pt x="3750566" y="1530724"/>
                  <a:pt x="3770298" y="1534597"/>
                  <a:pt x="3789405" y="1540476"/>
                </a:cubicBezTo>
                <a:cubicBezTo>
                  <a:pt x="3806004" y="1545583"/>
                  <a:pt x="3822077" y="1552382"/>
                  <a:pt x="3838832" y="1556952"/>
                </a:cubicBezTo>
                <a:cubicBezTo>
                  <a:pt x="3852341" y="1560636"/>
                  <a:pt x="3866353" y="1562153"/>
                  <a:pt x="3880022" y="1565190"/>
                </a:cubicBezTo>
                <a:cubicBezTo>
                  <a:pt x="3891074" y="1567646"/>
                  <a:pt x="3902087" y="1570317"/>
                  <a:pt x="3912973" y="1573427"/>
                </a:cubicBezTo>
                <a:cubicBezTo>
                  <a:pt x="3921322" y="1575812"/>
                  <a:pt x="3929919" y="1577782"/>
                  <a:pt x="3937686" y="1581665"/>
                </a:cubicBezTo>
                <a:cubicBezTo>
                  <a:pt x="3946542" y="1586093"/>
                  <a:pt x="3953804" y="1593229"/>
                  <a:pt x="3962400" y="1598141"/>
                </a:cubicBezTo>
                <a:cubicBezTo>
                  <a:pt x="4036666" y="1640579"/>
                  <a:pt x="3959979" y="1595122"/>
                  <a:pt x="4020065" y="1622854"/>
                </a:cubicBezTo>
                <a:cubicBezTo>
                  <a:pt x="4128926" y="1673097"/>
                  <a:pt x="4065972" y="1656750"/>
                  <a:pt x="4143632" y="1672281"/>
                </a:cubicBezTo>
                <a:cubicBezTo>
                  <a:pt x="4265755" y="1721130"/>
                  <a:pt x="4113855" y="1659047"/>
                  <a:pt x="4217773" y="1705233"/>
                </a:cubicBezTo>
                <a:cubicBezTo>
                  <a:pt x="4231286" y="1711239"/>
                  <a:pt x="4244338" y="1719515"/>
                  <a:pt x="4258962" y="1721708"/>
                </a:cubicBezTo>
                <a:cubicBezTo>
                  <a:pt x="4299786" y="1727831"/>
                  <a:pt x="4341276" y="1728473"/>
                  <a:pt x="4382530" y="1729946"/>
                </a:cubicBezTo>
                <a:cubicBezTo>
                  <a:pt x="4495075" y="1733966"/>
                  <a:pt x="4607697" y="1735438"/>
                  <a:pt x="4720281" y="1738184"/>
                </a:cubicBezTo>
                <a:cubicBezTo>
                  <a:pt x="4728519" y="1743676"/>
                  <a:pt x="4738810" y="1746929"/>
                  <a:pt x="4744995" y="1754660"/>
                </a:cubicBezTo>
                <a:cubicBezTo>
                  <a:pt x="4750419" y="1761440"/>
                  <a:pt x="4753232" y="1770690"/>
                  <a:pt x="4753232" y="1779373"/>
                </a:cubicBezTo>
                <a:cubicBezTo>
                  <a:pt x="4753232" y="1799575"/>
                  <a:pt x="4742201" y="1839976"/>
                  <a:pt x="4736757" y="1861752"/>
                </a:cubicBezTo>
                <a:cubicBezTo>
                  <a:pt x="4726371" y="1996765"/>
                  <a:pt x="4735541" y="1933737"/>
                  <a:pt x="4712043" y="2051222"/>
                </a:cubicBezTo>
                <a:lnTo>
                  <a:pt x="4703805" y="2092411"/>
                </a:lnTo>
                <a:cubicBezTo>
                  <a:pt x="4706551" y="2147330"/>
                  <a:pt x="4707658" y="2202356"/>
                  <a:pt x="4712043" y="2257168"/>
                </a:cubicBezTo>
                <a:cubicBezTo>
                  <a:pt x="4713160" y="2271125"/>
                  <a:pt x="4717776" y="2284581"/>
                  <a:pt x="4720281" y="2298357"/>
                </a:cubicBezTo>
                <a:cubicBezTo>
                  <a:pt x="4723269" y="2314791"/>
                  <a:pt x="4725773" y="2331308"/>
                  <a:pt x="4728519" y="2347784"/>
                </a:cubicBezTo>
                <a:cubicBezTo>
                  <a:pt x="4725773" y="2501557"/>
                  <a:pt x="4718203" y="2655320"/>
                  <a:pt x="4720281" y="2809103"/>
                </a:cubicBezTo>
                <a:cubicBezTo>
                  <a:pt x="4720953" y="2858830"/>
                  <a:pt x="4729724" y="2908153"/>
                  <a:pt x="4736757" y="2957384"/>
                </a:cubicBezTo>
                <a:cubicBezTo>
                  <a:pt x="4737985" y="2965980"/>
                  <a:pt x="4739344" y="2975505"/>
                  <a:pt x="4744995" y="2982098"/>
                </a:cubicBezTo>
                <a:cubicBezTo>
                  <a:pt x="4756438" y="2995448"/>
                  <a:pt x="4771554" y="3005296"/>
                  <a:pt x="4786184" y="3015049"/>
                </a:cubicBezTo>
                <a:cubicBezTo>
                  <a:pt x="4806544" y="3028623"/>
                  <a:pt x="4821880" y="3032440"/>
                  <a:pt x="4843849" y="3039763"/>
                </a:cubicBezTo>
                <a:cubicBezTo>
                  <a:pt x="4827373" y="3045255"/>
                  <a:pt x="4811270" y="3052026"/>
                  <a:pt x="4794422" y="3056238"/>
                </a:cubicBezTo>
                <a:cubicBezTo>
                  <a:pt x="4745249" y="3068531"/>
                  <a:pt x="4660398" y="3070116"/>
                  <a:pt x="4621427" y="3072714"/>
                </a:cubicBezTo>
                <a:cubicBezTo>
                  <a:pt x="4520257" y="3087167"/>
                  <a:pt x="4607250" y="3075352"/>
                  <a:pt x="4489622" y="3089190"/>
                </a:cubicBezTo>
                <a:cubicBezTo>
                  <a:pt x="4429257" y="3096291"/>
                  <a:pt x="4423880" y="3097404"/>
                  <a:pt x="4366054" y="3105665"/>
                </a:cubicBezTo>
                <a:cubicBezTo>
                  <a:pt x="4294659" y="3102919"/>
                  <a:pt x="4222963" y="3104536"/>
                  <a:pt x="4151870" y="3097427"/>
                </a:cubicBezTo>
                <a:cubicBezTo>
                  <a:pt x="4118225" y="3094063"/>
                  <a:pt x="4113332" y="3069252"/>
                  <a:pt x="4094205" y="3048000"/>
                </a:cubicBezTo>
                <a:cubicBezTo>
                  <a:pt x="4078618" y="3030681"/>
                  <a:pt x="4060451" y="3015814"/>
                  <a:pt x="4044778" y="2998573"/>
                </a:cubicBezTo>
                <a:cubicBezTo>
                  <a:pt x="3992095" y="2940621"/>
                  <a:pt x="4034085" y="2972223"/>
                  <a:pt x="3987113" y="2940908"/>
                </a:cubicBezTo>
                <a:cubicBezTo>
                  <a:pt x="3955851" y="2894015"/>
                  <a:pt x="3988775" y="2932443"/>
                  <a:pt x="3945924" y="2907957"/>
                </a:cubicBezTo>
                <a:cubicBezTo>
                  <a:pt x="3876102" y="2868059"/>
                  <a:pt x="3944924" y="2893894"/>
                  <a:pt x="3888259" y="2875006"/>
                </a:cubicBezTo>
                <a:cubicBezTo>
                  <a:pt x="3871783" y="2880498"/>
                  <a:pt x="3854365" y="2883714"/>
                  <a:pt x="3838832" y="2891481"/>
                </a:cubicBezTo>
                <a:cubicBezTo>
                  <a:pt x="3826552" y="2897621"/>
                  <a:pt x="3817053" y="2908215"/>
                  <a:pt x="3805881" y="2916195"/>
                </a:cubicBezTo>
                <a:cubicBezTo>
                  <a:pt x="3797824" y="2921950"/>
                  <a:pt x="3789405" y="2927179"/>
                  <a:pt x="3781167" y="2932671"/>
                </a:cubicBezTo>
                <a:cubicBezTo>
                  <a:pt x="3766692" y="2976100"/>
                  <a:pt x="3782497" y="2940961"/>
                  <a:pt x="3748216" y="2982098"/>
                </a:cubicBezTo>
                <a:cubicBezTo>
                  <a:pt x="3741878" y="2989704"/>
                  <a:pt x="3738363" y="2999452"/>
                  <a:pt x="3731740" y="3006811"/>
                </a:cubicBezTo>
                <a:cubicBezTo>
                  <a:pt x="3713555" y="3027016"/>
                  <a:pt x="3689155" y="3041858"/>
                  <a:pt x="3674076" y="3064476"/>
                </a:cubicBezTo>
                <a:cubicBezTo>
                  <a:pt x="3668584" y="3072714"/>
                  <a:pt x="3664601" y="3082189"/>
                  <a:pt x="3657600" y="3089190"/>
                </a:cubicBezTo>
                <a:cubicBezTo>
                  <a:pt x="3653869" y="3092921"/>
                  <a:pt x="3609289" y="3125702"/>
                  <a:pt x="3599935" y="3130379"/>
                </a:cubicBezTo>
                <a:cubicBezTo>
                  <a:pt x="3586709" y="3136992"/>
                  <a:pt x="3571972" y="3140241"/>
                  <a:pt x="3558746" y="3146854"/>
                </a:cubicBezTo>
                <a:cubicBezTo>
                  <a:pt x="3538945" y="3156755"/>
                  <a:pt x="3520065" y="3168416"/>
                  <a:pt x="3501081" y="3179806"/>
                </a:cubicBezTo>
                <a:cubicBezTo>
                  <a:pt x="3492591" y="3184900"/>
                  <a:pt x="3485637" y="3192805"/>
                  <a:pt x="3476367" y="3196281"/>
                </a:cubicBezTo>
                <a:cubicBezTo>
                  <a:pt x="3463257" y="3201197"/>
                  <a:pt x="3448908" y="3201773"/>
                  <a:pt x="3435178" y="3204519"/>
                </a:cubicBezTo>
                <a:cubicBezTo>
                  <a:pt x="3386060" y="3237265"/>
                  <a:pt x="3429636" y="3213681"/>
                  <a:pt x="3336324" y="3229233"/>
                </a:cubicBezTo>
                <a:cubicBezTo>
                  <a:pt x="3327759" y="3230661"/>
                  <a:pt x="3320126" y="3235768"/>
                  <a:pt x="3311611" y="3237471"/>
                </a:cubicBezTo>
                <a:cubicBezTo>
                  <a:pt x="3292571" y="3241279"/>
                  <a:pt x="3273168" y="3242962"/>
                  <a:pt x="3253946" y="3245708"/>
                </a:cubicBezTo>
                <a:lnTo>
                  <a:pt x="2932670" y="3229233"/>
                </a:lnTo>
                <a:cubicBezTo>
                  <a:pt x="2921376" y="3228445"/>
                  <a:pt x="2911002" y="3220055"/>
                  <a:pt x="2899719" y="3220995"/>
                </a:cubicBezTo>
                <a:cubicBezTo>
                  <a:pt x="2877153" y="3222876"/>
                  <a:pt x="2855589" y="3231250"/>
                  <a:pt x="2833816" y="3237471"/>
                </a:cubicBezTo>
                <a:cubicBezTo>
                  <a:pt x="2817117" y="3242242"/>
                  <a:pt x="2784389" y="3253946"/>
                  <a:pt x="2784389" y="3253946"/>
                </a:cubicBezTo>
                <a:cubicBezTo>
                  <a:pt x="2634475" y="3378877"/>
                  <a:pt x="2806281" y="3242098"/>
                  <a:pt x="2702011" y="3311611"/>
                </a:cubicBezTo>
                <a:cubicBezTo>
                  <a:pt x="2687381" y="3321364"/>
                  <a:pt x="2676258" y="3336143"/>
                  <a:pt x="2660822" y="3344563"/>
                </a:cubicBezTo>
                <a:cubicBezTo>
                  <a:pt x="2645576" y="3352879"/>
                  <a:pt x="2627871" y="3355546"/>
                  <a:pt x="2611395" y="3361038"/>
                </a:cubicBezTo>
                <a:cubicBezTo>
                  <a:pt x="2547019" y="3409320"/>
                  <a:pt x="2606949" y="3369800"/>
                  <a:pt x="2553730" y="3393990"/>
                </a:cubicBezTo>
                <a:cubicBezTo>
                  <a:pt x="2531371" y="3404153"/>
                  <a:pt x="2487827" y="3426941"/>
                  <a:pt x="2487827" y="3426941"/>
                </a:cubicBezTo>
                <a:cubicBezTo>
                  <a:pt x="2476843" y="3424195"/>
                  <a:pt x="2465477" y="3422678"/>
                  <a:pt x="2454876" y="3418703"/>
                </a:cubicBezTo>
                <a:cubicBezTo>
                  <a:pt x="2443377" y="3414391"/>
                  <a:pt x="2433146" y="3407215"/>
                  <a:pt x="2421924" y="3402227"/>
                </a:cubicBezTo>
                <a:cubicBezTo>
                  <a:pt x="2408411" y="3396221"/>
                  <a:pt x="2394248" y="3391758"/>
                  <a:pt x="2380735" y="3385752"/>
                </a:cubicBezTo>
                <a:cubicBezTo>
                  <a:pt x="2369513" y="3380765"/>
                  <a:pt x="2359282" y="3373588"/>
                  <a:pt x="2347784" y="3369276"/>
                </a:cubicBezTo>
                <a:cubicBezTo>
                  <a:pt x="2337183" y="3365301"/>
                  <a:pt x="2325718" y="3364148"/>
                  <a:pt x="2314832" y="3361038"/>
                </a:cubicBezTo>
                <a:cubicBezTo>
                  <a:pt x="2306483" y="3358652"/>
                  <a:pt x="2298357" y="3355546"/>
                  <a:pt x="2290119" y="3352800"/>
                </a:cubicBezTo>
                <a:cubicBezTo>
                  <a:pt x="2266566" y="3360651"/>
                  <a:pt x="2258312" y="3364104"/>
                  <a:pt x="2232454" y="3369276"/>
                </a:cubicBezTo>
                <a:cubicBezTo>
                  <a:pt x="2216075" y="3372552"/>
                  <a:pt x="2199503" y="3374768"/>
                  <a:pt x="2183027" y="3377514"/>
                </a:cubicBezTo>
                <a:cubicBezTo>
                  <a:pt x="2174789" y="3383006"/>
                  <a:pt x="2167918" y="3391589"/>
                  <a:pt x="2158313" y="3393990"/>
                </a:cubicBezTo>
                <a:cubicBezTo>
                  <a:pt x="2134190" y="3400021"/>
                  <a:pt x="2108820" y="3398941"/>
                  <a:pt x="2084173" y="3402227"/>
                </a:cubicBezTo>
                <a:cubicBezTo>
                  <a:pt x="2067617" y="3404434"/>
                  <a:pt x="2051222" y="3407719"/>
                  <a:pt x="2034746" y="3410465"/>
                </a:cubicBezTo>
                <a:lnTo>
                  <a:pt x="2042984" y="3385752"/>
                </a:ln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42" name="Rovná spojnica 41"/>
          <p:cNvCxnSpPr>
            <a:endCxn id="38" idx="91"/>
          </p:cNvCxnSpPr>
          <p:nvPr/>
        </p:nvCxnSpPr>
        <p:spPr>
          <a:xfrm flipV="1">
            <a:off x="1142976" y="4868563"/>
            <a:ext cx="5875660" cy="56070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 flipV="1">
            <a:off x="1142976" y="4286256"/>
            <a:ext cx="5715040" cy="1143008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ovná spojnica 49"/>
          <p:cNvCxnSpPr/>
          <p:nvPr/>
        </p:nvCxnSpPr>
        <p:spPr>
          <a:xfrm flipV="1">
            <a:off x="7025606" y="4728656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ovná spojnica 52"/>
          <p:cNvCxnSpPr/>
          <p:nvPr/>
        </p:nvCxnSpPr>
        <p:spPr>
          <a:xfrm flipV="1">
            <a:off x="214282" y="5429264"/>
            <a:ext cx="928694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ovná spojnica 53"/>
          <p:cNvCxnSpPr/>
          <p:nvPr/>
        </p:nvCxnSpPr>
        <p:spPr>
          <a:xfrm flipV="1">
            <a:off x="7028310" y="4047228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nica 55"/>
          <p:cNvCxnSpPr/>
          <p:nvPr/>
        </p:nvCxnSpPr>
        <p:spPr>
          <a:xfrm flipV="1">
            <a:off x="236292" y="5440206"/>
            <a:ext cx="928694" cy="214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ovná spojnica 57"/>
          <p:cNvCxnSpPr/>
          <p:nvPr/>
        </p:nvCxnSpPr>
        <p:spPr>
          <a:xfrm flipV="1">
            <a:off x="5176456" y="2129344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ovná spojnica 60"/>
          <p:cNvCxnSpPr/>
          <p:nvPr/>
        </p:nvCxnSpPr>
        <p:spPr>
          <a:xfrm flipV="1">
            <a:off x="222520" y="5437502"/>
            <a:ext cx="928694" cy="5715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/>
          <p:cNvCxnSpPr/>
          <p:nvPr/>
        </p:nvCxnSpPr>
        <p:spPr>
          <a:xfrm rot="5400000" flipH="1" flipV="1">
            <a:off x="-40513" y="2040721"/>
            <a:ext cx="4572032" cy="2205054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/>
          <p:cNvCxnSpPr/>
          <p:nvPr/>
        </p:nvCxnSpPr>
        <p:spPr>
          <a:xfrm rot="5400000" flipH="1" flipV="1">
            <a:off x="1608117" y="2678107"/>
            <a:ext cx="3499668" cy="7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/>
          <p:cNvCxnSpPr/>
          <p:nvPr/>
        </p:nvCxnSpPr>
        <p:spPr>
          <a:xfrm flipV="1">
            <a:off x="1142976" y="4429132"/>
            <a:ext cx="2214578" cy="1000132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2857488" y="857232"/>
          <a:ext cx="2079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120" imgH="164880" progId="Equation.3">
                  <p:embed/>
                </p:oleObj>
              </mc:Choice>
              <mc:Fallback>
                <p:oleObj name="Rovnica" r:id="rId2" imgW="114120" imgH="164880" progId="Equation.3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857232"/>
                        <a:ext cx="207962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1811" name="Object 3"/>
              <p:cNvSpPr txBox="1"/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</m:acc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6318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7008" y="4570727"/>
                <a:ext cx="262011" cy="501347"/>
              </a:xfrm>
              <a:prstGeom prst="rect">
                <a:avLst/>
              </a:prstGeom>
              <a:blipFill>
                <a:blip r:embed="rId4"/>
                <a:stretch>
                  <a:fillRect t="-3659" r="-1428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642910" y="4643446"/>
          <a:ext cx="36988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203040" imgH="228600" progId="Equation.3">
                  <p:embed/>
                </p:oleObj>
              </mc:Choice>
              <mc:Fallback>
                <p:oleObj name="Rovnica" r:id="rId5" imgW="203040" imgH="228600" progId="Equation.3">
                  <p:embed/>
                  <p:pic>
                    <p:nvPicPr>
                      <p:cNvPr id="631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643446"/>
                        <a:ext cx="369887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3" name="Object 5"/>
          <p:cNvGraphicFramePr>
            <a:graphicFrameLocks noChangeAspect="1"/>
          </p:cNvGraphicFramePr>
          <p:nvPr/>
        </p:nvGraphicFramePr>
        <p:xfrm>
          <a:off x="6143636" y="3643314"/>
          <a:ext cx="39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15640" imgH="215640" progId="Equation.3">
                  <p:embed/>
                </p:oleObj>
              </mc:Choice>
              <mc:Fallback>
                <p:oleObj name="Rovnica" r:id="rId7" imgW="215640" imgH="215640" progId="Equation.3">
                  <p:embed/>
                  <p:pic>
                    <p:nvPicPr>
                      <p:cNvPr id="631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3643314"/>
                        <a:ext cx="393700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2">
            <a:extLst>
              <a:ext uri="{FF2B5EF4-FFF2-40B4-BE49-F238E27FC236}">
                <a16:creationId xmlns:a16="http://schemas.microsoft.com/office/drawing/2014/main" id="{85DFB008-9FF0-E8A2-71F5-9C4366692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8E33361-1194-CEE3-4C6E-59AEF52E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Priemet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do M-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rozmern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ého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7860A31A-D847-9438-B09D-D1B78654358D}"/>
              </a:ext>
            </a:extLst>
          </p:cNvPr>
          <p:cNvCxnSpPr>
            <a:cxnSpLocks/>
          </p:cNvCxnSpPr>
          <p:nvPr/>
        </p:nvCxnSpPr>
        <p:spPr>
          <a:xfrm flipV="1">
            <a:off x="1142976" y="4684166"/>
            <a:ext cx="3645048" cy="719826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/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189A519-956B-04F2-96F7-CD8CDB5F9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696" y="4748738"/>
                <a:ext cx="374663" cy="472065"/>
              </a:xfrm>
              <a:prstGeom prst="rect">
                <a:avLst/>
              </a:prstGeom>
              <a:blipFill>
                <a:blip r:embed="rId9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87AEEC84-1F75-A93A-EA82-AB3B1DBB9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1071563"/>
          <a:ext cx="23098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69720" imgH="317160" progId="Equation.3">
                  <p:embed/>
                </p:oleObj>
              </mc:Choice>
              <mc:Fallback>
                <p:oleObj name="Rovnica" r:id="rId10" imgW="1269720" imgH="317160" progId="Equation.3">
                  <p:embed/>
                  <p:pic>
                    <p:nvPicPr>
                      <p:cNvPr id="18" name="Object 7">
                        <a:extLst>
                          <a:ext uri="{FF2B5EF4-FFF2-40B4-BE49-F238E27FC236}">
                            <a16:creationId xmlns:a16="http://schemas.microsoft.com/office/drawing/2014/main" id="{87AEEC84-1F75-A93A-EA82-AB3B1DBB9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071563"/>
                        <a:ext cx="230981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9FDB3925-CEAD-9291-6072-82714A4ACC69}"/>
              </a:ext>
            </a:extLst>
          </p:cNvPr>
          <p:cNvCxnSpPr>
            <a:cxnSpLocks/>
          </p:cNvCxnSpPr>
          <p:nvPr/>
        </p:nvCxnSpPr>
        <p:spPr>
          <a:xfrm flipH="1" flipV="1">
            <a:off x="3348030" y="4428338"/>
            <a:ext cx="1352568" cy="2558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/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10" name="Object 3">
                <a:extLst>
                  <a:ext uri="{FF2B5EF4-FFF2-40B4-BE49-F238E27FC236}">
                    <a16:creationId xmlns:a16="http://schemas.microsoft.com/office/drawing/2014/main" id="{8003B912-F2F2-E092-40E2-0C533494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8220" y="4055225"/>
                <a:ext cx="779548" cy="472065"/>
              </a:xfrm>
              <a:prstGeom prst="rect">
                <a:avLst/>
              </a:prstGeom>
              <a:blipFill>
                <a:blip r:embed="rId12"/>
                <a:stretch>
                  <a:fillRect l="-8594" t="-5128" r="-23438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/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sk-SK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F404A6CC-DD69-F5CF-CCFE-29C0D067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0038" y="2348729"/>
                <a:ext cx="721895" cy="472065"/>
              </a:xfrm>
              <a:prstGeom prst="rect">
                <a:avLst/>
              </a:prstGeom>
              <a:blipFill>
                <a:blip r:embed="rId13"/>
                <a:stretch>
                  <a:fillRect l="-8475" t="-5128" r="-28814" b="-89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ovná spojnica 7">
            <a:extLst>
              <a:ext uri="{FF2B5EF4-FFF2-40B4-BE49-F238E27FC236}">
                <a16:creationId xmlns:a16="http://schemas.microsoft.com/office/drawing/2014/main" id="{31F2BB52-917B-C356-79DC-C4BB3CA21FC9}"/>
              </a:ext>
            </a:extLst>
          </p:cNvPr>
          <p:cNvCxnSpPr>
            <a:cxnSpLocks/>
          </p:cNvCxnSpPr>
          <p:nvPr/>
        </p:nvCxnSpPr>
        <p:spPr>
          <a:xfrm>
            <a:off x="3357554" y="928670"/>
            <a:ext cx="0" cy="35182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3D34CE5A-2E78-451E-8949-E3FF3306F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264" y="1792255"/>
          <a:ext cx="1474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812520" imgH="241200" progId="Equation.3">
                  <p:embed/>
                </p:oleObj>
              </mc:Choice>
              <mc:Fallback>
                <p:oleObj name="Rovnica" r:id="rId14" imgW="812520" imgH="241200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3D34CE5A-2E78-451E-8949-E3FF3306F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792255"/>
                        <a:ext cx="1474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">
                <a:extLst>
                  <a:ext uri="{FF2B5EF4-FFF2-40B4-BE49-F238E27FC236}">
                    <a16:creationId xmlns:a16="http://schemas.microsoft.com/office/drawing/2014/main" id="{104D0DC2-F19C-7226-60F6-12D1F38A9B07}"/>
                  </a:ext>
                </a:extLst>
              </p:cNvPr>
              <p:cNvSpPr txBox="1"/>
              <p:nvPr/>
            </p:nvSpPr>
            <p:spPr bwMode="auto">
              <a:xfrm>
                <a:off x="4092043" y="1771454"/>
                <a:ext cx="757967" cy="4402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13" name="Object 1">
                <a:extLst>
                  <a:ext uri="{FF2B5EF4-FFF2-40B4-BE49-F238E27FC236}">
                    <a16:creationId xmlns:a16="http://schemas.microsoft.com/office/drawing/2014/main" id="{104D0DC2-F19C-7226-60F6-12D1F38A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2043" y="1771454"/>
                <a:ext cx="757967" cy="440221"/>
              </a:xfrm>
              <a:prstGeom prst="rect">
                <a:avLst/>
              </a:prstGeom>
              <a:blipFill>
                <a:blip r:embed="rId1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3B025351-5658-8F59-3D42-4C8F07CC0E03}"/>
              </a:ext>
            </a:extLst>
          </p:cNvPr>
          <p:cNvCxnSpPr>
            <a:cxnSpLocks/>
          </p:cNvCxnSpPr>
          <p:nvPr/>
        </p:nvCxnSpPr>
        <p:spPr>
          <a:xfrm>
            <a:off x="3352165" y="905844"/>
            <a:ext cx="1359878" cy="373760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5">
            <a:extLst>
              <a:ext uri="{FF2B5EF4-FFF2-40B4-BE49-F238E27FC236}">
                <a16:creationId xmlns:a16="http://schemas.microsoft.com/office/drawing/2014/main" id="{6DCF0C5D-331B-ABEA-D8FA-86850DF6451E}"/>
              </a:ext>
            </a:extLst>
          </p:cNvPr>
          <p:cNvSpPr/>
          <p:nvPr/>
        </p:nvSpPr>
        <p:spPr>
          <a:xfrm>
            <a:off x="611560" y="836712"/>
            <a:ext cx="7848872" cy="181386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graphicFrame>
        <p:nvGraphicFramePr>
          <p:cNvPr id="589825" name="Object 1"/>
          <p:cNvGraphicFramePr>
            <a:graphicFrameLocks noChangeAspect="1"/>
          </p:cNvGraphicFramePr>
          <p:nvPr/>
        </p:nvGraphicFramePr>
        <p:xfrm>
          <a:off x="1714480" y="4071942"/>
          <a:ext cx="40338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2222280" imgH="330120" progId="Equation.3">
                  <p:embed/>
                </p:oleObj>
              </mc:Choice>
              <mc:Fallback>
                <p:oleObj name="Rovnica" r:id="rId2" imgW="2222280" imgH="330120" progId="Equation.3">
                  <p:embed/>
                  <p:pic>
                    <p:nvPicPr>
                      <p:cNvPr id="5898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071942"/>
                        <a:ext cx="403383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6" name="Object 2"/>
          <p:cNvGraphicFramePr>
            <a:graphicFrameLocks noChangeAspect="1"/>
          </p:cNvGraphicFramePr>
          <p:nvPr/>
        </p:nvGraphicFramePr>
        <p:xfrm>
          <a:off x="6186508" y="4697950"/>
          <a:ext cx="13144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723600" imgH="330120" progId="Equation.3">
                  <p:embed/>
                </p:oleObj>
              </mc:Choice>
              <mc:Fallback>
                <p:oleObj name="Rovnica" r:id="rId4" imgW="723600" imgH="330120" progId="Equation.3">
                  <p:embed/>
                  <p:pic>
                    <p:nvPicPr>
                      <p:cNvPr id="589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508" y="4697950"/>
                        <a:ext cx="131445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7" name="Object 3"/>
          <p:cNvGraphicFramePr>
            <a:graphicFrameLocks noChangeAspect="1"/>
          </p:cNvGraphicFramePr>
          <p:nvPr/>
        </p:nvGraphicFramePr>
        <p:xfrm>
          <a:off x="2785005" y="5282686"/>
          <a:ext cx="19129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054080" imgH="330120" progId="Equation.3">
                  <p:embed/>
                </p:oleObj>
              </mc:Choice>
              <mc:Fallback>
                <p:oleObj name="Rovnica" r:id="rId6" imgW="1054080" imgH="330120" progId="Equation.3">
                  <p:embed/>
                  <p:pic>
                    <p:nvPicPr>
                      <p:cNvPr id="589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005" y="5282686"/>
                        <a:ext cx="191293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8" name="Object 4"/>
          <p:cNvGraphicFramePr>
            <a:graphicFrameLocks noChangeAspect="1"/>
          </p:cNvGraphicFramePr>
          <p:nvPr/>
        </p:nvGraphicFramePr>
        <p:xfrm>
          <a:off x="2904588" y="5865307"/>
          <a:ext cx="17748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977760" imgH="330120" progId="Equation.3">
                  <p:embed/>
                </p:oleObj>
              </mc:Choice>
              <mc:Fallback>
                <p:oleObj name="Rovnica" r:id="rId8" imgW="977760" imgH="330120" progId="Equation.3">
                  <p:embed/>
                  <p:pic>
                    <p:nvPicPr>
                      <p:cNvPr id="589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588" y="5865307"/>
                        <a:ext cx="1774825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9" name="Object 5"/>
          <p:cNvGraphicFramePr>
            <a:graphicFrameLocks noChangeAspect="1"/>
          </p:cNvGraphicFramePr>
          <p:nvPr/>
        </p:nvGraphicFramePr>
        <p:xfrm>
          <a:off x="4903788" y="5865813"/>
          <a:ext cx="23749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307880" imgH="317160" progId="Equation.3">
                  <p:embed/>
                </p:oleObj>
              </mc:Choice>
              <mc:Fallback>
                <p:oleObj name="Rovnica" r:id="rId10" imgW="1307880" imgH="317160" progId="Equation.3">
                  <p:embed/>
                  <p:pic>
                    <p:nvPicPr>
                      <p:cNvPr id="589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5865813"/>
                        <a:ext cx="23749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/>
        </p:nvGraphicFramePr>
        <p:xfrm>
          <a:off x="7000892" y="2071678"/>
          <a:ext cx="7159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393480" imgH="215640" progId="Equation.3">
                  <p:embed/>
                </p:oleObj>
              </mc:Choice>
              <mc:Fallback>
                <p:oleObj name="Rovnica" r:id="rId12" imgW="393480" imgH="215640" progId="Equation.3">
                  <p:embed/>
                  <p:pic>
                    <p:nvPicPr>
                      <p:cNvPr id="589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2071678"/>
                        <a:ext cx="715962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1" name="Object 7"/>
          <p:cNvGraphicFramePr>
            <a:graphicFrameLocks noChangeAspect="1"/>
          </p:cNvGraphicFramePr>
          <p:nvPr/>
        </p:nvGraphicFramePr>
        <p:xfrm>
          <a:off x="857224" y="2928934"/>
          <a:ext cx="23098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269720" imgH="317160" progId="Equation.3">
                  <p:embed/>
                </p:oleObj>
              </mc:Choice>
              <mc:Fallback>
                <p:oleObj name="Rovnica" r:id="rId14" imgW="1269720" imgH="317160" progId="Equation.3">
                  <p:embed/>
                  <p:pic>
                    <p:nvPicPr>
                      <p:cNvPr id="589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28934"/>
                        <a:ext cx="230981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28662" y="1071546"/>
            <a:ext cx="7215238" cy="142876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Nech V je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N-rozmerný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vektorový priestor s Euklidovskou bázou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E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</a:p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a nech U je jeho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M-rozmerný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vektorový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podpriestor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s bázou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Nech  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= (f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,…,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baseline="-25000" dirty="0" err="1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∊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.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Spomedzi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vektorov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y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∊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U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bude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najbli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žší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k vektoru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f 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jeho kolmý priemet do </a:t>
            </a:r>
            <a:r>
              <a:rPr lang="sk-SK" sz="2000" dirty="0" err="1">
                <a:solidFill>
                  <a:schemeClr val="tx2"/>
                </a:solidFill>
                <a:latin typeface="Times New Roman" pitchFamily="18" charset="0"/>
              </a:rPr>
              <a:t>podpriestoru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U, vektor  </a:t>
            </a:r>
          </a:p>
        </p:txBody>
      </p:sp>
      <p:graphicFrame>
        <p:nvGraphicFramePr>
          <p:cNvPr id="589834" name="Object 10"/>
          <p:cNvGraphicFramePr>
            <a:graphicFrameLocks noChangeAspect="1"/>
          </p:cNvGraphicFramePr>
          <p:nvPr/>
        </p:nvGraphicFramePr>
        <p:xfrm>
          <a:off x="785786" y="3500438"/>
          <a:ext cx="6000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330120" imgH="203040" progId="Equation.3">
                  <p:embed/>
                </p:oleObj>
              </mc:Choice>
              <mc:Fallback>
                <p:oleObj name="Rovnica" r:id="rId16" imgW="330120" imgH="203040" progId="Equation.3">
                  <p:embed/>
                  <p:pic>
                    <p:nvPicPr>
                      <p:cNvPr id="589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3500438"/>
                        <a:ext cx="6000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508632" y="3458103"/>
            <a:ext cx="4492128" cy="5000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sk-SK" sz="2000" dirty="0">
              <a:solidFill>
                <a:schemeClr val="tx2"/>
              </a:solidFill>
              <a:latin typeface="Times New Roman" pitchFamily="18" charset="0"/>
            </a:endParaRPr>
          </a:p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je kolmý na každý vektor z U, preto aj na</a:t>
            </a:r>
          </a:p>
          <a:p>
            <a:endParaRPr lang="sk-SK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589836" name="Object 12"/>
          <p:cNvGraphicFramePr>
            <a:graphicFrameLocks noChangeAspect="1"/>
          </p:cNvGraphicFramePr>
          <p:nvPr/>
        </p:nvGraphicFramePr>
        <p:xfrm>
          <a:off x="6049963" y="3500438"/>
          <a:ext cx="1474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812520" imgH="241200" progId="Equation.3">
                  <p:embed/>
                </p:oleObj>
              </mc:Choice>
              <mc:Fallback>
                <p:oleObj name="Rovnica" r:id="rId18" imgW="812520" imgH="241200" progId="Equation.3">
                  <p:embed/>
                  <p:pic>
                    <p:nvPicPr>
                      <p:cNvPr id="589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3500438"/>
                        <a:ext cx="14747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7" name="Object 13"/>
          <p:cNvGraphicFramePr>
            <a:graphicFrameLocks noChangeAspect="1"/>
          </p:cNvGraphicFramePr>
          <p:nvPr/>
        </p:nvGraphicFramePr>
        <p:xfrm>
          <a:off x="2786050" y="4700601"/>
          <a:ext cx="2971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0" imgW="1638000" imgH="330120" progId="Equation.3">
                  <p:embed/>
                </p:oleObj>
              </mc:Choice>
              <mc:Fallback>
                <p:oleObj name="Rovnica" r:id="rId20" imgW="1638000" imgH="330120" progId="Equation.3">
                  <p:embed/>
                  <p:pic>
                    <p:nvPicPr>
                      <p:cNvPr id="5898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700601"/>
                        <a:ext cx="2971800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F409B4C3-771C-9987-A5D7-D6D5B27A8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76072"/>
            <a:ext cx="5904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Aproximácia vektora v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podpriestore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64ED2938-91A5-9204-55E5-A8630468A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17" y="677863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73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32006</TotalTime>
  <Words>1444</Words>
  <Application>Microsoft Office PowerPoint</Application>
  <PresentationFormat>Prezentácia na obrazovke (4:3)</PresentationFormat>
  <Paragraphs>461</Paragraphs>
  <Slides>37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Symbol</vt:lpstr>
      <vt:lpstr>Times New Roman</vt:lpstr>
      <vt:lpstr>Predvolený návrh</vt:lpstr>
      <vt:lpstr>Rovnica</vt:lpstr>
      <vt:lpstr>Analýza procesov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457</cp:revision>
  <dcterms:created xsi:type="dcterms:W3CDTF">2005-10-24T18:26:42Z</dcterms:created>
  <dcterms:modified xsi:type="dcterms:W3CDTF">2024-10-16T07:52:45Z</dcterms:modified>
</cp:coreProperties>
</file>