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531" r:id="rId3"/>
    <p:sldId id="541" r:id="rId4"/>
    <p:sldId id="533" r:id="rId5"/>
    <p:sldId id="535" r:id="rId6"/>
    <p:sldId id="537" r:id="rId7"/>
    <p:sldId id="538" r:id="rId8"/>
    <p:sldId id="539" r:id="rId9"/>
    <p:sldId id="578" r:id="rId10"/>
    <p:sldId id="540" r:id="rId11"/>
    <p:sldId id="542" r:id="rId12"/>
    <p:sldId id="543" r:id="rId13"/>
    <p:sldId id="544" r:id="rId14"/>
    <p:sldId id="545" r:id="rId15"/>
    <p:sldId id="547" r:id="rId16"/>
    <p:sldId id="546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782" r:id="rId25"/>
    <p:sldId id="555" r:id="rId26"/>
    <p:sldId id="783" r:id="rId2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FFFFCC"/>
    <a:srgbClr val="FFFF66"/>
    <a:srgbClr val="FFCC00"/>
    <a:srgbClr val="FF8133"/>
    <a:srgbClr val="FF9900"/>
    <a:srgbClr val="FFCCCC"/>
    <a:srgbClr val="FF9999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1" autoAdjust="0"/>
    <p:restoredTop sz="99648" autoAdjust="0"/>
  </p:normalViewPr>
  <p:slideViewPr>
    <p:cSldViewPr>
      <p:cViewPr varScale="1">
        <p:scale>
          <a:sx n="104" d="100"/>
          <a:sy n="104" d="100"/>
        </p:scale>
        <p:origin x="12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29180-F4B4-4FC4-865E-69366F603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5BB0-B5D2-46BD-84EE-A6CA0E9C0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73BA-95CA-49B8-B8C9-62BBD9853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016-5B3F-4EB6-B994-DE258658C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481F-D7DC-4A6C-8920-EB92A087B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83F8-3245-45A4-8EC4-012D7D038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BAB0-A1DF-4E1D-98AC-91DAF7BFE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6D5-1712-4E97-B564-3DD4065C5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A7B-7462-41B4-9B0A-31F75EFC5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627A-D344-4577-BCAA-AD9F4244C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81717-8D12-461D-A421-187F6018F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1BF77D6-FE0B-4566-BA09-C22C2869B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100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410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100.png"/><Relationship Id="rId7" Type="http://schemas.openxmlformats.org/officeDocument/2006/relationships/image" Target="../media/image5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10.png"/><Relationship Id="rId10" Type="http://schemas.openxmlformats.org/officeDocument/2006/relationships/image" Target="../media/image65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1100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410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410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8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410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7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410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7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410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0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7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410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1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7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410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5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3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82.png"/><Relationship Id="rId17" Type="http://schemas.openxmlformats.org/officeDocument/2006/relationships/image" Target="../media/image67.png"/><Relationship Id="rId2" Type="http://schemas.openxmlformats.org/officeDocument/2006/relationships/image" Target="../media/image6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410.png"/><Relationship Id="rId15" Type="http://schemas.openxmlformats.org/officeDocument/2006/relationships/image" Target="../media/image85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9.png"/><Relationship Id="rId3" Type="http://schemas.openxmlformats.org/officeDocument/2006/relationships/image" Target="../media/image1100.png"/><Relationship Id="rId7" Type="http://schemas.openxmlformats.org/officeDocument/2006/relationships/image" Target="../media/image69.png"/><Relationship Id="rId12" Type="http://schemas.openxmlformats.org/officeDocument/2006/relationships/image" Target="../media/image8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87.png"/><Relationship Id="rId5" Type="http://schemas.openxmlformats.org/officeDocument/2006/relationships/image" Target="../media/image410.png"/><Relationship Id="rId1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9.png"/><Relationship Id="rId3" Type="http://schemas.openxmlformats.org/officeDocument/2006/relationships/image" Target="../media/image1100.png"/><Relationship Id="rId7" Type="http://schemas.openxmlformats.org/officeDocument/2006/relationships/image" Target="../media/image91.png"/><Relationship Id="rId12" Type="http://schemas.openxmlformats.org/officeDocument/2006/relationships/image" Target="../media/image88.png"/><Relationship Id="rId2" Type="http://schemas.openxmlformats.org/officeDocument/2006/relationships/image" Target="../media/image62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87.png"/><Relationship Id="rId5" Type="http://schemas.openxmlformats.org/officeDocument/2006/relationships/image" Target="../media/image410.png"/><Relationship Id="rId15" Type="http://schemas.openxmlformats.org/officeDocument/2006/relationships/image" Target="../media/image92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9.png"/><Relationship Id="rId3" Type="http://schemas.openxmlformats.org/officeDocument/2006/relationships/image" Target="../media/image1100.png"/><Relationship Id="rId7" Type="http://schemas.openxmlformats.org/officeDocument/2006/relationships/image" Target="../media/image91.png"/><Relationship Id="rId12" Type="http://schemas.openxmlformats.org/officeDocument/2006/relationships/image" Target="../media/image88.png"/><Relationship Id="rId2" Type="http://schemas.openxmlformats.org/officeDocument/2006/relationships/image" Target="../media/image62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87.png"/><Relationship Id="rId5" Type="http://schemas.openxmlformats.org/officeDocument/2006/relationships/image" Target="../media/image410.png"/><Relationship Id="rId15" Type="http://schemas.openxmlformats.org/officeDocument/2006/relationships/image" Target="../media/image92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93.png"/><Relationship Id="rId1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3" Type="http://schemas.openxmlformats.org/officeDocument/2006/relationships/image" Target="../media/image95.png"/><Relationship Id="rId25" Type="http://schemas.openxmlformats.org/officeDocument/2006/relationships/image" Target="../media/image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24" Type="http://schemas.openxmlformats.org/officeDocument/2006/relationships/image" Target="../media/image115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8" Type="http://schemas.openxmlformats.org/officeDocument/2006/relationships/image" Target="../media/image13.png"/><Relationship Id="rId4" Type="http://schemas.openxmlformats.org/officeDocument/2006/relationships/image" Target="../media/image67.png"/><Relationship Id="rId14" Type="http://schemas.openxmlformats.org/officeDocument/2006/relationships/image" Target="../media/image105.png"/><Relationship Id="rId27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5.png"/><Relationship Id="rId21" Type="http://schemas.openxmlformats.org/officeDocument/2006/relationships/image" Target="../media/image112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4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67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3" Type="http://schemas.openxmlformats.org/officeDocument/2006/relationships/image" Target="../media/image1100.png"/><Relationship Id="rId7" Type="http://schemas.openxmlformats.org/officeDocument/2006/relationships/image" Target="../media/image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Relationship Id="rId5" Type="http://schemas.openxmlformats.org/officeDocument/2006/relationships/image" Target="../media/image1410.png"/><Relationship Id="rId10" Type="http://schemas.openxmlformats.org/officeDocument/2006/relationships/image" Target="../media/image1810.png"/><Relationship Id="rId4" Type="http://schemas.openxmlformats.org/officeDocument/2006/relationships/image" Target="../media/image1310.png"/><Relationship Id="rId9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910.png"/><Relationship Id="rId7" Type="http://schemas.openxmlformats.org/officeDocument/2006/relationships/image" Target="../media/image22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1410.png"/><Relationship Id="rId10" Type="http://schemas.openxmlformats.org/officeDocument/2006/relationships/image" Target="../media/image24.png"/><Relationship Id="rId4" Type="http://schemas.openxmlformats.org/officeDocument/2006/relationships/image" Target="../media/image2010.png"/><Relationship Id="rId9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1910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6.png"/><Relationship Id="rId5" Type="http://schemas.openxmlformats.org/officeDocument/2006/relationships/image" Target="../media/image1410.png"/><Relationship Id="rId10" Type="http://schemas.openxmlformats.org/officeDocument/2006/relationships/image" Target="../media/image24.png"/><Relationship Id="rId4" Type="http://schemas.openxmlformats.org/officeDocument/2006/relationships/image" Target="../media/image2010.png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1410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410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.png"/><Relationship Id="rId3" Type="http://schemas.openxmlformats.org/officeDocument/2006/relationships/image" Target="../media/image141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1.png"/><Relationship Id="rId10" Type="http://schemas.openxmlformats.org/officeDocument/2006/relationships/image" Target="../media/image9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238375"/>
            <a:ext cx="7772400" cy="686569"/>
          </a:xfrm>
        </p:spPr>
        <p:txBody>
          <a:bodyPr/>
          <a:lstStyle/>
          <a:p>
            <a:r>
              <a:rPr lang="sk-SK" sz="3600" b="1" dirty="0">
                <a:latin typeface="Times New Roman" pitchFamily="18" charset="0"/>
              </a:rPr>
              <a:t>Analýza procesov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948264" y="6104542"/>
            <a:ext cx="1944514" cy="442308"/>
          </a:xfrm>
        </p:spPr>
        <p:txBody>
          <a:bodyPr/>
          <a:lstStyle/>
          <a:p>
            <a:r>
              <a:rPr lang="sk-SK" sz="2400" dirty="0">
                <a:solidFill>
                  <a:srgbClr val="0070C0"/>
                </a:solidFill>
                <a:latin typeface="Times New Roman" pitchFamily="18" charset="0"/>
              </a:rPr>
              <a:t>Juraj </a:t>
            </a:r>
            <a:r>
              <a:rPr lang="sk-SK" sz="2400" dirty="0" err="1">
                <a:solidFill>
                  <a:srgbClr val="0070C0"/>
                </a:solidFill>
                <a:latin typeface="Times New Roman" pitchFamily="18" charset="0"/>
              </a:rPr>
              <a:t>Smieško</a:t>
            </a:r>
            <a:endParaRPr lang="en-US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00113" y="1268413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3111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Department of Information Networks 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Faculty of Management Science and Informatics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University of Žilina 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11C8811-76F6-11EF-4910-BF877A04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984"/>
            <a:ext cx="7772400" cy="14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3200" kern="0" dirty="0">
                <a:latin typeface="Times New Roman" pitchFamily="18" charset="0"/>
              </a:rPr>
              <a:t>1. </a:t>
            </a:r>
            <a:r>
              <a:rPr lang="en-US" sz="3200" kern="0" dirty="0" err="1">
                <a:latin typeface="Times New Roman" pitchFamily="18" charset="0"/>
              </a:rPr>
              <a:t>predn</a:t>
            </a:r>
            <a:r>
              <a:rPr lang="sk-SK" sz="3200" kern="0" dirty="0" err="1">
                <a:latin typeface="Times New Roman" pitchFamily="18" charset="0"/>
              </a:rPr>
              <a:t>áška</a:t>
            </a:r>
            <a:endParaRPr lang="sk-SK" sz="3200" kern="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323527" y="3747204"/>
            <a:ext cx="8208911" cy="142700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E662B34-6608-3402-7523-5EB7289F3D45}"/>
                  </a:ext>
                </a:extLst>
              </p:cNvPr>
              <p:cNvSpPr txBox="1"/>
              <p:nvPr/>
            </p:nvSpPr>
            <p:spPr bwMode="auto">
              <a:xfrm>
                <a:off x="2029940" y="1395282"/>
                <a:ext cx="302433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+ ...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E662B34-6608-3402-7523-5EB7289F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9940" y="1395282"/>
                <a:ext cx="3024336" cy="460375"/>
              </a:xfrm>
              <a:prstGeom prst="rect">
                <a:avLst/>
              </a:prstGeom>
              <a:blipFill>
                <a:blip r:embed="rId2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DC06F4C-8CAA-E9EF-05A5-3D89D3354BA9}"/>
                  </a:ext>
                </a:extLst>
              </p:cNvPr>
              <p:cNvSpPr txBox="1"/>
              <p:nvPr/>
            </p:nvSpPr>
            <p:spPr bwMode="auto">
              <a:xfrm>
                <a:off x="4809803" y="1101463"/>
                <a:ext cx="2692745" cy="117540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, ... ,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  <m:r>
                                        <a:rPr lang="en-US" baseline="-25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  <m:r>
                                  <m:rPr>
                                    <m:sty m:val="p"/>
                                  </m:rP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2DC06F4C-8CAA-E9EF-05A5-3D89D3354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9803" y="1101463"/>
                <a:ext cx="2692745" cy="1175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67B7975F-7FB6-3B1A-422F-8DAAA030BD36}"/>
                  </a:ext>
                </a:extLst>
              </p:cNvPr>
              <p:cNvSpPr txBox="1"/>
              <p:nvPr/>
            </p:nvSpPr>
            <p:spPr bwMode="auto">
              <a:xfrm>
                <a:off x="7214516" y="1398850"/>
                <a:ext cx="86409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67B7975F-7FB6-3B1A-422F-8DAAA030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4516" y="1398850"/>
                <a:ext cx="864096" cy="46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F738605-C6E0-12CD-8205-B0D0B3066C76}"/>
                  </a:ext>
                </a:extLst>
              </p:cNvPr>
              <p:cNvSpPr txBox="1"/>
              <p:nvPr/>
            </p:nvSpPr>
            <p:spPr bwMode="auto">
              <a:xfrm>
                <a:off x="611560" y="864063"/>
                <a:ext cx="1440160" cy="128173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endParaRPr lang="en-US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5F738605-C6E0-12CD-8205-B0D0B3066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864063"/>
                <a:ext cx="1440160" cy="1281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>
            <a:extLst>
              <a:ext uri="{FF2B5EF4-FFF2-40B4-BE49-F238E27FC236}">
                <a16:creationId xmlns:a16="http://schemas.microsoft.com/office/drawing/2014/main" id="{568E2E64-3BE5-FA44-D84F-BE8BEF99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239231"/>
            <a:ext cx="5112568" cy="74901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ektor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je line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árnou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kombináciou vektorov </a:t>
            </a:r>
            <a:r>
              <a:rPr lang="sk-SK" sz="2000" b="1" dirty="0" err="1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sk-SK" sz="2000" baseline="-25000" dirty="0" err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0CC6A8A-DF74-6847-40B1-FD1EB08E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31" y="2707168"/>
            <a:ext cx="5112568" cy="74901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ektori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z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a </a:t>
            </a:r>
            <a:r>
              <a:rPr lang="sk-SK" sz="2000" b="1" dirty="0" err="1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sk-SK" sz="2000" baseline="-25000" dirty="0" err="1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sú navzájom lineárne závislé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      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DFC7291B-B068-8372-6105-86AD7FE6E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62" y="3645024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F182E1E-E1F4-F5D5-32F4-C2EB1558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82" y="3861048"/>
            <a:ext cx="8082257" cy="74901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Vektori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sk-SK" sz="2000" b="1" dirty="0" err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sk-SK" sz="2000" baseline="-25000" dirty="0" err="1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sú </a:t>
            </a:r>
            <a:r>
              <a:rPr lang="sk-SK" sz="2000" b="1" dirty="0">
                <a:solidFill>
                  <a:srgbClr val="FF0000"/>
                </a:solidFill>
                <a:latin typeface="Times New Roman" pitchFamily="18" charset="0"/>
              </a:rPr>
              <a:t>lineárne nezávislé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(LNZ)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ak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existuje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iba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trivi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álne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nulov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é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riešenia nasledujúcej rovnice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/>
              <p:nvPr/>
            </p:nvSpPr>
            <p:spPr bwMode="auto">
              <a:xfrm>
                <a:off x="3059832" y="4624809"/>
                <a:ext cx="299194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+ ...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="1" dirty="0"/>
                  <a:t> = 0</a:t>
                </a:r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8002C170-90CC-D20F-828E-F477D52BA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4624809"/>
                <a:ext cx="2991942" cy="460375"/>
              </a:xfrm>
              <a:prstGeom prst="rect">
                <a:avLst/>
              </a:prstGeom>
              <a:blipFill>
                <a:blip r:embed="rId6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41A04998-6ED8-9A27-7A4C-ECF6F2849551}"/>
                  </a:ext>
                </a:extLst>
              </p:cNvPr>
              <p:cNvSpPr txBox="1"/>
              <p:nvPr/>
            </p:nvSpPr>
            <p:spPr bwMode="auto">
              <a:xfrm>
                <a:off x="323526" y="5373216"/>
                <a:ext cx="525658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+ ...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b="1" dirty="0"/>
                  <a:t> = 0     </a:t>
                </a:r>
                <a:r>
                  <a:rPr lang="en-US" b="1" dirty="0">
                    <a:sym typeface="Symbol" panose="05050102010706020507" pitchFamily="18" charset="2"/>
                  </a:rPr>
                  <a:t>    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k;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b="1" dirty="0"/>
                  <a:t> = </a:t>
                </a:r>
                <a:r>
                  <a:rPr lang="en-US" dirty="0"/>
                  <a:t>0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endParaRPr lang="sk-SK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41A04998-6ED8-9A27-7A4C-ECF6F284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6" y="5373216"/>
                <a:ext cx="5256585" cy="460375"/>
              </a:xfrm>
              <a:prstGeom prst="rect">
                <a:avLst/>
              </a:prstGeom>
              <a:blipFill>
                <a:blip r:embed="rId7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C50453D6-349D-E23F-0ABB-A73DB861E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C7A1B4E-0458-60A6-9894-BEE175DC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5" grpId="0"/>
      <p:bldP spid="6" grpId="0"/>
      <p:bldP spid="9" grpId="0"/>
      <p:bldP spid="10" grpId="0"/>
      <p:bldP spid="11" grpId="0" animBg="1"/>
      <p:bldP spid="12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C9363A4F-8FCC-C06B-25EE-A2986AD8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1943167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14194"/>
              </p:ext>
            </p:extLst>
          </p:nvPr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700713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56150" y="2556495"/>
            <a:ext cx="2859250" cy="73265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3E0C7979-078C-52CA-E205-C7A508F9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73" y="2694221"/>
            <a:ext cx="1943167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FF0000"/>
                </a:solidFill>
                <a:latin typeface="Times New Roman" pitchFamily="18" charset="0"/>
              </a:rPr>
              <a:t>lineárne závislé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7C35AC4-EF66-CED9-EE89-E85C6D5BC08A}"/>
                  </a:ext>
                </a:extLst>
              </p:cNvPr>
              <p:cNvSpPr txBox="1"/>
              <p:nvPr/>
            </p:nvSpPr>
            <p:spPr bwMode="auto">
              <a:xfrm>
                <a:off x="240727" y="3316526"/>
                <a:ext cx="186301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7C35AC4-EF66-CED9-EE89-E85C6D5B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727" y="3316526"/>
                <a:ext cx="1863013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664F8EF-0917-1AD5-D43B-41D40C7ED74A}"/>
                  </a:ext>
                </a:extLst>
              </p:cNvPr>
              <p:cNvSpPr txBox="1"/>
              <p:nvPr/>
            </p:nvSpPr>
            <p:spPr bwMode="auto">
              <a:xfrm>
                <a:off x="262829" y="961655"/>
                <a:ext cx="186301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= 0</a:t>
                </a:r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664F8EF-0917-1AD5-D43B-41D40C7ED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29" y="961655"/>
                <a:ext cx="1863014" cy="460375"/>
              </a:xfrm>
              <a:prstGeom prst="rect">
                <a:avLst/>
              </a:prstGeom>
              <a:blipFill>
                <a:blip r:embed="rId7"/>
                <a:stretch>
                  <a:fillRect t="-8000" r="-327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11B58FE-1769-C29E-A2A3-9BB3D91FB71F}"/>
                  </a:ext>
                </a:extLst>
              </p:cNvPr>
              <p:cNvSpPr txBox="1"/>
              <p:nvPr/>
            </p:nvSpPr>
            <p:spPr bwMode="auto">
              <a:xfrm>
                <a:off x="276465" y="3789040"/>
                <a:ext cx="186301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) = (2,-1) </a:t>
                </a:r>
                <a:endParaRPr lang="sk-SK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11B58FE-1769-C29E-A2A3-9BB3D91F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65" y="3789040"/>
                <a:ext cx="1863014" cy="460375"/>
              </a:xfrm>
              <a:prstGeom prst="rect">
                <a:avLst/>
              </a:prstGeom>
              <a:blipFill>
                <a:blip r:embed="rId8"/>
                <a:stretch>
                  <a:fillRect l="-980"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90C465DE-924D-4A09-27AA-149A33389250}"/>
                  </a:ext>
                </a:extLst>
              </p:cNvPr>
              <p:cNvSpPr txBox="1"/>
              <p:nvPr/>
            </p:nvSpPr>
            <p:spPr bwMode="auto">
              <a:xfrm>
                <a:off x="814862" y="4293096"/>
                <a:ext cx="1164850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90C465DE-924D-4A09-27AA-149A33389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862" y="4293096"/>
                <a:ext cx="1164850" cy="418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378212" y="3257983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8212" y="3257983"/>
                <a:ext cx="384698" cy="418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6784968" y="2113955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4968" y="2113955"/>
                <a:ext cx="425172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89232DA0-736B-FD65-27EE-80D1220C4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73FDD42-D9AF-CA81-6B6A-394E6B23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11" grpId="0"/>
      <p:bldP spid="13" grpId="0"/>
      <p:bldP spid="23" grpId="0"/>
      <p:bldP spid="2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C9363A4F-8FCC-C06B-25EE-A2986AD8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1943167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700713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5076056" y="2204864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3E0C7979-078C-52CA-E205-C7A508F9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73" y="2694221"/>
            <a:ext cx="2323195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lineárne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</a:rPr>
              <a:t>nez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ávislé</a:t>
            </a:r>
            <a:endParaRPr lang="en-US" sz="2000" dirty="0">
              <a:solidFill>
                <a:srgbClr val="0070C0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7C35AC4-EF66-CED9-EE89-E85C6D5BC08A}"/>
                  </a:ext>
                </a:extLst>
              </p:cNvPr>
              <p:cNvSpPr txBox="1"/>
              <p:nvPr/>
            </p:nvSpPr>
            <p:spPr bwMode="auto">
              <a:xfrm>
                <a:off x="240727" y="3316526"/>
                <a:ext cx="186301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7C35AC4-EF66-CED9-EE89-E85C6D5BC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727" y="3316526"/>
                <a:ext cx="1863013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664F8EF-0917-1AD5-D43B-41D40C7ED74A}"/>
                  </a:ext>
                </a:extLst>
              </p:cNvPr>
              <p:cNvSpPr txBox="1"/>
              <p:nvPr/>
            </p:nvSpPr>
            <p:spPr bwMode="auto">
              <a:xfrm>
                <a:off x="262829" y="961655"/>
                <a:ext cx="186301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= 0</a:t>
                </a:r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664F8EF-0917-1AD5-D43B-41D40C7ED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829" y="961655"/>
                <a:ext cx="1863014" cy="460375"/>
              </a:xfrm>
              <a:prstGeom prst="rect">
                <a:avLst/>
              </a:prstGeom>
              <a:blipFill>
                <a:blip r:embed="rId7"/>
                <a:stretch>
                  <a:fillRect t="-8000" r="-327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11B58FE-1769-C29E-A2A3-9BB3D91FB71F}"/>
                  </a:ext>
                </a:extLst>
              </p:cNvPr>
              <p:cNvSpPr txBox="1"/>
              <p:nvPr/>
            </p:nvSpPr>
            <p:spPr bwMode="auto">
              <a:xfrm>
                <a:off x="276465" y="3789040"/>
                <a:ext cx="186301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) = (0,0) </a:t>
                </a:r>
                <a:endParaRPr lang="sk-SK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311B58FE-1769-C29E-A2A3-9BB3D91F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65" y="3789040"/>
                <a:ext cx="1863014" cy="460375"/>
              </a:xfrm>
              <a:prstGeom prst="rect">
                <a:avLst/>
              </a:prstGeom>
              <a:blipFill>
                <a:blip r:embed="rId8"/>
                <a:stretch>
                  <a:fillRect l="-980"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378212" y="3257983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8212" y="3257983"/>
                <a:ext cx="384698" cy="418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762910" y="1900928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2910" y="1900928"/>
                <a:ext cx="425172" cy="4603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B1F63627-4ACC-9EC1-F6B4-FEC57F285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A7DB97A-3452-A676-0FBF-35EC1047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11" grpId="0"/>
      <p:bldP spid="13" grpId="0"/>
      <p:bldP spid="23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C9363A4F-8FCC-C06B-25EE-A2986AD8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664F8EF-0917-1AD5-D43B-41D40C7ED74A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0664F8EF-0917-1AD5-D43B-41D40C7ED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6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9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1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08955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8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089555" cy="460375"/>
              </a:xfrm>
              <a:prstGeom prst="rect">
                <a:avLst/>
              </a:prstGeom>
              <a:blipFill>
                <a:blip r:embed="rId13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51520" y="5028274"/>
                <a:ext cx="208823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7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028274"/>
                <a:ext cx="2088232" cy="460375"/>
              </a:xfrm>
              <a:prstGeom prst="rect">
                <a:avLst/>
              </a:prstGeom>
              <a:blipFill>
                <a:blip r:embed="rId14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2">
            <a:extLst>
              <a:ext uri="{FF2B5EF4-FFF2-40B4-BE49-F238E27FC236}">
                <a16:creationId xmlns:a16="http://schemas.microsoft.com/office/drawing/2014/main" id="{8E77F130-9BC7-CBD8-32A5-B32B89CA3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783AA89F-0D9E-7B6A-E069-3ECA87DB7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792428DC-7173-E7F4-693E-A513EB48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26" grpId="0"/>
      <p:bldP spid="27" grpId="0"/>
      <p:bldP spid="8" grpId="0"/>
      <p:bldP spid="18" grpId="0"/>
      <p:bldP spid="21" grpId="0"/>
      <p:bldP spid="22" grpId="0"/>
      <p:bldP spid="24" grpId="0"/>
      <p:bldP spid="25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66561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8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/4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665619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51520" y="4984849"/>
                <a:ext cx="260500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7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/2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984849"/>
                <a:ext cx="2605008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2608BF95-8936-FAC0-F979-D1153DC25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FF53FE1-6DE4-B12D-32EB-6BEE3E78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9344588-8413-FC5D-F547-8A80A0511630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9344588-8413-FC5D-F547-8A80A0511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3125A24C-F414-A233-EEA4-FFCBF1081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84C0EEC-9462-5466-1F63-505246D98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51520" y="4984849"/>
                <a:ext cx="260500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7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/2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984849"/>
                <a:ext cx="2605008" cy="460375"/>
              </a:xfrm>
              <a:prstGeom prst="rect">
                <a:avLst/>
              </a:prstGeom>
              <a:blipFill>
                <a:blip r:embed="rId12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61354D44-C15A-0E0D-B17F-26BF48027E14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61354D44-C15A-0E0D-B17F-26BF4802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blipFill>
                <a:blip r:embed="rId13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2">
            <a:extLst>
              <a:ext uri="{FF2B5EF4-FFF2-40B4-BE49-F238E27FC236}">
                <a16:creationId xmlns:a16="http://schemas.microsoft.com/office/drawing/2014/main" id="{E6D580F0-0963-0C42-51E7-C78A8C4C3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B630A54-AB49-F09F-83A1-8851475C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60BB362-D979-522E-EB17-2C0BE6D021F4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760BB362-D979-522E-EB17-2C0BE6D02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2">
            <a:extLst>
              <a:ext uri="{FF2B5EF4-FFF2-40B4-BE49-F238E27FC236}">
                <a16:creationId xmlns:a16="http://schemas.microsoft.com/office/drawing/2014/main" id="{FF14D984-683A-3414-CE62-FF2016D8E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05564758-B3B6-E3CC-1388-A71CEA871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5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51520" y="4984849"/>
                <a:ext cx="273630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1.5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3.5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984849"/>
                <a:ext cx="2736304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931EB8F4-0742-CE7A-99D6-D8BE72DD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F31687F-DE02-967C-16B7-4ACEE4B9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2F9F2B5-792B-5031-59E0-424B493A01FE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32F9F2B5-792B-5031-59E0-424B493A0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55BEAF44-CA6E-5830-744C-C0AAE5180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7C8A7D06-4EE2-1160-1DF8-61B0AA6DF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8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51520" y="4984849"/>
                <a:ext cx="273630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1.5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3.5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984849"/>
                <a:ext cx="2736304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931EB8F4-0742-CE7A-99D6-D8BE72DD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42B7CA6-9B9B-2703-C591-5B9A86EE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E422A564-5CEC-974F-C794-9B7D862DAC9D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E422A564-5CEC-974F-C794-9B7D862D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3FF25D02-C715-4AD4-250A-DA8C686A0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850BFC6-4DF2-9F6F-47E0-7C1EE8E6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0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51520" y="4984849"/>
                <a:ext cx="273630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   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1.5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984849"/>
                <a:ext cx="2736304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931EB8F4-0742-CE7A-99D6-D8BE72DD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EB94988-79BD-43B8-F8E8-8813CDEA0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BF78FCFA-148F-F6AA-2DAE-B93E96611511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BF78FCFA-148F-F6AA-2DAE-B93E9661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D78A2DB8-E921-14C4-2FA2-220F3644F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DE09DD93-2CD0-CF8A-0DC1-0EAE8E3A2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51519" y="4984849"/>
                <a:ext cx="336042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   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1.5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 /0.75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19" y="4984849"/>
                <a:ext cx="3360426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931EB8F4-0742-CE7A-99D6-D8BE72DD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7045385-517F-741A-D2ED-8A9F5C38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B88C7F35-D579-27F7-A5F6-227E7D93C7E8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B88C7F35-D579-27F7-A5F6-227E7D93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8C2D3A5D-EB49-8AF2-AAE6-FA4F7A0E3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79B8575-BEC9-D672-ED8A-19B16A2B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26222"/>
              </p:ext>
            </p:extLst>
          </p:nvPr>
        </p:nvGraphicFramePr>
        <p:xfrm>
          <a:off x="2856529" y="1484784"/>
          <a:ext cx="4392488" cy="4719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3095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0929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/>
                    </a:p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613908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3993873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2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/>
              <p:nvPr/>
            </p:nvSpPr>
            <p:spPr bwMode="auto">
              <a:xfrm>
                <a:off x="5570561" y="3623019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0561" y="3623019"/>
                <a:ext cx="317004" cy="41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10813" y="2356308"/>
                <a:ext cx="1280867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13" y="2356308"/>
                <a:ext cx="1280867" cy="41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7386B442-9733-1479-21E2-3279E6489D71}"/>
                  </a:ext>
                </a:extLst>
              </p:cNvPr>
              <p:cNvSpPr txBox="1"/>
              <p:nvPr/>
            </p:nvSpPr>
            <p:spPr bwMode="auto">
              <a:xfrm>
                <a:off x="628824" y="3131277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7386B442-9733-1479-21E2-3279E648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824" y="3131277"/>
                <a:ext cx="1169051" cy="418792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96" name="Rovná spojovacia šípka 481295">
            <a:extLst>
              <a:ext uri="{FF2B5EF4-FFF2-40B4-BE49-F238E27FC236}">
                <a16:creationId xmlns:a16="http://schemas.microsoft.com/office/drawing/2014/main" id="{FEE22F75-DC5C-1004-DC87-E77C63E2AF40}"/>
              </a:ext>
            </a:extLst>
          </p:cNvPr>
          <p:cNvCxnSpPr>
            <a:cxnSpLocks/>
          </p:cNvCxnSpPr>
          <p:nvPr/>
        </p:nvCxnSpPr>
        <p:spPr>
          <a:xfrm flipV="1">
            <a:off x="5447670" y="2870297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37B38FC0-CA47-AAF7-6C7F-98D891CB1163}"/>
                  </a:ext>
                </a:extLst>
              </p:cNvPr>
              <p:cNvSpPr txBox="1"/>
              <p:nvPr/>
            </p:nvSpPr>
            <p:spPr bwMode="auto">
              <a:xfrm>
                <a:off x="6656125" y="2879408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97" name="Object 2">
                <a:extLst>
                  <a:ext uri="{FF2B5EF4-FFF2-40B4-BE49-F238E27FC236}">
                    <a16:creationId xmlns:a16="http://schemas.microsoft.com/office/drawing/2014/main" id="{37B38FC0-CA47-AAF7-6C7F-98D891CB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6125" y="2879408"/>
                <a:ext cx="317004" cy="418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99" name="Vývojový diagram: spojnica 481298">
            <a:extLst>
              <a:ext uri="{FF2B5EF4-FFF2-40B4-BE49-F238E27FC236}">
                <a16:creationId xmlns:a16="http://schemas.microsoft.com/office/drawing/2014/main" id="{7103D170-371D-5DA1-5114-5BD1EE852018}"/>
              </a:ext>
            </a:extLst>
          </p:cNvPr>
          <p:cNvSpPr/>
          <p:nvPr/>
        </p:nvSpPr>
        <p:spPr>
          <a:xfrm>
            <a:off x="6866071" y="2836872"/>
            <a:ext cx="72006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1300" name="Vývojový diagram: spojnica 481299">
            <a:extLst>
              <a:ext uri="{FF2B5EF4-FFF2-40B4-BE49-F238E27FC236}">
                <a16:creationId xmlns:a16="http://schemas.microsoft.com/office/drawing/2014/main" id="{7F266540-4E55-13EE-39D2-05726CB77531}"/>
              </a:ext>
            </a:extLst>
          </p:cNvPr>
          <p:cNvSpPr/>
          <p:nvPr/>
        </p:nvSpPr>
        <p:spPr>
          <a:xfrm>
            <a:off x="5400093" y="3207132"/>
            <a:ext cx="72006" cy="7200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1" name="Object 2">
                <a:extLst>
                  <a:ext uri="{FF2B5EF4-FFF2-40B4-BE49-F238E27FC236}">
                    <a16:creationId xmlns:a16="http://schemas.microsoft.com/office/drawing/2014/main" id="{AC47ECEA-FF9A-82D3-6021-3D66362D2E9D}"/>
                  </a:ext>
                </a:extLst>
              </p:cNvPr>
              <p:cNvSpPr txBox="1"/>
              <p:nvPr/>
            </p:nvSpPr>
            <p:spPr bwMode="auto">
              <a:xfrm>
                <a:off x="410813" y="1896417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B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=(7,3)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481301" name="Object 2">
                <a:extLst>
                  <a:ext uri="{FF2B5EF4-FFF2-40B4-BE49-F238E27FC236}">
                    <a16:creationId xmlns:a16="http://schemas.microsoft.com/office/drawing/2014/main" id="{AC47ECEA-FF9A-82D3-6021-3D6636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13" y="1896417"/>
                <a:ext cx="1169051" cy="418792"/>
              </a:xfrm>
              <a:prstGeom prst="rect">
                <a:avLst/>
              </a:prstGeom>
              <a:blipFill>
                <a:blip r:embed="rId8"/>
                <a:stretch>
                  <a:fillRect l="-4167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2" name="Object 2">
                <a:extLst>
                  <a:ext uri="{FF2B5EF4-FFF2-40B4-BE49-F238E27FC236}">
                    <a16:creationId xmlns:a16="http://schemas.microsoft.com/office/drawing/2014/main" id="{CC32336D-3878-55DE-BDE7-3FFAC567CEC7}"/>
                  </a:ext>
                </a:extLst>
              </p:cNvPr>
              <p:cNvSpPr txBox="1"/>
              <p:nvPr/>
            </p:nvSpPr>
            <p:spPr bwMode="auto">
              <a:xfrm>
                <a:off x="405723" y="1558996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=(3,2)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481302" name="Object 2">
                <a:extLst>
                  <a:ext uri="{FF2B5EF4-FFF2-40B4-BE49-F238E27FC236}">
                    <a16:creationId xmlns:a16="http://schemas.microsoft.com/office/drawing/2014/main" id="{CC32336D-3878-55DE-BDE7-3FFAC567C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23" y="1558996"/>
                <a:ext cx="1169051" cy="418792"/>
              </a:xfrm>
              <a:prstGeom prst="rect">
                <a:avLst/>
              </a:prstGeom>
              <a:blipFill>
                <a:blip r:embed="rId9"/>
                <a:stretch>
                  <a:fillRect l="-4712" t="-8824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3" name="Object 2">
                <a:extLst>
                  <a:ext uri="{FF2B5EF4-FFF2-40B4-BE49-F238E27FC236}">
                    <a16:creationId xmlns:a16="http://schemas.microsoft.com/office/drawing/2014/main" id="{20F79862-4B61-ED00-33DC-07F9F7C31567}"/>
                  </a:ext>
                </a:extLst>
              </p:cNvPr>
              <p:cNvSpPr txBox="1"/>
              <p:nvPr/>
            </p:nvSpPr>
            <p:spPr bwMode="auto">
              <a:xfrm>
                <a:off x="6757524" y="2431048"/>
                <a:ext cx="361105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303" name="Object 2">
                <a:extLst>
                  <a:ext uri="{FF2B5EF4-FFF2-40B4-BE49-F238E27FC236}">
                    <a16:creationId xmlns:a16="http://schemas.microsoft.com/office/drawing/2014/main" id="{20F79862-4B61-ED00-33DC-07F9F7C3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7524" y="2431048"/>
                <a:ext cx="361105" cy="418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4" name="Object 2">
                <a:extLst>
                  <a:ext uri="{FF2B5EF4-FFF2-40B4-BE49-F238E27FC236}">
                    <a16:creationId xmlns:a16="http://schemas.microsoft.com/office/drawing/2014/main" id="{8698E5A5-6B03-C35B-1EAE-768A91020DB0}"/>
                  </a:ext>
                </a:extLst>
              </p:cNvPr>
              <p:cNvSpPr txBox="1"/>
              <p:nvPr/>
            </p:nvSpPr>
            <p:spPr bwMode="auto">
              <a:xfrm>
                <a:off x="5263906" y="2780178"/>
                <a:ext cx="3611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304" name="Object 2">
                <a:extLst>
                  <a:ext uri="{FF2B5EF4-FFF2-40B4-BE49-F238E27FC236}">
                    <a16:creationId xmlns:a16="http://schemas.microsoft.com/office/drawing/2014/main" id="{8698E5A5-6B03-C35B-1EAE-768A9102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3906" y="2780178"/>
                <a:ext cx="361104" cy="4187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305" name="Object 2">
                <a:extLst>
                  <a:ext uri="{FF2B5EF4-FFF2-40B4-BE49-F238E27FC236}">
                    <a16:creationId xmlns:a16="http://schemas.microsoft.com/office/drawing/2014/main" id="{85E9F24C-477B-47E4-62D4-6F3DD8F494F5}"/>
                  </a:ext>
                </a:extLst>
              </p:cNvPr>
              <p:cNvSpPr txBox="1"/>
              <p:nvPr/>
            </p:nvSpPr>
            <p:spPr bwMode="auto">
              <a:xfrm>
                <a:off x="405722" y="2734828"/>
                <a:ext cx="193402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rgbClr val="0000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7,3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−(3,2)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481305" name="Object 2">
                <a:extLst>
                  <a:ext uri="{FF2B5EF4-FFF2-40B4-BE49-F238E27FC236}">
                    <a16:creationId xmlns:a16="http://schemas.microsoft.com/office/drawing/2014/main" id="{85E9F24C-477B-47E4-62D4-6F3DD8F4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22" y="2734828"/>
                <a:ext cx="1934029" cy="418792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3A7A38E9-7905-51E5-F28A-14FBB27C7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369E70E-86C1-B8A1-0109-57008A15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9" grpId="0"/>
      <p:bldP spid="481295" grpId="0"/>
      <p:bldP spid="481297" grpId="0"/>
      <p:bldP spid="481299" grpId="0" animBg="1"/>
      <p:bldP spid="481300" grpId="0" animBg="1"/>
      <p:bldP spid="481301" grpId="0"/>
      <p:bldP spid="481302" grpId="0"/>
      <p:bldP spid="481303" grpId="0"/>
      <p:bldP spid="481304" grpId="0"/>
      <p:bldP spid="4813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/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(4,2)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(3,3)+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(8,7)=(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193EDAB-F9E7-6A38-DA3C-06509582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55" y="3976737"/>
                <a:ext cx="3745739" cy="4603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/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0.75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8A999AA-A9DF-ADE1-3E46-27954647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197" y="4581128"/>
                <a:ext cx="2953650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/>
              <p:nvPr/>
            </p:nvSpPr>
            <p:spPr bwMode="auto">
              <a:xfrm>
                <a:off x="293507" y="4942448"/>
                <a:ext cx="336042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6ACE8520-3A9D-10BD-799D-6F822CF3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507" y="4942448"/>
                <a:ext cx="3360426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931EB8F4-0742-CE7A-99D6-D8BE72DD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807" y="4492980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D56E08CD-58AB-691B-7545-773DB8182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1" y="5370633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DE0395B-801F-C2D9-0EA2-3FEDF2C66B7B}"/>
                  </a:ext>
                </a:extLst>
              </p:cNvPr>
              <p:cNvSpPr txBox="1"/>
              <p:nvPr/>
            </p:nvSpPr>
            <p:spPr bwMode="auto">
              <a:xfrm>
                <a:off x="383802" y="5827357"/>
                <a:ext cx="94783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0DE0395B-801F-C2D9-0EA2-3FEDF2C6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802" y="5827357"/>
                <a:ext cx="947838" cy="4603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0E0D7C16-7B2D-BFB9-AB73-374D7DF1E2C4}"/>
                  </a:ext>
                </a:extLst>
              </p:cNvPr>
              <p:cNvSpPr txBox="1"/>
              <p:nvPr/>
            </p:nvSpPr>
            <p:spPr bwMode="auto">
              <a:xfrm>
                <a:off x="1331640" y="5827357"/>
                <a:ext cx="112651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−2,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0E0D7C16-7B2D-BFB9-AB73-374D7DF1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5827357"/>
                <a:ext cx="1126510" cy="4603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362C00E9-AA59-A645-B1B0-EE1CBEE2BC0D}"/>
                  </a:ext>
                </a:extLst>
              </p:cNvPr>
              <p:cNvSpPr txBox="1"/>
              <p:nvPr/>
            </p:nvSpPr>
            <p:spPr bwMode="auto">
              <a:xfrm>
                <a:off x="2439337" y="5797750"/>
                <a:ext cx="117260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−0,5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362C00E9-AA59-A645-B1B0-EE1CBEE2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9337" y="5797750"/>
                <a:ext cx="1172608" cy="4603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5">
            <a:extLst>
              <a:ext uri="{FF2B5EF4-FFF2-40B4-BE49-F238E27FC236}">
                <a16:creationId xmlns:a16="http://schemas.microsoft.com/office/drawing/2014/main" id="{9B8581C6-C54B-249F-1F75-3A5305B2D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D10AE46D-4BE4-4537-22DC-0466EA90BF75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D10AE46D-4BE4-4537-22DC-0466EA90B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7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2">
            <a:extLst>
              <a:ext uri="{FF2B5EF4-FFF2-40B4-BE49-F238E27FC236}">
                <a16:creationId xmlns:a16="http://schemas.microsoft.com/office/drawing/2014/main" id="{75E182E9-026F-CB29-1845-A3D38DAD0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2F8851A3-0A0B-F509-B0C4-AC55A8629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80834"/>
              </p:ext>
            </p:extLst>
          </p:nvPr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297003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427021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716016" y="1842920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870" y="1538984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D9B092-AA1B-4AEE-99BE-92B01C91C9B5}"/>
                  </a:ext>
                </a:extLst>
              </p:cNvPr>
              <p:cNvSpPr txBox="1"/>
              <p:nvPr/>
            </p:nvSpPr>
            <p:spPr bwMode="auto">
              <a:xfrm>
                <a:off x="218694" y="4005064"/>
                <a:ext cx="2807411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 = (-0.5 , -2, 1) </a:t>
                </a:r>
                <a:endParaRPr lang="sk-SK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D9B092-AA1B-4AEE-99BE-92B01C91C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694" y="4005064"/>
                <a:ext cx="2807411" cy="460375"/>
              </a:xfrm>
              <a:prstGeom prst="rect">
                <a:avLst/>
              </a:prstGeom>
              <a:blipFill>
                <a:blip r:embed="rId11"/>
                <a:stretch>
                  <a:fillRect l="-652" t="-78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0777040-1AF0-5666-80DF-75D8CE445BA8}"/>
                  </a:ext>
                </a:extLst>
              </p:cNvPr>
              <p:cNvSpPr txBox="1"/>
              <p:nvPr/>
            </p:nvSpPr>
            <p:spPr bwMode="auto">
              <a:xfrm>
                <a:off x="225442" y="4480793"/>
                <a:ext cx="305041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0777040-1AF0-5666-80DF-75D8CE44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42" y="4480793"/>
                <a:ext cx="3050414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A7888F0E-C872-1C47-D008-4CCCD9E37C5B}"/>
                  </a:ext>
                </a:extLst>
              </p:cNvPr>
              <p:cNvSpPr txBox="1"/>
              <p:nvPr/>
            </p:nvSpPr>
            <p:spPr bwMode="auto">
              <a:xfrm>
                <a:off x="1925613" y="4911082"/>
                <a:ext cx="1752131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A7888F0E-C872-1C47-D008-4CCCD9E37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13" y="4911082"/>
                <a:ext cx="1752131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E340C5B5-3AD8-6037-A909-DBC85420D496}"/>
              </a:ext>
            </a:extLst>
          </p:cNvPr>
          <p:cNvCxnSpPr>
            <a:cxnSpLocks/>
          </p:cNvCxnSpPr>
          <p:nvPr/>
        </p:nvCxnSpPr>
        <p:spPr>
          <a:xfrm flipV="1">
            <a:off x="4371532" y="3645024"/>
            <a:ext cx="776532" cy="37267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29A58C9-5BD9-EFF2-BA3C-F6E356933DD5}"/>
                  </a:ext>
                </a:extLst>
              </p:cNvPr>
              <p:cNvSpPr txBox="1"/>
              <p:nvPr/>
            </p:nvSpPr>
            <p:spPr bwMode="auto">
              <a:xfrm>
                <a:off x="4848458" y="3724501"/>
                <a:ext cx="65863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29A58C9-5BD9-EFF2-BA3C-F6E356933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458" y="3724501"/>
                <a:ext cx="658633" cy="418792"/>
              </a:xfrm>
              <a:prstGeom prst="rect">
                <a:avLst/>
              </a:prstGeom>
              <a:blipFill>
                <a:blip r:embed="rId14"/>
                <a:stretch>
                  <a:fillRect r="-9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82" name="Rectangle 5">
            <a:extLst>
              <a:ext uri="{FF2B5EF4-FFF2-40B4-BE49-F238E27FC236}">
                <a16:creationId xmlns:a16="http://schemas.microsoft.com/office/drawing/2014/main" id="{761740FF-8473-E28C-10FE-8FD5A228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3" name="Object 2">
                <a:extLst>
                  <a:ext uri="{FF2B5EF4-FFF2-40B4-BE49-F238E27FC236}">
                    <a16:creationId xmlns:a16="http://schemas.microsoft.com/office/drawing/2014/main" id="{2D215779-B1F1-5582-25FE-041FE88C05C7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481283" name="Object 2">
                <a:extLst>
                  <a:ext uri="{FF2B5EF4-FFF2-40B4-BE49-F238E27FC236}">
                    <a16:creationId xmlns:a16="http://schemas.microsoft.com/office/drawing/2014/main" id="{2D215779-B1F1-5582-25FE-041FE88C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5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2">
            <a:extLst>
              <a:ext uri="{FF2B5EF4-FFF2-40B4-BE49-F238E27FC236}">
                <a16:creationId xmlns:a16="http://schemas.microsoft.com/office/drawing/2014/main" id="{02C380D9-9972-3A37-5598-B8E6CDB3F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6B1731C-9953-3315-9985-E9563A6D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4812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82096"/>
              </p:ext>
            </p:extLst>
          </p:nvPr>
        </p:nvGraphicFramePr>
        <p:xfrm>
          <a:off x="2856529" y="1484784"/>
          <a:ext cx="4392488" cy="44788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297003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427021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375479" y="2918902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062333" y="2614966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2333" y="2614966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5070280" y="2610256"/>
            <a:ext cx="2885742" cy="258632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080" y="2283421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D9B092-AA1B-4AEE-99BE-92B01C91C9B5}"/>
                  </a:ext>
                </a:extLst>
              </p:cNvPr>
              <p:cNvSpPr txBox="1"/>
              <p:nvPr/>
            </p:nvSpPr>
            <p:spPr bwMode="auto">
              <a:xfrm>
                <a:off x="218694" y="4005064"/>
                <a:ext cx="2807411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 = (-0.5 , -2, 1) </a:t>
                </a:r>
                <a:endParaRPr lang="sk-SK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D9B092-AA1B-4AEE-99BE-92B01C91C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694" y="4005064"/>
                <a:ext cx="2807411" cy="460375"/>
              </a:xfrm>
              <a:prstGeom prst="rect">
                <a:avLst/>
              </a:prstGeom>
              <a:blipFill>
                <a:blip r:embed="rId11"/>
                <a:stretch>
                  <a:fillRect l="-652" t="-78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0777040-1AF0-5666-80DF-75D8CE445BA8}"/>
                  </a:ext>
                </a:extLst>
              </p:cNvPr>
              <p:cNvSpPr txBox="1"/>
              <p:nvPr/>
            </p:nvSpPr>
            <p:spPr bwMode="auto">
              <a:xfrm>
                <a:off x="225442" y="4480793"/>
                <a:ext cx="305041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0777040-1AF0-5666-80DF-75D8CE44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42" y="4480793"/>
                <a:ext cx="3050414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A7888F0E-C872-1C47-D008-4CCCD9E37C5B}"/>
                  </a:ext>
                </a:extLst>
              </p:cNvPr>
              <p:cNvSpPr txBox="1"/>
              <p:nvPr/>
            </p:nvSpPr>
            <p:spPr bwMode="auto">
              <a:xfrm>
                <a:off x="1925613" y="4911082"/>
                <a:ext cx="1752131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A7888F0E-C872-1C47-D008-4CCCD9E37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13" y="4911082"/>
                <a:ext cx="1752131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E340C5B5-3AD8-6037-A909-DBC85420D496}"/>
              </a:ext>
            </a:extLst>
          </p:cNvPr>
          <p:cNvCxnSpPr>
            <a:cxnSpLocks/>
          </p:cNvCxnSpPr>
          <p:nvPr/>
        </p:nvCxnSpPr>
        <p:spPr>
          <a:xfrm flipV="1">
            <a:off x="4371532" y="3645024"/>
            <a:ext cx="776532" cy="37267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29A58C9-5BD9-EFF2-BA3C-F6E356933DD5}"/>
                  </a:ext>
                </a:extLst>
              </p:cNvPr>
              <p:cNvSpPr txBox="1"/>
              <p:nvPr/>
            </p:nvSpPr>
            <p:spPr bwMode="auto">
              <a:xfrm>
                <a:off x="4848458" y="3724501"/>
                <a:ext cx="65863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29A58C9-5BD9-EFF2-BA3C-F6E356933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458" y="3724501"/>
                <a:ext cx="658633" cy="418792"/>
              </a:xfrm>
              <a:prstGeom prst="rect">
                <a:avLst/>
              </a:prstGeom>
              <a:blipFill>
                <a:blip r:embed="rId14"/>
                <a:stretch>
                  <a:fillRect r="-9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D59021A8-904E-AA26-D446-3149FCD279D2}"/>
              </a:ext>
            </a:extLst>
          </p:cNvPr>
          <p:cNvCxnSpPr>
            <a:cxnSpLocks/>
          </p:cNvCxnSpPr>
          <p:nvPr/>
        </p:nvCxnSpPr>
        <p:spPr>
          <a:xfrm flipV="1">
            <a:off x="4388133" y="1842920"/>
            <a:ext cx="2158164" cy="217605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D27CA14-7EAA-23AA-6833-7F32E1F0FC20}"/>
                  </a:ext>
                </a:extLst>
              </p:cNvPr>
              <p:cNvSpPr txBox="1"/>
              <p:nvPr/>
            </p:nvSpPr>
            <p:spPr bwMode="auto">
              <a:xfrm>
                <a:off x="5888897" y="1685043"/>
                <a:ext cx="65863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D27CA14-7EAA-23AA-6833-7F32E1F0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8897" y="1685043"/>
                <a:ext cx="658633" cy="4187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A1F12983-3422-F062-49EF-869EC674772A}"/>
              </a:ext>
            </a:extLst>
          </p:cNvPr>
          <p:cNvCxnSpPr>
            <a:cxnSpLocks/>
          </p:cNvCxnSpPr>
          <p:nvPr/>
        </p:nvCxnSpPr>
        <p:spPr>
          <a:xfrm flipV="1">
            <a:off x="6543346" y="1467423"/>
            <a:ext cx="776532" cy="37267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43DB1F05-0001-9F8A-ACCB-B75031E9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E7AE671A-5FF7-7CFC-2110-8D618FFFBA21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E7AE671A-5FF7-7CFC-2110-8D618FFF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6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2">
            <a:extLst>
              <a:ext uri="{FF2B5EF4-FFF2-40B4-BE49-F238E27FC236}">
                <a16:creationId xmlns:a16="http://schemas.microsoft.com/office/drawing/2014/main" id="{031595AD-097B-49E4-C198-F80A49FDE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44D23B3-87D5-C299-060C-B37822AA3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=(3,3)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90467" cy="460375"/>
              </a:xfrm>
              <a:prstGeom prst="rect">
                <a:avLst/>
              </a:prstGeom>
              <a:blipFill>
                <a:blip r:embed="rId2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84499"/>
              </p:ext>
            </p:extLst>
          </p:nvPr>
        </p:nvGraphicFramePr>
        <p:xfrm>
          <a:off x="2856529" y="1484784"/>
          <a:ext cx="4392488" cy="45076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297003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427021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53235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70789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356992"/>
            <a:ext cx="1434030" cy="70376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213749" cy="418792"/>
              </a:xfrm>
              <a:prstGeom prst="rect">
                <a:avLst/>
              </a:prstGeom>
              <a:blipFill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54D01B04-32A5-816C-96D2-AFA57CD30C77}"/>
              </a:ext>
            </a:extLst>
          </p:cNvPr>
          <p:cNvCxnSpPr>
            <a:cxnSpLocks/>
          </p:cNvCxnSpPr>
          <p:nvPr/>
        </p:nvCxnSpPr>
        <p:spPr>
          <a:xfrm flipV="1">
            <a:off x="4375479" y="2918902"/>
            <a:ext cx="1080120" cy="11116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/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3D835FFA-D8DD-938A-D811-97DE343A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4357" y="3338959"/>
                <a:ext cx="384698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/>
              <p:nvPr/>
            </p:nvSpPr>
            <p:spPr bwMode="auto">
              <a:xfrm>
                <a:off x="5062333" y="2614966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6ADBAF77-4767-054E-1ABA-68EE9DA6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2333" y="2614966"/>
                <a:ext cx="42517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/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=(8,7)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CB630843-120B-589F-674A-170503C5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752601"/>
                <a:ext cx="1190467" cy="460375"/>
              </a:xfrm>
              <a:prstGeom prst="rect">
                <a:avLst/>
              </a:prstGeom>
              <a:blipFill>
                <a:blip r:embed="rId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54165C3C-8BDC-80F2-CA2E-936FF0444D43}"/>
              </a:ext>
            </a:extLst>
          </p:cNvPr>
          <p:cNvCxnSpPr>
            <a:cxnSpLocks/>
          </p:cNvCxnSpPr>
          <p:nvPr/>
        </p:nvCxnSpPr>
        <p:spPr>
          <a:xfrm flipV="1">
            <a:off x="4363276" y="1511554"/>
            <a:ext cx="2913401" cy="255041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/>
              <p:nvPr/>
            </p:nvSpPr>
            <p:spPr bwMode="auto">
              <a:xfrm>
                <a:off x="6822076" y="1148812"/>
                <a:ext cx="42517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sk-S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31FDDAB-2319-7B46-682F-CE2146A2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2076" y="1148812"/>
                <a:ext cx="425172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/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39CFAEFB-EBCB-9D0D-A85A-6EAECFED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01" y="3460494"/>
                <a:ext cx="2635727" cy="460375"/>
              </a:xfrm>
              <a:prstGeom prst="rect">
                <a:avLst/>
              </a:prstGeom>
              <a:blipFill>
                <a:blip r:embed="rId10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D9B092-AA1B-4AEE-99BE-92B01C91C9B5}"/>
                  </a:ext>
                </a:extLst>
              </p:cNvPr>
              <p:cNvSpPr txBox="1"/>
              <p:nvPr/>
            </p:nvSpPr>
            <p:spPr bwMode="auto">
              <a:xfrm>
                <a:off x="218694" y="4005064"/>
                <a:ext cx="2807411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) = (-0.5 , -2, 1) </a:t>
                </a:r>
                <a:endParaRPr lang="sk-SK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72D9B092-AA1B-4AEE-99BE-92B01C91C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694" y="4005064"/>
                <a:ext cx="2807411" cy="460375"/>
              </a:xfrm>
              <a:prstGeom prst="rect">
                <a:avLst/>
              </a:prstGeom>
              <a:blipFill>
                <a:blip r:embed="rId11"/>
                <a:stretch>
                  <a:fillRect l="-652" t="-78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0777040-1AF0-5666-80DF-75D8CE445BA8}"/>
                  </a:ext>
                </a:extLst>
              </p:cNvPr>
              <p:cNvSpPr txBox="1"/>
              <p:nvPr/>
            </p:nvSpPr>
            <p:spPr bwMode="auto">
              <a:xfrm>
                <a:off x="225442" y="4480793"/>
                <a:ext cx="305041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8" name="Object 2">
                <a:extLst>
                  <a:ext uri="{FF2B5EF4-FFF2-40B4-BE49-F238E27FC236}">
                    <a16:creationId xmlns:a16="http://schemas.microsoft.com/office/drawing/2014/main" id="{70777040-1AF0-5666-80DF-75D8CE44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42" y="4480793"/>
                <a:ext cx="3050414" cy="460375"/>
              </a:xfrm>
              <a:prstGeom prst="rect">
                <a:avLst/>
              </a:prstGeom>
              <a:blipFill>
                <a:blip r:embed="rId12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A7888F0E-C872-1C47-D008-4CCCD9E37C5B}"/>
                  </a:ext>
                </a:extLst>
              </p:cNvPr>
              <p:cNvSpPr txBox="1"/>
              <p:nvPr/>
            </p:nvSpPr>
            <p:spPr bwMode="auto">
              <a:xfrm>
                <a:off x="1925613" y="4911082"/>
                <a:ext cx="1752131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A7888F0E-C872-1C47-D008-4CCCD9E37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613" y="4911082"/>
                <a:ext cx="1752131" cy="460375"/>
              </a:xfrm>
              <a:prstGeom prst="rect">
                <a:avLst/>
              </a:prstGeom>
              <a:blipFill>
                <a:blip r:embed="rId1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E340C5B5-3AD8-6037-A909-DBC85420D496}"/>
              </a:ext>
            </a:extLst>
          </p:cNvPr>
          <p:cNvCxnSpPr>
            <a:cxnSpLocks/>
          </p:cNvCxnSpPr>
          <p:nvPr/>
        </p:nvCxnSpPr>
        <p:spPr>
          <a:xfrm flipV="1">
            <a:off x="4371532" y="3645024"/>
            <a:ext cx="776532" cy="37267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29A58C9-5BD9-EFF2-BA3C-F6E356933DD5}"/>
                  </a:ext>
                </a:extLst>
              </p:cNvPr>
              <p:cNvSpPr txBox="1"/>
              <p:nvPr/>
            </p:nvSpPr>
            <p:spPr bwMode="auto">
              <a:xfrm>
                <a:off x="4848458" y="3724501"/>
                <a:ext cx="65863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429A58C9-5BD9-EFF2-BA3C-F6E356933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8458" y="3724501"/>
                <a:ext cx="658633" cy="418792"/>
              </a:xfrm>
              <a:prstGeom prst="rect">
                <a:avLst/>
              </a:prstGeom>
              <a:blipFill>
                <a:blip r:embed="rId14"/>
                <a:stretch>
                  <a:fillRect r="-9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D59021A8-904E-AA26-D446-3149FCD279D2}"/>
              </a:ext>
            </a:extLst>
          </p:cNvPr>
          <p:cNvCxnSpPr>
            <a:cxnSpLocks/>
          </p:cNvCxnSpPr>
          <p:nvPr/>
        </p:nvCxnSpPr>
        <p:spPr>
          <a:xfrm flipV="1">
            <a:off x="4388133" y="1842920"/>
            <a:ext cx="2158164" cy="2176057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D27CA14-7EAA-23AA-6833-7F32E1F0FC20}"/>
                  </a:ext>
                </a:extLst>
              </p:cNvPr>
              <p:cNvSpPr txBox="1"/>
              <p:nvPr/>
            </p:nvSpPr>
            <p:spPr bwMode="auto">
              <a:xfrm>
                <a:off x="5888897" y="1685043"/>
                <a:ext cx="65863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1D27CA14-7EAA-23AA-6833-7F32E1F0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8897" y="1685043"/>
                <a:ext cx="658633" cy="4187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A1F12983-3422-F062-49EF-869EC674772A}"/>
              </a:ext>
            </a:extLst>
          </p:cNvPr>
          <p:cNvCxnSpPr>
            <a:cxnSpLocks/>
          </p:cNvCxnSpPr>
          <p:nvPr/>
        </p:nvCxnSpPr>
        <p:spPr>
          <a:xfrm flipV="1">
            <a:off x="6543346" y="1467423"/>
            <a:ext cx="776532" cy="37267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A18EFE73-A400-FCC4-1789-A29D8737E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FD67B671-6ADF-47DE-9496-4C888E3872BC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FD67B671-6ADF-47DE-9496-4C888E38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16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2">
            <a:extLst>
              <a:ext uri="{FF2B5EF4-FFF2-40B4-BE49-F238E27FC236}">
                <a16:creationId xmlns:a16="http://schemas.microsoft.com/office/drawing/2014/main" id="{8CC75979-CBD4-117D-D3FC-73B0F0940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D39CA787-0083-4B29-7773-708476C9E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274802" y="2047592"/>
                <a:ext cx="169156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=(0, 2, 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02" y="2047592"/>
                <a:ext cx="1691564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251520" y="1628800"/>
                <a:ext cx="170515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 0, 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628800"/>
                <a:ext cx="1705153" cy="41879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>
            <a:extLst>
              <a:ext uri="{FF2B5EF4-FFF2-40B4-BE49-F238E27FC236}">
                <a16:creationId xmlns:a16="http://schemas.microsoft.com/office/drawing/2014/main" id="{3E0C7979-078C-52CA-E205-C7A508F9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87" y="1840471"/>
            <a:ext cx="1943167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FF0000"/>
                </a:solidFill>
                <a:latin typeface="Times New Roman" pitchFamily="18" charset="0"/>
              </a:rPr>
              <a:t>lineárne závislé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7F60F-F7AD-855A-B2C2-2C97C3AF2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0FB7F6ED-5197-FFCC-756B-D7D638A5965B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0FB7F6ED-5197-FFCC-756B-D7D638A5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4B61FDD-20E7-6053-50A2-55D777D420D9}"/>
                  </a:ext>
                </a:extLst>
              </p:cNvPr>
              <p:cNvSpPr txBox="1"/>
              <p:nvPr/>
            </p:nvSpPr>
            <p:spPr bwMode="auto">
              <a:xfrm>
                <a:off x="284738" y="2508800"/>
                <a:ext cx="169156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 2, 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4B61FDD-20E7-6053-50A2-55D777D4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738" y="2508800"/>
                <a:ext cx="1691564" cy="46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0476FFB-2076-5A0A-7257-DC8C54815767}"/>
                  </a:ext>
                </a:extLst>
              </p:cNvPr>
              <p:cNvSpPr txBox="1"/>
              <p:nvPr/>
            </p:nvSpPr>
            <p:spPr bwMode="auto">
              <a:xfrm>
                <a:off x="141503" y="3173979"/>
                <a:ext cx="528444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0, 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2, 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2, 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0, 0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0476FFB-2076-5A0A-7257-DC8C5481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503" y="3173979"/>
                <a:ext cx="5284448" cy="460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2564F11A-7008-CDCF-353E-25E5B7013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05" y="3083116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3" name="Object 18">
                <a:extLst>
                  <a:ext uri="{FF2B5EF4-FFF2-40B4-BE49-F238E27FC236}">
                    <a16:creationId xmlns:a16="http://schemas.microsoft.com/office/drawing/2014/main" id="{F07B9DC7-C8E2-15BF-254B-7E66DD76C77F}"/>
                  </a:ext>
                </a:extLst>
              </p:cNvPr>
              <p:cNvSpPr txBox="1"/>
              <p:nvPr/>
            </p:nvSpPr>
            <p:spPr bwMode="auto">
              <a:xfrm>
                <a:off x="2062349" y="1663429"/>
                <a:ext cx="1573547" cy="87498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sk-SK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sk-SK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sk-SK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sk-SK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sk-SK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k-SK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3" name="Object 18">
                <a:extLst>
                  <a:ext uri="{FF2B5EF4-FFF2-40B4-BE49-F238E27FC236}">
                    <a16:creationId xmlns:a16="http://schemas.microsoft.com/office/drawing/2014/main" id="{F07B9DC7-C8E2-15BF-254B-7E66DD76C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349" y="1663429"/>
                <a:ext cx="1573547" cy="87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3967D0CA-713B-7B7D-8102-D1AC99F4EC95}"/>
                  </a:ext>
                </a:extLst>
              </p:cNvPr>
              <p:cNvSpPr txBox="1"/>
              <p:nvPr/>
            </p:nvSpPr>
            <p:spPr bwMode="auto">
              <a:xfrm>
                <a:off x="3491880" y="1851485"/>
                <a:ext cx="302433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−4 −4 −0=0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3967D0CA-713B-7B7D-8102-D1AC99F4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1851485"/>
                <a:ext cx="3024336" cy="4603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6" name="Object 2">
                <a:extLst>
                  <a:ext uri="{FF2B5EF4-FFF2-40B4-BE49-F238E27FC236}">
                    <a16:creationId xmlns:a16="http://schemas.microsoft.com/office/drawing/2014/main" id="{10EFA074-DA21-DC8A-A540-329368E572CF}"/>
                  </a:ext>
                </a:extLst>
              </p:cNvPr>
              <p:cNvSpPr txBox="1"/>
              <p:nvPr/>
            </p:nvSpPr>
            <p:spPr bwMode="auto">
              <a:xfrm>
                <a:off x="4907895" y="2924197"/>
                <a:ext cx="3310476" cy="99244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0, 0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6" name="Object 2">
                <a:extLst>
                  <a:ext uri="{FF2B5EF4-FFF2-40B4-BE49-F238E27FC236}">
                    <a16:creationId xmlns:a16="http://schemas.microsoft.com/office/drawing/2014/main" id="{10EFA074-DA21-DC8A-A540-329368E57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7895" y="2924197"/>
                <a:ext cx="3310476" cy="99244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D4E5AD43-8EB1-C8C3-5993-E584E778A2B2}"/>
                  </a:ext>
                </a:extLst>
              </p:cNvPr>
              <p:cNvSpPr txBox="1"/>
              <p:nvPr/>
            </p:nvSpPr>
            <p:spPr bwMode="auto">
              <a:xfrm>
                <a:off x="5322378" y="4118445"/>
                <a:ext cx="2667078" cy="103045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baseline="-250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sk-SK" b="0" i="0" baseline="-250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sk-SK" b="0" i="0" baseline="-250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D4E5AD43-8EB1-C8C3-5993-E584E778A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2378" y="4118445"/>
                <a:ext cx="2667078" cy="103045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61BBDDD0-2294-5BD8-2CC6-2FF2977C6B21}"/>
                  </a:ext>
                </a:extLst>
              </p:cNvPr>
              <p:cNvSpPr txBox="1"/>
              <p:nvPr/>
            </p:nvSpPr>
            <p:spPr bwMode="auto">
              <a:xfrm>
                <a:off x="5459206" y="5253273"/>
                <a:ext cx="243936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61BBDDD0-2294-5BD8-2CC6-2FF2977C6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9206" y="5253273"/>
                <a:ext cx="2439366" cy="460375"/>
              </a:xfrm>
              <a:prstGeom prst="rect">
                <a:avLst/>
              </a:prstGeom>
              <a:blipFill>
                <a:blip r:embed="rId26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43C7B28-754E-FE64-0F1E-EBB5BC25EAFC}"/>
                  </a:ext>
                </a:extLst>
              </p:cNvPr>
              <p:cNvSpPr txBox="1"/>
              <p:nvPr/>
            </p:nvSpPr>
            <p:spPr bwMode="auto">
              <a:xfrm>
                <a:off x="5480818" y="5684706"/>
                <a:ext cx="23501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743C7B28-754E-FE64-0F1E-EBB5BC25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0818" y="5684706"/>
                <a:ext cx="2350199" cy="460375"/>
              </a:xfrm>
              <a:prstGeom prst="rect">
                <a:avLst/>
              </a:prstGeom>
              <a:blipFill>
                <a:blip r:embed="rId27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C2FBE0B8-8514-7A82-D1E0-327C8DBF1C6A}"/>
                  </a:ext>
                </a:extLst>
              </p:cNvPr>
              <p:cNvSpPr txBox="1"/>
              <p:nvPr/>
            </p:nvSpPr>
            <p:spPr bwMode="auto">
              <a:xfrm>
                <a:off x="5463212" y="6097906"/>
                <a:ext cx="236780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C2FBE0B8-8514-7A82-D1E0-327C8DBF1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3212" y="6097906"/>
                <a:ext cx="2367806" cy="460375"/>
              </a:xfrm>
              <a:prstGeom prst="rect">
                <a:avLst/>
              </a:prstGeom>
              <a:blipFill>
                <a:blip r:embed="rId28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2">
            <a:extLst>
              <a:ext uri="{FF2B5EF4-FFF2-40B4-BE49-F238E27FC236}">
                <a16:creationId xmlns:a16="http://schemas.microsoft.com/office/drawing/2014/main" id="{AB4E1C9D-B4F5-FC9D-6706-C54853666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075" y="5146417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87AA5FBE-8DE3-F23D-0738-05149785D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651" y="3917043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7" name="Line 2">
            <a:extLst>
              <a:ext uri="{FF2B5EF4-FFF2-40B4-BE49-F238E27FC236}">
                <a16:creationId xmlns:a16="http://schemas.microsoft.com/office/drawing/2014/main" id="{514DEA2B-4CF9-ADE5-4AD2-C8CD5C4A0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8845EEF0-0E51-F5F5-E1AA-75AFCF678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 animBg="1"/>
      <p:bldP spid="481283" grpId="0"/>
      <p:bldP spid="481284" grpId="0"/>
      <p:bldP spid="481296" grpId="0"/>
      <p:bldP spid="5" grpId="0"/>
      <p:bldP spid="7" grpId="0"/>
      <p:bldP spid="10" grpId="0"/>
      <p:bldP spid="13" grpId="0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274802" y="2047592"/>
                <a:ext cx="169156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=(0, 2, 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802" y="2047592"/>
                <a:ext cx="1691564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251520" y="1628800"/>
                <a:ext cx="1705153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 0, 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628800"/>
                <a:ext cx="1705153" cy="41879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>
            <a:extLst>
              <a:ext uri="{FF2B5EF4-FFF2-40B4-BE49-F238E27FC236}">
                <a16:creationId xmlns:a16="http://schemas.microsoft.com/office/drawing/2014/main" id="{3E0C7979-078C-52CA-E205-C7A508F9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087" y="1840471"/>
            <a:ext cx="1943167" cy="4572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FF0000"/>
                </a:solidFill>
                <a:latin typeface="Times New Roman" pitchFamily="18" charset="0"/>
              </a:rPr>
              <a:t>lineárne závislé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7F60F-F7AD-855A-B2C2-2C97C3AF2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5" y="902246"/>
            <a:ext cx="2709812" cy="5676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0FB7F6ED-5197-FFCC-756B-D7D638A5965B}"/>
                  </a:ext>
                </a:extLst>
              </p:cNvPr>
              <p:cNvSpPr txBox="1"/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</a:t>
                </a:r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0FB7F6ED-5197-FFCC-756B-D7D638A5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15" y="961655"/>
                <a:ext cx="2593699" cy="460375"/>
              </a:xfrm>
              <a:prstGeom prst="rect">
                <a:avLst/>
              </a:prstGeom>
              <a:blipFill>
                <a:blip r:embed="rId4"/>
                <a:stretch>
                  <a:fillRect t="-8000" r="-235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4B61FDD-20E7-6053-50A2-55D777D420D9}"/>
                  </a:ext>
                </a:extLst>
              </p:cNvPr>
              <p:cNvSpPr txBox="1"/>
              <p:nvPr/>
            </p:nvSpPr>
            <p:spPr bwMode="auto">
              <a:xfrm>
                <a:off x="284738" y="2508800"/>
                <a:ext cx="169156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 2, 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A4B61FDD-20E7-6053-50A2-55D777D4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738" y="2508800"/>
                <a:ext cx="1691564" cy="46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0476FFB-2076-5A0A-7257-DC8C54815767}"/>
                  </a:ext>
                </a:extLst>
              </p:cNvPr>
              <p:cNvSpPr txBox="1"/>
              <p:nvPr/>
            </p:nvSpPr>
            <p:spPr bwMode="auto">
              <a:xfrm>
                <a:off x="141503" y="3173979"/>
                <a:ext cx="528444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0, 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2, 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2, 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0, 0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A0476FFB-2076-5A0A-7257-DC8C5481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503" y="3173979"/>
                <a:ext cx="5284448" cy="460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29201D9-D2FB-CA11-EBC4-94D7D4E78CC9}"/>
                  </a:ext>
                </a:extLst>
              </p:cNvPr>
              <p:cNvSpPr txBox="1"/>
              <p:nvPr/>
            </p:nvSpPr>
            <p:spPr bwMode="auto">
              <a:xfrm>
                <a:off x="141503" y="3789040"/>
                <a:ext cx="243936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F29201D9-D2FB-CA11-EBC4-94D7D4E7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503" y="3789040"/>
                <a:ext cx="2439366" cy="460375"/>
              </a:xfrm>
              <a:prstGeom prst="rect">
                <a:avLst/>
              </a:prstGeom>
              <a:blipFill>
                <a:blip r:embed="rId7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2564F11A-7008-CDCF-353E-25E5B7013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05" y="3083116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2B6AF68-65F2-F6F7-13F0-4542AE43D256}"/>
                  </a:ext>
                </a:extLst>
              </p:cNvPr>
              <p:cNvSpPr txBox="1"/>
              <p:nvPr/>
            </p:nvSpPr>
            <p:spPr bwMode="auto">
              <a:xfrm>
                <a:off x="163115" y="4220473"/>
                <a:ext cx="235019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82B6AF68-65F2-F6F7-13F0-4542AE43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15" y="4220473"/>
                <a:ext cx="2350199" cy="460375"/>
              </a:xfrm>
              <a:prstGeom prst="rect">
                <a:avLst/>
              </a:prstGeom>
              <a:blipFill>
                <a:blip r:embed="rId8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B17098BA-8D6A-9F2D-7D76-D70EFD3266A8}"/>
                  </a:ext>
                </a:extLst>
              </p:cNvPr>
              <p:cNvSpPr txBox="1"/>
              <p:nvPr/>
            </p:nvSpPr>
            <p:spPr bwMode="auto">
              <a:xfrm>
                <a:off x="145509" y="4633673"/>
                <a:ext cx="236780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B17098BA-8D6A-9F2D-7D76-D70EFD32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509" y="4633673"/>
                <a:ext cx="2367806" cy="460375"/>
              </a:xfrm>
              <a:prstGeom prst="rect">
                <a:avLst/>
              </a:prstGeom>
              <a:blipFill>
                <a:blip r:embed="rId9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C0FEFCDD-9DEE-EFED-034B-112219431F60}"/>
                  </a:ext>
                </a:extLst>
              </p:cNvPr>
              <p:cNvSpPr txBox="1"/>
              <p:nvPr/>
            </p:nvSpPr>
            <p:spPr bwMode="auto">
              <a:xfrm>
                <a:off x="2788097" y="3980470"/>
                <a:ext cx="1310959" cy="908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k-SK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C0FEFCDD-9DEE-EFED-034B-11221943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8097" y="3980470"/>
                <a:ext cx="1310959" cy="908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A5C1836F-1B5C-FFB1-6007-70C6325B1AEB}"/>
                  </a:ext>
                </a:extLst>
              </p:cNvPr>
              <p:cNvSpPr txBox="1"/>
              <p:nvPr/>
            </p:nvSpPr>
            <p:spPr bwMode="auto">
              <a:xfrm>
                <a:off x="4027048" y="3973199"/>
                <a:ext cx="1629247" cy="908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A5C1836F-1B5C-FFB1-6007-70C6325B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7048" y="3973199"/>
                <a:ext cx="1629247" cy="908350"/>
              </a:xfrm>
              <a:prstGeom prst="rect">
                <a:avLst/>
              </a:prstGeom>
              <a:blipFill>
                <a:blip r:embed="rId11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2">
            <a:extLst>
              <a:ext uri="{FF2B5EF4-FFF2-40B4-BE49-F238E27FC236}">
                <a16:creationId xmlns:a16="http://schemas.microsoft.com/office/drawing/2014/main" id="{9C38A50D-8B4F-EFB4-C848-69DC3D0EE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372" y="3682184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18">
                <a:extLst>
                  <a:ext uri="{FF2B5EF4-FFF2-40B4-BE49-F238E27FC236}">
                    <a16:creationId xmlns:a16="http://schemas.microsoft.com/office/drawing/2014/main" id="{6E67DCA3-7986-9017-51BB-98192620FD0C}"/>
                  </a:ext>
                </a:extLst>
              </p:cNvPr>
              <p:cNvSpPr txBox="1"/>
              <p:nvPr/>
            </p:nvSpPr>
            <p:spPr bwMode="auto">
              <a:xfrm>
                <a:off x="5539216" y="3973199"/>
                <a:ext cx="1841096" cy="908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endParaRPr lang="sk-SK" dirty="0"/>
              </a:p>
            </p:txBody>
          </p:sp>
        </mc:Choice>
        <mc:Fallback xmlns="">
          <p:sp>
            <p:nvSpPr>
              <p:cNvPr id="481280" name="Object 18">
                <a:extLst>
                  <a:ext uri="{FF2B5EF4-FFF2-40B4-BE49-F238E27FC236}">
                    <a16:creationId xmlns:a16="http://schemas.microsoft.com/office/drawing/2014/main" id="{6E67DCA3-7986-9017-51BB-98192620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9216" y="3973199"/>
                <a:ext cx="1841096" cy="908350"/>
              </a:xfrm>
              <a:prstGeom prst="rect">
                <a:avLst/>
              </a:prstGeom>
              <a:blipFill>
                <a:blip r:embed="rId12"/>
                <a:stretch>
                  <a:fillRect l="-2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2" name="Object 18">
                <a:extLst>
                  <a:ext uri="{FF2B5EF4-FFF2-40B4-BE49-F238E27FC236}">
                    <a16:creationId xmlns:a16="http://schemas.microsoft.com/office/drawing/2014/main" id="{500606D6-C202-729B-9F35-C71308578FFA}"/>
                  </a:ext>
                </a:extLst>
              </p:cNvPr>
              <p:cNvSpPr txBox="1"/>
              <p:nvPr/>
            </p:nvSpPr>
            <p:spPr bwMode="auto">
              <a:xfrm>
                <a:off x="2624465" y="5040930"/>
                <a:ext cx="1629247" cy="908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481282" name="Object 18">
                <a:extLst>
                  <a:ext uri="{FF2B5EF4-FFF2-40B4-BE49-F238E27FC236}">
                    <a16:creationId xmlns:a16="http://schemas.microsoft.com/office/drawing/2014/main" id="{500606D6-C202-729B-9F35-C7130857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465" y="5040930"/>
                <a:ext cx="1629247" cy="908350"/>
              </a:xfrm>
              <a:prstGeom prst="rect">
                <a:avLst/>
              </a:prstGeom>
              <a:blipFill>
                <a:blip r:embed="rId13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3" name="Object 18">
                <a:extLst>
                  <a:ext uri="{FF2B5EF4-FFF2-40B4-BE49-F238E27FC236}">
                    <a16:creationId xmlns:a16="http://schemas.microsoft.com/office/drawing/2014/main" id="{F07B9DC7-C8E2-15BF-254B-7E66DD76C77F}"/>
                  </a:ext>
                </a:extLst>
              </p:cNvPr>
              <p:cNvSpPr txBox="1"/>
              <p:nvPr/>
            </p:nvSpPr>
            <p:spPr bwMode="auto">
              <a:xfrm>
                <a:off x="2062349" y="1663429"/>
                <a:ext cx="1573547" cy="87498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sk-SK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sk-SK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sk-SK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sk-SK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sk-SK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sk-SK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3" name="Object 18">
                <a:extLst>
                  <a:ext uri="{FF2B5EF4-FFF2-40B4-BE49-F238E27FC236}">
                    <a16:creationId xmlns:a16="http://schemas.microsoft.com/office/drawing/2014/main" id="{F07B9DC7-C8E2-15BF-254B-7E66DD76C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349" y="1663429"/>
                <a:ext cx="1573547" cy="87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3967D0CA-713B-7B7D-8102-D1AC99F4EC95}"/>
                  </a:ext>
                </a:extLst>
              </p:cNvPr>
              <p:cNvSpPr txBox="1"/>
              <p:nvPr/>
            </p:nvSpPr>
            <p:spPr bwMode="auto">
              <a:xfrm>
                <a:off x="3491880" y="1851485"/>
                <a:ext cx="302433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−4 −4 −0=0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481284" name="Object 2">
                <a:extLst>
                  <a:ext uri="{FF2B5EF4-FFF2-40B4-BE49-F238E27FC236}">
                    <a16:creationId xmlns:a16="http://schemas.microsoft.com/office/drawing/2014/main" id="{3967D0CA-713B-7B7D-8102-D1AC99F4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1851485"/>
                <a:ext cx="3024336" cy="4603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5" name="Object 18">
                <a:extLst>
                  <a:ext uri="{FF2B5EF4-FFF2-40B4-BE49-F238E27FC236}">
                    <a16:creationId xmlns:a16="http://schemas.microsoft.com/office/drawing/2014/main" id="{8BC53F63-0B79-5C6F-3D07-6D3347EF4FBA}"/>
                  </a:ext>
                </a:extLst>
              </p:cNvPr>
              <p:cNvSpPr txBox="1"/>
              <p:nvPr/>
            </p:nvSpPr>
            <p:spPr bwMode="auto">
              <a:xfrm>
                <a:off x="4094881" y="5039681"/>
                <a:ext cx="1629247" cy="9083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481285" name="Object 18">
                <a:extLst>
                  <a:ext uri="{FF2B5EF4-FFF2-40B4-BE49-F238E27FC236}">
                    <a16:creationId xmlns:a16="http://schemas.microsoft.com/office/drawing/2014/main" id="{8BC53F63-0B79-5C6F-3D07-6D3347EF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4881" y="5039681"/>
                <a:ext cx="1629247" cy="908350"/>
              </a:xfrm>
              <a:prstGeom prst="rect">
                <a:avLst/>
              </a:prstGeom>
              <a:blipFill>
                <a:blip r:embed="rId16"/>
                <a:stretch>
                  <a:fillRect l="-337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6" name="Object 2">
                <a:extLst>
                  <a:ext uri="{FF2B5EF4-FFF2-40B4-BE49-F238E27FC236}">
                    <a16:creationId xmlns:a16="http://schemas.microsoft.com/office/drawing/2014/main" id="{79A6FE5B-2EB8-9C79-EB00-E95A2FB636D8}"/>
                  </a:ext>
                </a:extLst>
              </p:cNvPr>
              <p:cNvSpPr txBox="1"/>
              <p:nvPr/>
            </p:nvSpPr>
            <p:spPr bwMode="auto">
              <a:xfrm>
                <a:off x="5847009" y="4938111"/>
                <a:ext cx="147041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481286" name="Object 2">
                <a:extLst>
                  <a:ext uri="{FF2B5EF4-FFF2-40B4-BE49-F238E27FC236}">
                    <a16:creationId xmlns:a16="http://schemas.microsoft.com/office/drawing/2014/main" id="{79A6FE5B-2EB8-9C79-EB00-E95A2FB6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7009" y="4938111"/>
                <a:ext cx="1470416" cy="4603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7" name="Object 2">
                <a:extLst>
                  <a:ext uri="{FF2B5EF4-FFF2-40B4-BE49-F238E27FC236}">
                    <a16:creationId xmlns:a16="http://schemas.microsoft.com/office/drawing/2014/main" id="{676BA4C1-BEEB-380B-A914-D2C1336714C7}"/>
                  </a:ext>
                </a:extLst>
              </p:cNvPr>
              <p:cNvSpPr txBox="1"/>
              <p:nvPr/>
            </p:nvSpPr>
            <p:spPr bwMode="auto">
              <a:xfrm>
                <a:off x="5868622" y="5369544"/>
                <a:ext cx="147041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0   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481287" name="Object 2">
                <a:extLst>
                  <a:ext uri="{FF2B5EF4-FFF2-40B4-BE49-F238E27FC236}">
                    <a16:creationId xmlns:a16="http://schemas.microsoft.com/office/drawing/2014/main" id="{676BA4C1-BEEB-380B-A914-D2C13367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622" y="5369544"/>
                <a:ext cx="1470416" cy="4603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88" name="Line 2">
            <a:extLst>
              <a:ext uri="{FF2B5EF4-FFF2-40B4-BE49-F238E27FC236}">
                <a16:creationId xmlns:a16="http://schemas.microsoft.com/office/drawing/2014/main" id="{C0A7EE67-663C-B2C7-B359-1910CBD99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31" y="5085184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9" name="Line 2">
            <a:extLst>
              <a:ext uri="{FF2B5EF4-FFF2-40B4-BE49-F238E27FC236}">
                <a16:creationId xmlns:a16="http://schemas.microsoft.com/office/drawing/2014/main" id="{7E22508C-BC2E-1AED-C99F-BCF3E8072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152" y="5829919"/>
            <a:ext cx="2439366" cy="2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290" name="Object 2">
                <a:extLst>
                  <a:ext uri="{FF2B5EF4-FFF2-40B4-BE49-F238E27FC236}">
                    <a16:creationId xmlns:a16="http://schemas.microsoft.com/office/drawing/2014/main" id="{524DA50F-41D1-CB6E-9026-8111002ADAA4}"/>
                  </a:ext>
                </a:extLst>
              </p:cNvPr>
              <p:cNvSpPr txBox="1"/>
              <p:nvPr/>
            </p:nvSpPr>
            <p:spPr bwMode="auto">
              <a:xfrm>
                <a:off x="5583249" y="6060106"/>
                <a:ext cx="94783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0" name="Object 2">
                <a:extLst>
                  <a:ext uri="{FF2B5EF4-FFF2-40B4-BE49-F238E27FC236}">
                    <a16:creationId xmlns:a16="http://schemas.microsoft.com/office/drawing/2014/main" id="{524DA50F-41D1-CB6E-9026-8111002A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3249" y="6060106"/>
                <a:ext cx="947838" cy="4603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2" name="Object 2">
                <a:extLst>
                  <a:ext uri="{FF2B5EF4-FFF2-40B4-BE49-F238E27FC236}">
                    <a16:creationId xmlns:a16="http://schemas.microsoft.com/office/drawing/2014/main" id="{2F694BBF-52AD-BE08-439C-CADB280F9964}"/>
                  </a:ext>
                </a:extLst>
              </p:cNvPr>
              <p:cNvSpPr txBox="1"/>
              <p:nvPr/>
            </p:nvSpPr>
            <p:spPr bwMode="auto">
              <a:xfrm>
                <a:off x="6531087" y="6060106"/>
                <a:ext cx="112651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2" name="Object 2">
                <a:extLst>
                  <a:ext uri="{FF2B5EF4-FFF2-40B4-BE49-F238E27FC236}">
                    <a16:creationId xmlns:a16="http://schemas.microsoft.com/office/drawing/2014/main" id="{2F694BBF-52AD-BE08-439C-CADB280F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1087" y="6060106"/>
                <a:ext cx="1126510" cy="4603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F8A0729C-B65F-045D-52C8-A8EA9A5D14FB}"/>
                  </a:ext>
                </a:extLst>
              </p:cNvPr>
              <p:cNvSpPr txBox="1"/>
              <p:nvPr/>
            </p:nvSpPr>
            <p:spPr bwMode="auto">
              <a:xfrm>
                <a:off x="7620607" y="6030499"/>
                <a:ext cx="131095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481293" name="Object 2">
                <a:extLst>
                  <a:ext uri="{FF2B5EF4-FFF2-40B4-BE49-F238E27FC236}">
                    <a16:creationId xmlns:a16="http://schemas.microsoft.com/office/drawing/2014/main" id="{F8A0729C-B65F-045D-52C8-A8EA9A5D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607" y="6030499"/>
                <a:ext cx="1310959" cy="4603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8CD6ADC4-2049-F18A-934D-AD390BF8A2DA}"/>
                  </a:ext>
                </a:extLst>
              </p:cNvPr>
              <p:cNvSpPr txBox="1"/>
              <p:nvPr/>
            </p:nvSpPr>
            <p:spPr bwMode="auto">
              <a:xfrm>
                <a:off x="3059833" y="6064969"/>
                <a:ext cx="237626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0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⇐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8CD6ADC4-2049-F18A-934D-AD390BF8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3" y="6064969"/>
                <a:ext cx="2376264" cy="460375"/>
              </a:xfrm>
              <a:prstGeom prst="rect">
                <a:avLst/>
              </a:prstGeom>
              <a:blipFill>
                <a:blip r:embed="rId22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4B0F062A-9D7D-2FDA-D1C9-53CC63C2C677}"/>
                  </a:ext>
                </a:extLst>
              </p:cNvPr>
              <p:cNvSpPr txBox="1"/>
              <p:nvPr/>
            </p:nvSpPr>
            <p:spPr bwMode="auto">
              <a:xfrm>
                <a:off x="1187624" y="6064969"/>
                <a:ext cx="162584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⇐</m:t>
                    </m:r>
                  </m:oMath>
                </a14:m>
                <a:endParaRPr lang="sk-SK" b="1" dirty="0"/>
              </a:p>
            </p:txBody>
          </p:sp>
        </mc:Choice>
        <mc:Fallback xmlns="">
          <p:sp>
            <p:nvSpPr>
              <p:cNvPr id="481295" name="Object 2">
                <a:extLst>
                  <a:ext uri="{FF2B5EF4-FFF2-40B4-BE49-F238E27FC236}">
                    <a16:creationId xmlns:a16="http://schemas.microsoft.com/office/drawing/2014/main" id="{4B0F062A-9D7D-2FDA-D1C9-53CC63C2C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6064969"/>
                <a:ext cx="1625848" cy="460375"/>
              </a:xfrm>
              <a:prstGeom prst="rect">
                <a:avLst/>
              </a:prstGeom>
              <a:blipFill>
                <a:blip r:embed="rId23"/>
                <a:stretch>
                  <a:fillRect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97" name="Rectangle 60">
            <a:extLst>
              <a:ext uri="{FF2B5EF4-FFF2-40B4-BE49-F238E27FC236}">
                <a16:creationId xmlns:a16="http://schemas.microsoft.com/office/drawing/2014/main" id="{56A2044A-EAA6-4E35-4601-EDCB2EA5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6030499"/>
            <a:ext cx="1296144" cy="50482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A4586960-1232-DEA0-DF7F-2DCBC1778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F325A147-746A-79DE-4849-E54DF180F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nezávislosť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5" grpId="0"/>
      <p:bldP spid="28" grpId="0"/>
      <p:bldP spid="30" grpId="0"/>
      <p:bldP spid="31" grpId="0" animBg="1"/>
      <p:bldP spid="481280" grpId="0"/>
      <p:bldP spid="481282" grpId="0"/>
      <p:bldP spid="481285" grpId="0"/>
      <p:bldP spid="481286" grpId="0"/>
      <p:bldP spid="481287" grpId="0"/>
      <p:bldP spid="481288" grpId="0" animBg="1"/>
      <p:bldP spid="481289" grpId="0" animBg="1"/>
      <p:bldP spid="481290" grpId="0"/>
      <p:bldP spid="481292" grpId="0"/>
      <p:bldP spid="481293" grpId="0"/>
      <p:bldP spid="481294" grpId="0"/>
      <p:bldP spid="481295" grpId="0"/>
      <p:bldP spid="4812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B68D6B5-B642-4257-1592-4550459F1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356992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58761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700713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BF35C49-C84A-93CD-A9C9-5CD21671F420}"/>
              </a:ext>
            </a:extLst>
          </p:cNvPr>
          <p:cNvCxnSpPr>
            <a:cxnSpLocks/>
          </p:cNvCxnSpPr>
          <p:nvPr/>
        </p:nvCxnSpPr>
        <p:spPr>
          <a:xfrm flipV="1">
            <a:off x="4362106" y="2617611"/>
            <a:ext cx="690667" cy="144314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4446" y="4060753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52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/>
              <p:nvPr/>
            </p:nvSpPr>
            <p:spPr bwMode="auto">
              <a:xfrm>
                <a:off x="5570561" y="3709824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0561" y="3709824"/>
                <a:ext cx="317004" cy="41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3B232B84-64FD-6E78-3116-6062263CDDC8}"/>
                  </a:ext>
                </a:extLst>
              </p:cNvPr>
              <p:cNvSpPr txBox="1"/>
              <p:nvPr/>
            </p:nvSpPr>
            <p:spPr bwMode="auto">
              <a:xfrm>
                <a:off x="4702397" y="2255096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3B232B84-64FD-6E78-3116-6062263C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397" y="2255096"/>
                <a:ext cx="317004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/>
              <p:nvPr/>
            </p:nvSpPr>
            <p:spPr bwMode="auto">
              <a:xfrm>
                <a:off x="385501" y="2780095"/>
                <a:ext cx="152210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=(6,5)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501" y="2780095"/>
                <a:ext cx="1522104" cy="460375"/>
              </a:xfrm>
              <a:prstGeom prst="rect">
                <a:avLst/>
              </a:prstGeom>
              <a:blipFill>
                <a:blip r:embed="rId7"/>
                <a:stretch>
                  <a:fillRect r="-8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4" name="Rovná spojovacia šípka 481283">
            <a:extLst>
              <a:ext uri="{FF2B5EF4-FFF2-40B4-BE49-F238E27FC236}">
                <a16:creationId xmlns:a16="http://schemas.microsoft.com/office/drawing/2014/main" id="{27C6545F-570C-F7A9-204A-083A4022B4C6}"/>
              </a:ext>
            </a:extLst>
          </p:cNvPr>
          <p:cNvCxnSpPr>
            <a:cxnSpLocks/>
          </p:cNvCxnSpPr>
          <p:nvPr/>
        </p:nvCxnSpPr>
        <p:spPr>
          <a:xfrm flipV="1">
            <a:off x="5059287" y="2251799"/>
            <a:ext cx="1440160" cy="36004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85" name="Object 2">
                <a:extLst>
                  <a:ext uri="{FF2B5EF4-FFF2-40B4-BE49-F238E27FC236}">
                    <a16:creationId xmlns:a16="http://schemas.microsoft.com/office/drawing/2014/main" id="{003C83B4-79F8-2BD5-3E42-47E5B1779B91}"/>
                  </a:ext>
                </a:extLst>
              </p:cNvPr>
              <p:cNvSpPr txBox="1"/>
              <p:nvPr/>
            </p:nvSpPr>
            <p:spPr bwMode="auto">
              <a:xfrm>
                <a:off x="6063329" y="1930416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1285" name="Object 2">
                <a:extLst>
                  <a:ext uri="{FF2B5EF4-FFF2-40B4-BE49-F238E27FC236}">
                    <a16:creationId xmlns:a16="http://schemas.microsoft.com/office/drawing/2014/main" id="{003C83B4-79F8-2BD5-3E42-47E5B1779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3329" y="1930416"/>
                <a:ext cx="317004" cy="418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6" name="Rovná spojovacia šípka 481285">
            <a:extLst>
              <a:ext uri="{FF2B5EF4-FFF2-40B4-BE49-F238E27FC236}">
                <a16:creationId xmlns:a16="http://schemas.microsoft.com/office/drawing/2014/main" id="{9493A3F6-FFA8-B82E-A4A1-46C5AEF9DC2B}"/>
              </a:ext>
            </a:extLst>
          </p:cNvPr>
          <p:cNvCxnSpPr>
            <a:cxnSpLocks/>
          </p:cNvCxnSpPr>
          <p:nvPr/>
        </p:nvCxnSpPr>
        <p:spPr>
          <a:xfrm flipV="1">
            <a:off x="4369294" y="2319720"/>
            <a:ext cx="2125955" cy="1736477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00651235-610A-07E0-DCAC-23EA4BB7A078}"/>
                  </a:ext>
                </a:extLst>
              </p:cNvPr>
              <p:cNvSpPr txBox="1"/>
              <p:nvPr/>
            </p:nvSpPr>
            <p:spPr bwMode="auto">
              <a:xfrm>
                <a:off x="6469563" y="2110324"/>
                <a:ext cx="62848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(6,5)</m:t>
                      </m:r>
                    </m:oMath>
                  </m:oMathPara>
                </a14:m>
                <a:endParaRPr lang="sk-S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1294" name="Object 2">
                <a:extLst>
                  <a:ext uri="{FF2B5EF4-FFF2-40B4-BE49-F238E27FC236}">
                    <a16:creationId xmlns:a16="http://schemas.microsoft.com/office/drawing/2014/main" id="{00651235-610A-07E0-DCAC-23EA4BB7A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9563" y="2110324"/>
                <a:ext cx="628480" cy="460375"/>
              </a:xfrm>
              <a:prstGeom prst="rect">
                <a:avLst/>
              </a:prstGeom>
              <a:blipFill>
                <a:blip r:embed="rId10"/>
                <a:stretch>
                  <a:fillRect l="-2913" r="-116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2">
            <a:extLst>
              <a:ext uri="{FF2B5EF4-FFF2-40B4-BE49-F238E27FC236}">
                <a16:creationId xmlns:a16="http://schemas.microsoft.com/office/drawing/2014/main" id="{A21CEE37-BA31-52BA-8ED7-4EF21E833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6746F4D-9D71-8F54-8EDE-A36B9DCF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481281" grpId="0"/>
      <p:bldP spid="481285" grpId="0"/>
      <p:bldP spid="4812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700713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BF35C49-C84A-93CD-A9C9-5CD21671F420}"/>
              </a:ext>
            </a:extLst>
          </p:cNvPr>
          <p:cNvCxnSpPr>
            <a:cxnSpLocks/>
          </p:cNvCxnSpPr>
          <p:nvPr/>
        </p:nvCxnSpPr>
        <p:spPr>
          <a:xfrm flipV="1">
            <a:off x="5102976" y="3738808"/>
            <a:ext cx="692043" cy="1457754"/>
          </a:xfrm>
          <a:prstGeom prst="straightConnector1">
            <a:avLst/>
          </a:prstGeom>
          <a:ln w="2222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3780770" y="401581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0770" y="4015810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/>
              <p:nvPr/>
            </p:nvSpPr>
            <p:spPr bwMode="auto">
              <a:xfrm>
                <a:off x="5289164" y="3429000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164" y="3429000"/>
                <a:ext cx="317004" cy="41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/>
              <p:nvPr/>
            </p:nvSpPr>
            <p:spPr bwMode="auto">
              <a:xfrm>
                <a:off x="457607" y="3225312"/>
                <a:ext cx="181308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=(2,−3)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7" y="3225312"/>
                <a:ext cx="1813084" cy="460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6" name="Rovná spojovacia šípka 481285">
            <a:extLst>
              <a:ext uri="{FF2B5EF4-FFF2-40B4-BE49-F238E27FC236}">
                <a16:creationId xmlns:a16="http://schemas.microsoft.com/office/drawing/2014/main" id="{9493A3F6-FFA8-B82E-A4A1-46C5AEF9DC2B}"/>
              </a:ext>
            </a:extLst>
          </p:cNvPr>
          <p:cNvCxnSpPr>
            <a:cxnSpLocks/>
          </p:cNvCxnSpPr>
          <p:nvPr/>
        </p:nvCxnSpPr>
        <p:spPr>
          <a:xfrm flipH="1" flipV="1">
            <a:off x="4362462" y="4068869"/>
            <a:ext cx="708352" cy="1072004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904FE19B-4408-44A6-A38F-B59F123975A4}"/>
                  </a:ext>
                </a:extLst>
              </p:cNvPr>
              <p:cNvSpPr txBox="1"/>
              <p:nvPr/>
            </p:nvSpPr>
            <p:spPr bwMode="auto">
              <a:xfrm>
                <a:off x="4626439" y="2483286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904FE19B-4408-44A6-A38F-B59F12397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6439" y="2483286"/>
                <a:ext cx="317004" cy="418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F21E029-3927-E125-AF06-3AA7BE96EAFB}"/>
              </a:ext>
            </a:extLst>
          </p:cNvPr>
          <p:cNvCxnSpPr>
            <a:cxnSpLocks/>
          </p:cNvCxnSpPr>
          <p:nvPr/>
        </p:nvCxnSpPr>
        <p:spPr>
          <a:xfrm flipV="1">
            <a:off x="4362106" y="2564904"/>
            <a:ext cx="732248" cy="149584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18DB56D0-DD51-1876-C49C-2071C28AB7F7}"/>
                  </a:ext>
                </a:extLst>
              </p:cNvPr>
              <p:cNvSpPr txBox="1"/>
              <p:nvPr/>
            </p:nvSpPr>
            <p:spPr bwMode="auto">
              <a:xfrm>
                <a:off x="5392724" y="4646427"/>
                <a:ext cx="49248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sk-SK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18DB56D0-DD51-1876-C49C-2071C28A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724" y="4646427"/>
                <a:ext cx="492486" cy="418792"/>
              </a:xfrm>
              <a:prstGeom prst="rect">
                <a:avLst/>
              </a:prstGeom>
              <a:blipFill>
                <a:blip r:embed="rId8"/>
                <a:stretch>
                  <a:fillRect l="-11250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AC1526A-744A-7375-ADA0-02727F7E4891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AC1526A-744A-7375-ADA0-02727F7E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B35C7FBC-F851-5261-1CBB-DFF118E18AFE}"/>
                  </a:ext>
                </a:extLst>
              </p:cNvPr>
              <p:cNvSpPr txBox="1"/>
              <p:nvPr/>
            </p:nvSpPr>
            <p:spPr bwMode="auto">
              <a:xfrm>
                <a:off x="4300507" y="5171864"/>
                <a:ext cx="89092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(2,−3)</m:t>
                      </m:r>
                    </m:oMath>
                  </m:oMathPara>
                </a14:m>
                <a:endParaRPr lang="sk-S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B35C7FBC-F851-5261-1CBB-DFF118E1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507" y="5171864"/>
                <a:ext cx="890926" cy="460375"/>
              </a:xfrm>
              <a:prstGeom prst="rect">
                <a:avLst/>
              </a:prstGeom>
              <a:blipFill>
                <a:blip r:embed="rId10"/>
                <a:stretch>
                  <a:fillRect l="-2041" r="-13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2">
            <a:extLst>
              <a:ext uri="{FF2B5EF4-FFF2-40B4-BE49-F238E27FC236}">
                <a16:creationId xmlns:a16="http://schemas.microsoft.com/office/drawing/2014/main" id="{BD4C72D5-C36B-35B3-1D4F-9ED43186B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401787D-5074-AF68-E8BC-FE0DCE76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4362106" y="3700713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BF35C49-C84A-93CD-A9C9-5CD21671F420}"/>
              </a:ext>
            </a:extLst>
          </p:cNvPr>
          <p:cNvCxnSpPr>
            <a:cxnSpLocks/>
          </p:cNvCxnSpPr>
          <p:nvPr/>
        </p:nvCxnSpPr>
        <p:spPr>
          <a:xfrm flipV="1">
            <a:off x="5102976" y="3738808"/>
            <a:ext cx="692043" cy="1457754"/>
          </a:xfrm>
          <a:prstGeom prst="straightConnector1">
            <a:avLst/>
          </a:prstGeom>
          <a:ln w="2222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4362106" y="1986138"/>
            <a:ext cx="0" cy="360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3611945" y="4063317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3780770" y="4015810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0770" y="4015810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1980" r="-6931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/>
              <p:nvPr/>
            </p:nvSpPr>
            <p:spPr bwMode="auto">
              <a:xfrm>
                <a:off x="5289164" y="3429000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164" y="3429000"/>
                <a:ext cx="317004" cy="41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/>
              <p:nvPr/>
            </p:nvSpPr>
            <p:spPr bwMode="auto">
              <a:xfrm>
                <a:off x="457607" y="3225312"/>
                <a:ext cx="181308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=(2,−3)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7" y="3225312"/>
                <a:ext cx="1813084" cy="460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286" name="Rovná spojovacia šípka 481285">
            <a:extLst>
              <a:ext uri="{FF2B5EF4-FFF2-40B4-BE49-F238E27FC236}">
                <a16:creationId xmlns:a16="http://schemas.microsoft.com/office/drawing/2014/main" id="{9493A3F6-FFA8-B82E-A4A1-46C5AEF9DC2B}"/>
              </a:ext>
            </a:extLst>
          </p:cNvPr>
          <p:cNvCxnSpPr>
            <a:cxnSpLocks/>
          </p:cNvCxnSpPr>
          <p:nvPr/>
        </p:nvCxnSpPr>
        <p:spPr>
          <a:xfrm flipH="1" flipV="1">
            <a:off x="4362462" y="4068869"/>
            <a:ext cx="708352" cy="1072004"/>
          </a:xfrm>
          <a:prstGeom prst="straightConnector1">
            <a:avLst/>
          </a:prstGeom>
          <a:ln w="22225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904FE19B-4408-44A6-A38F-B59F123975A4}"/>
                  </a:ext>
                </a:extLst>
              </p:cNvPr>
              <p:cNvSpPr txBox="1"/>
              <p:nvPr/>
            </p:nvSpPr>
            <p:spPr bwMode="auto">
              <a:xfrm>
                <a:off x="5217456" y="2612201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904FE19B-4408-44A6-A38F-B59F12397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7456" y="2612201"/>
                <a:ext cx="317004" cy="418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F21E029-3927-E125-AF06-3AA7BE96EAFB}"/>
              </a:ext>
            </a:extLst>
          </p:cNvPr>
          <p:cNvCxnSpPr>
            <a:cxnSpLocks/>
          </p:cNvCxnSpPr>
          <p:nvPr/>
        </p:nvCxnSpPr>
        <p:spPr>
          <a:xfrm flipV="1">
            <a:off x="4362106" y="2564904"/>
            <a:ext cx="732248" cy="149584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18DB56D0-DD51-1876-C49C-2071C28AB7F7}"/>
                  </a:ext>
                </a:extLst>
              </p:cNvPr>
              <p:cNvSpPr txBox="1"/>
              <p:nvPr/>
            </p:nvSpPr>
            <p:spPr bwMode="auto">
              <a:xfrm>
                <a:off x="5392724" y="4646427"/>
                <a:ext cx="49248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sk-SK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18DB56D0-DD51-1876-C49C-2071C28A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724" y="4646427"/>
                <a:ext cx="492486" cy="418792"/>
              </a:xfrm>
              <a:prstGeom prst="rect">
                <a:avLst/>
              </a:prstGeom>
              <a:blipFill>
                <a:blip r:embed="rId8"/>
                <a:stretch>
                  <a:fillRect l="-11250" t="-7246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AC1526A-744A-7375-ADA0-02727F7E4891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13" name="Object 2">
                <a:extLst>
                  <a:ext uri="{FF2B5EF4-FFF2-40B4-BE49-F238E27FC236}">
                    <a16:creationId xmlns:a16="http://schemas.microsoft.com/office/drawing/2014/main" id="{9AC1526A-744A-7375-ADA0-02727F7E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F5807EDA-6A9E-32BE-210D-511EA45BC91F}"/>
                  </a:ext>
                </a:extLst>
              </p:cNvPr>
              <p:cNvSpPr txBox="1"/>
              <p:nvPr/>
            </p:nvSpPr>
            <p:spPr bwMode="auto">
              <a:xfrm>
                <a:off x="4300507" y="5171864"/>
                <a:ext cx="89092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(2,−3)</m:t>
                      </m:r>
                    </m:oMath>
                  </m:oMathPara>
                </a14:m>
                <a:endParaRPr lang="sk-S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F5807EDA-6A9E-32BE-210D-511EA45B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0507" y="5171864"/>
                <a:ext cx="890926" cy="460375"/>
              </a:xfrm>
              <a:prstGeom prst="rect">
                <a:avLst/>
              </a:prstGeom>
              <a:blipFill>
                <a:blip r:embed="rId10"/>
                <a:stretch>
                  <a:fillRect l="-2041" r="-13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686191FE-BB82-88C2-465D-094376E8575B}"/>
                  </a:ext>
                </a:extLst>
              </p:cNvPr>
              <p:cNvSpPr txBox="1"/>
              <p:nvPr/>
            </p:nvSpPr>
            <p:spPr bwMode="auto">
              <a:xfrm>
                <a:off x="4271263" y="2281195"/>
                <a:ext cx="568432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686191FE-BB82-88C2-465D-094376E8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1263" y="2281195"/>
                <a:ext cx="568432" cy="4187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3C90F02-1349-5FA3-563E-49947F7E38A0}"/>
                  </a:ext>
                </a:extLst>
              </p:cNvPr>
              <p:cNvSpPr txBox="1"/>
              <p:nvPr/>
            </p:nvSpPr>
            <p:spPr bwMode="auto">
              <a:xfrm>
                <a:off x="457607" y="3750568"/>
                <a:ext cx="1813084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=(−2,3)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33C90F02-1349-5FA3-563E-49947F7E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7" y="3750568"/>
                <a:ext cx="1813084" cy="4603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46AC0566-2CBB-AC48-88B4-1742B050F48B}"/>
              </a:ext>
            </a:extLst>
          </p:cNvPr>
          <p:cNvCxnSpPr>
            <a:cxnSpLocks/>
          </p:cNvCxnSpPr>
          <p:nvPr/>
        </p:nvCxnSpPr>
        <p:spPr>
          <a:xfrm flipH="1">
            <a:off x="3636395" y="2599306"/>
            <a:ext cx="1390111" cy="30539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028F728F-E990-B2FC-EBAA-F6B5451ACC43}"/>
              </a:ext>
            </a:extLst>
          </p:cNvPr>
          <p:cNvCxnSpPr>
            <a:cxnSpLocks/>
          </p:cNvCxnSpPr>
          <p:nvPr/>
        </p:nvCxnSpPr>
        <p:spPr>
          <a:xfrm flipH="1" flipV="1">
            <a:off x="3690579" y="2937608"/>
            <a:ext cx="678715" cy="111858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8B00C7D-FFB1-3CB7-58FF-B9C23234F549}"/>
                  </a:ext>
                </a:extLst>
              </p:cNvPr>
              <p:cNvSpPr txBox="1"/>
              <p:nvPr/>
            </p:nvSpPr>
            <p:spPr bwMode="auto">
              <a:xfrm>
                <a:off x="2904242" y="2976125"/>
                <a:ext cx="89092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(−2,3)</m:t>
                      </m:r>
                    </m:oMath>
                  </m:oMathPara>
                </a14:m>
                <a:endParaRPr lang="sk-S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98B00C7D-FFB1-3CB7-58FF-B9C23234F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4242" y="2976125"/>
                <a:ext cx="890926" cy="460375"/>
              </a:xfrm>
              <a:prstGeom prst="rect">
                <a:avLst/>
              </a:prstGeom>
              <a:blipFill>
                <a:blip r:embed="rId1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FC5B0D4E-3036-2DEB-2114-6761C939F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2F78575-089A-983E-ACCC-D6C8161D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11675"/>
              </p:ext>
            </p:extLst>
          </p:nvPr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3095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0929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3275856" y="4838425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BF35C49-C84A-93CD-A9C9-5CD21671F420}"/>
              </a:ext>
            </a:extLst>
          </p:cNvPr>
          <p:cNvCxnSpPr>
            <a:cxnSpLocks/>
          </p:cNvCxnSpPr>
          <p:nvPr/>
        </p:nvCxnSpPr>
        <p:spPr>
          <a:xfrm flipV="1">
            <a:off x="3275856" y="3755323"/>
            <a:ext cx="690667" cy="144314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3275856" y="3123850"/>
            <a:ext cx="0" cy="28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2909686" y="5201029"/>
            <a:ext cx="285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3248196" y="5198465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8196" y="5198465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2000" r="-8000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/>
              <p:nvPr/>
            </p:nvSpPr>
            <p:spPr bwMode="auto">
              <a:xfrm>
                <a:off x="4484311" y="4847536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4311" y="4847536"/>
                <a:ext cx="317004" cy="41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3B232B84-64FD-6E78-3116-6062263CDDC8}"/>
                  </a:ext>
                </a:extLst>
              </p:cNvPr>
              <p:cNvSpPr txBox="1"/>
              <p:nvPr/>
            </p:nvSpPr>
            <p:spPr bwMode="auto">
              <a:xfrm>
                <a:off x="3616147" y="3392808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3B232B84-64FD-6E78-3116-6062263C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6147" y="3392808"/>
                <a:ext cx="317004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/>
              <p:nvPr/>
            </p:nvSpPr>
            <p:spPr bwMode="auto">
              <a:xfrm>
                <a:off x="385501" y="2780095"/>
                <a:ext cx="159421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501" y="2780095"/>
                <a:ext cx="159421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260F3D4D-F6E9-BF62-9EB6-24C027D2E7CA}"/>
              </a:ext>
            </a:extLst>
          </p:cNvPr>
          <p:cNvCxnSpPr>
            <a:cxnSpLocks/>
          </p:cNvCxnSpPr>
          <p:nvPr/>
        </p:nvCxnSpPr>
        <p:spPr>
          <a:xfrm flipV="1">
            <a:off x="3287430" y="4478769"/>
            <a:ext cx="2880320" cy="72670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59B6DF73-B9AA-F04F-2F3A-A1D88BE82E60}"/>
                  </a:ext>
                </a:extLst>
              </p:cNvPr>
              <p:cNvSpPr txBox="1"/>
              <p:nvPr/>
            </p:nvSpPr>
            <p:spPr bwMode="auto">
              <a:xfrm>
                <a:off x="6148788" y="4476894"/>
                <a:ext cx="536750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59B6DF73-B9AA-F04F-2F3A-A1D88BE8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8788" y="4476894"/>
                <a:ext cx="536750" cy="418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2D00FFC9-40CA-FA13-668B-31910A579536}"/>
              </a:ext>
            </a:extLst>
          </p:cNvPr>
          <p:cNvCxnSpPr>
            <a:cxnSpLocks/>
          </p:cNvCxnSpPr>
          <p:nvPr/>
        </p:nvCxnSpPr>
        <p:spPr>
          <a:xfrm flipV="1">
            <a:off x="3293893" y="2977541"/>
            <a:ext cx="1038800" cy="2202443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AAF044AF-FCD6-15C5-9314-0E2D1B6027DE}"/>
                  </a:ext>
                </a:extLst>
              </p:cNvPr>
              <p:cNvSpPr txBox="1"/>
              <p:nvPr/>
            </p:nvSpPr>
            <p:spPr bwMode="auto">
              <a:xfrm>
                <a:off x="3871751" y="2623277"/>
                <a:ext cx="690667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sk-SK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AAF044AF-FCD6-15C5-9314-0E2D1B602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1751" y="2623277"/>
                <a:ext cx="690667" cy="418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4D2CC2FC-F4A3-E615-CEF3-42E9E765F428}"/>
              </a:ext>
            </a:extLst>
          </p:cNvPr>
          <p:cNvCxnSpPr>
            <a:cxnSpLocks/>
          </p:cNvCxnSpPr>
          <p:nvPr/>
        </p:nvCxnSpPr>
        <p:spPr>
          <a:xfrm flipV="1">
            <a:off x="4355976" y="2276872"/>
            <a:ext cx="2880320" cy="72670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43B0A6C5-354D-6925-425C-1C1D5F33AE44}"/>
              </a:ext>
            </a:extLst>
          </p:cNvPr>
          <p:cNvCxnSpPr>
            <a:cxnSpLocks/>
          </p:cNvCxnSpPr>
          <p:nvPr/>
        </p:nvCxnSpPr>
        <p:spPr>
          <a:xfrm flipV="1">
            <a:off x="3282320" y="2319720"/>
            <a:ext cx="3953976" cy="2878745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2CBB29E-4BC0-F75A-4B68-F1ED3C6BB0DB}"/>
                  </a:ext>
                </a:extLst>
              </p:cNvPr>
              <p:cNvSpPr txBox="1"/>
              <p:nvPr/>
            </p:nvSpPr>
            <p:spPr bwMode="auto">
              <a:xfrm>
                <a:off x="7236334" y="2088900"/>
                <a:ext cx="304539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sk-SK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2CBB29E-4BC0-F75A-4B68-F1ED3C6B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6334" y="2088900"/>
                <a:ext cx="304539" cy="4187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2">
            <a:extLst>
              <a:ext uri="{FF2B5EF4-FFF2-40B4-BE49-F238E27FC236}">
                <a16:creationId xmlns:a16="http://schemas.microsoft.com/office/drawing/2014/main" id="{DBEFFCD6-9FFC-588F-EC3D-956EEA0D4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D79654F-78AA-41A8-5FD9-B8E108D14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uľka 7">
            <a:extLst>
              <a:ext uri="{FF2B5EF4-FFF2-40B4-BE49-F238E27FC236}">
                <a16:creationId xmlns:a16="http://schemas.microsoft.com/office/drawing/2014/main" id="{016B2C09-B9C8-AB8C-5788-67EA3016306E}"/>
              </a:ext>
            </a:extLst>
          </p:cNvPr>
          <p:cNvGraphicFramePr>
            <a:graphicFrameLocks noGrp="1"/>
          </p:cNvGraphicFramePr>
          <p:nvPr/>
        </p:nvGraphicFramePr>
        <p:xfrm>
          <a:off x="2856529" y="1484784"/>
          <a:ext cx="4392488" cy="4450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0356">
                  <a:extLst>
                    <a:ext uri="{9D8B030D-6E8A-4147-A177-3AD203B41FA5}">
                      <a16:colId xmlns:a16="http://schemas.microsoft.com/office/drawing/2014/main" val="3976289766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339272266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79934005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519747072"/>
                    </a:ext>
                  </a:extLst>
                </a:gridCol>
                <a:gridCol w="363095">
                  <a:extLst>
                    <a:ext uri="{9D8B030D-6E8A-4147-A177-3AD203B41FA5}">
                      <a16:colId xmlns:a16="http://schemas.microsoft.com/office/drawing/2014/main" val="3442143081"/>
                    </a:ext>
                  </a:extLst>
                </a:gridCol>
                <a:gridCol w="360929">
                  <a:extLst>
                    <a:ext uri="{9D8B030D-6E8A-4147-A177-3AD203B41FA5}">
                      <a16:colId xmlns:a16="http://schemas.microsoft.com/office/drawing/2014/main" val="49882425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971062349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2882788613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829527094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100712608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530142387"/>
                    </a:ext>
                  </a:extLst>
                </a:gridCol>
                <a:gridCol w="362012">
                  <a:extLst>
                    <a:ext uri="{9D8B030D-6E8A-4147-A177-3AD203B41FA5}">
                      <a16:colId xmlns:a16="http://schemas.microsoft.com/office/drawing/2014/main" val="89871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8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0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3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86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06809"/>
                  </a:ext>
                </a:extLst>
              </a:tr>
            </a:tbl>
          </a:graphicData>
        </a:graphic>
      </p:graphicFrame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98A3FAAF-F0BA-C354-6082-6729ECF95432}"/>
              </a:ext>
            </a:extLst>
          </p:cNvPr>
          <p:cNvCxnSpPr>
            <a:cxnSpLocks/>
          </p:cNvCxnSpPr>
          <p:nvPr/>
        </p:nvCxnSpPr>
        <p:spPr>
          <a:xfrm flipV="1">
            <a:off x="3275856" y="4838425"/>
            <a:ext cx="1440160" cy="36004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FBF35C49-C84A-93CD-A9C9-5CD21671F420}"/>
              </a:ext>
            </a:extLst>
          </p:cNvPr>
          <p:cNvCxnSpPr>
            <a:cxnSpLocks/>
          </p:cNvCxnSpPr>
          <p:nvPr/>
        </p:nvCxnSpPr>
        <p:spPr>
          <a:xfrm flipV="1">
            <a:off x="3275856" y="3755323"/>
            <a:ext cx="690667" cy="144314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055D4A0F-37E5-CEE9-5850-2935601D5ED2}"/>
              </a:ext>
            </a:extLst>
          </p:cNvPr>
          <p:cNvCxnSpPr>
            <a:cxnSpLocks/>
          </p:cNvCxnSpPr>
          <p:nvPr/>
        </p:nvCxnSpPr>
        <p:spPr>
          <a:xfrm>
            <a:off x="3275856" y="3123850"/>
            <a:ext cx="0" cy="281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34F85569-2134-F445-D074-43B61DE39012}"/>
              </a:ext>
            </a:extLst>
          </p:cNvPr>
          <p:cNvCxnSpPr>
            <a:cxnSpLocks/>
          </p:cNvCxnSpPr>
          <p:nvPr/>
        </p:nvCxnSpPr>
        <p:spPr>
          <a:xfrm>
            <a:off x="2909686" y="5201029"/>
            <a:ext cx="2856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/>
              <p:nvPr/>
            </p:nvSpPr>
            <p:spPr bwMode="auto">
              <a:xfrm>
                <a:off x="3248196" y="5198465"/>
                <a:ext cx="613499" cy="36003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D70B9985-BBC8-359E-A836-6859771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8196" y="5198465"/>
                <a:ext cx="613499" cy="360039"/>
              </a:xfrm>
              <a:prstGeom prst="rect">
                <a:avLst/>
              </a:prstGeom>
              <a:blipFill>
                <a:blip r:embed="rId3"/>
                <a:stretch>
                  <a:fillRect l="-2000" r="-8000" b="-135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/>
              <p:nvPr/>
            </p:nvSpPr>
            <p:spPr bwMode="auto">
              <a:xfrm>
                <a:off x="4484311" y="4847536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EEBAC3F5-848A-B213-DDC4-1E0514E9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4311" y="4847536"/>
                <a:ext cx="317004" cy="41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3B232B84-64FD-6E78-3116-6062263CDDC8}"/>
                  </a:ext>
                </a:extLst>
              </p:cNvPr>
              <p:cNvSpPr txBox="1"/>
              <p:nvPr/>
            </p:nvSpPr>
            <p:spPr bwMode="auto">
              <a:xfrm>
                <a:off x="3616147" y="3392808"/>
                <a:ext cx="31700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3B232B84-64FD-6E78-3116-6062263C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6147" y="3392808"/>
                <a:ext cx="317004" cy="418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/>
              <p:nvPr/>
            </p:nvSpPr>
            <p:spPr bwMode="auto">
              <a:xfrm>
                <a:off x="385501" y="2780095"/>
                <a:ext cx="159421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501" y="2780095"/>
                <a:ext cx="1594212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/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baseline="30000" dirty="0"/>
                  <a:t>2</a:t>
                </a:r>
                <a:endParaRPr lang="sk-SK" dirty="0"/>
              </a:p>
            </p:txBody>
          </p:sp>
        </mc:Choice>
        <mc:Fallback xmlns="">
          <p:sp>
            <p:nvSpPr>
              <p:cNvPr id="481291" name="Object 2">
                <a:extLst>
                  <a:ext uri="{FF2B5EF4-FFF2-40B4-BE49-F238E27FC236}">
                    <a16:creationId xmlns:a16="http://schemas.microsoft.com/office/drawing/2014/main" id="{200C9C9B-27C3-834A-2658-3B3CF8A1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7" y="1475647"/>
                <a:ext cx="504056" cy="4187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260F3D4D-F6E9-BF62-9EB6-24C027D2E7CA}"/>
              </a:ext>
            </a:extLst>
          </p:cNvPr>
          <p:cNvCxnSpPr>
            <a:cxnSpLocks/>
          </p:cNvCxnSpPr>
          <p:nvPr/>
        </p:nvCxnSpPr>
        <p:spPr>
          <a:xfrm flipV="1">
            <a:off x="3287430" y="4478769"/>
            <a:ext cx="2880320" cy="72670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59B6DF73-B9AA-F04F-2F3A-A1D88BE82E60}"/>
                  </a:ext>
                </a:extLst>
              </p:cNvPr>
              <p:cNvSpPr txBox="1"/>
              <p:nvPr/>
            </p:nvSpPr>
            <p:spPr bwMode="auto">
              <a:xfrm>
                <a:off x="6148788" y="4476894"/>
                <a:ext cx="536750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k-SK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59B6DF73-B9AA-F04F-2F3A-A1D88BE8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8788" y="4476894"/>
                <a:ext cx="536750" cy="4187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2D00FFC9-40CA-FA13-668B-31910A579536}"/>
              </a:ext>
            </a:extLst>
          </p:cNvPr>
          <p:cNvCxnSpPr>
            <a:cxnSpLocks/>
          </p:cNvCxnSpPr>
          <p:nvPr/>
        </p:nvCxnSpPr>
        <p:spPr>
          <a:xfrm flipV="1">
            <a:off x="3293893" y="2977541"/>
            <a:ext cx="1038800" cy="2202443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AAF044AF-FCD6-15C5-9314-0E2D1B6027DE}"/>
                  </a:ext>
                </a:extLst>
              </p:cNvPr>
              <p:cNvSpPr txBox="1"/>
              <p:nvPr/>
            </p:nvSpPr>
            <p:spPr bwMode="auto">
              <a:xfrm>
                <a:off x="3871751" y="2623277"/>
                <a:ext cx="690667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sk-SK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sk-SK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AAF044AF-FCD6-15C5-9314-0E2D1B602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1751" y="2623277"/>
                <a:ext cx="690667" cy="4187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4D2CC2FC-F4A3-E615-CEF3-42E9E765F428}"/>
              </a:ext>
            </a:extLst>
          </p:cNvPr>
          <p:cNvCxnSpPr>
            <a:cxnSpLocks/>
          </p:cNvCxnSpPr>
          <p:nvPr/>
        </p:nvCxnSpPr>
        <p:spPr>
          <a:xfrm flipV="1">
            <a:off x="4355976" y="2276872"/>
            <a:ext cx="2880320" cy="726702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43B0A6C5-354D-6925-425C-1C1D5F33AE44}"/>
              </a:ext>
            </a:extLst>
          </p:cNvPr>
          <p:cNvCxnSpPr>
            <a:cxnSpLocks/>
          </p:cNvCxnSpPr>
          <p:nvPr/>
        </p:nvCxnSpPr>
        <p:spPr>
          <a:xfrm flipV="1">
            <a:off x="3282320" y="2319720"/>
            <a:ext cx="3953976" cy="2878745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2CBB29E-4BC0-F75A-4B68-F1ED3C6BB0DB}"/>
                  </a:ext>
                </a:extLst>
              </p:cNvPr>
              <p:cNvSpPr txBox="1"/>
              <p:nvPr/>
            </p:nvSpPr>
            <p:spPr bwMode="auto">
              <a:xfrm>
                <a:off x="7236334" y="2088900"/>
                <a:ext cx="1152090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b="1" dirty="0">
                    <a:solidFill>
                      <a:srgbClr val="00B0F0"/>
                    </a:solidFill>
                  </a:rPr>
                  <a:t> = (11,8)</a:t>
                </a:r>
                <a:endParaRPr lang="sk-SK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D2CBB29E-4BC0-F75A-4B68-F1ED3C6B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6334" y="2088900"/>
                <a:ext cx="1152090" cy="418792"/>
              </a:xfrm>
              <a:prstGeom prst="rect">
                <a:avLst/>
              </a:prstGeom>
              <a:blipFill>
                <a:blip r:embed="rId11"/>
                <a:stretch>
                  <a:fillRect t="-8824" r="-529" b="-117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A1E13B41-B6B2-3349-A9BA-D4AA7E8668FA}"/>
                  </a:ext>
                </a:extLst>
              </p:cNvPr>
              <p:cNvSpPr txBox="1"/>
              <p:nvPr/>
            </p:nvSpPr>
            <p:spPr bwMode="auto">
              <a:xfrm>
                <a:off x="565032" y="3184649"/>
                <a:ext cx="248109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(4,1)+1.5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A1E13B41-B6B2-3349-A9BA-D4AA7E86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32" y="3184649"/>
                <a:ext cx="2481098" cy="4603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B8681BB-DB18-6FBC-463F-388CC5BA36C4}"/>
                  </a:ext>
                </a:extLst>
              </p:cNvPr>
              <p:cNvSpPr txBox="1"/>
              <p:nvPr/>
            </p:nvSpPr>
            <p:spPr bwMode="auto">
              <a:xfrm>
                <a:off x="565032" y="3645024"/>
                <a:ext cx="2261415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(8,2)+(3,6)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4B8681BB-DB18-6FBC-463F-388CC5BA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32" y="3645024"/>
                <a:ext cx="2261415" cy="4603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4D5C3E4-6AD9-699F-4D30-05058EB24202}"/>
                  </a:ext>
                </a:extLst>
              </p:cNvPr>
              <p:cNvSpPr txBox="1"/>
              <p:nvPr/>
            </p:nvSpPr>
            <p:spPr bwMode="auto">
              <a:xfrm>
                <a:off x="568487" y="4077072"/>
                <a:ext cx="979177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(11,8)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34D5C3E4-6AD9-699F-4D30-05058EB24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487" y="4077072"/>
                <a:ext cx="979177" cy="460375"/>
              </a:xfrm>
              <a:prstGeom prst="rect">
                <a:avLst/>
              </a:prstGeom>
              <a:blipFill>
                <a:blip r:embed="rId14"/>
                <a:stretch>
                  <a:fillRect r="-80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2">
            <a:extLst>
              <a:ext uri="{FF2B5EF4-FFF2-40B4-BE49-F238E27FC236}">
                <a16:creationId xmlns:a16="http://schemas.microsoft.com/office/drawing/2014/main" id="{9DE0AACA-100C-6751-1B4B-34602AEB6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6FCC6AAF-D050-CBA0-0332-8534E18E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9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/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" name="Object 2">
                <a:extLst>
                  <a:ext uri="{FF2B5EF4-FFF2-40B4-BE49-F238E27FC236}">
                    <a16:creationId xmlns:a16="http://schemas.microsoft.com/office/drawing/2014/main" id="{73DFDE84-C9C5-2D23-D167-DB763866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08" y="2319720"/>
                <a:ext cx="1145769" cy="46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/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96DB6444-6E39-B983-5F6C-238FBDB6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26" y="1900928"/>
                <a:ext cx="1169051" cy="418792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/>
              <p:nvPr/>
            </p:nvSpPr>
            <p:spPr bwMode="auto">
              <a:xfrm>
                <a:off x="385501" y="2780095"/>
                <a:ext cx="159421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81281" name="Object 2">
                <a:extLst>
                  <a:ext uri="{FF2B5EF4-FFF2-40B4-BE49-F238E27FC236}">
                    <a16:creationId xmlns:a16="http://schemas.microsoft.com/office/drawing/2014/main" id="{039BDDE1-4D01-24BC-8BD2-BEAD8CE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501" y="2780095"/>
                <a:ext cx="1594212" cy="46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A1E13B41-B6B2-3349-A9BA-D4AA7E8668FA}"/>
                  </a:ext>
                </a:extLst>
              </p:cNvPr>
              <p:cNvSpPr txBox="1"/>
              <p:nvPr/>
            </p:nvSpPr>
            <p:spPr bwMode="auto">
              <a:xfrm>
                <a:off x="565032" y="3184649"/>
                <a:ext cx="252377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(4,1)+1.5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A1E13B41-B6B2-3349-A9BA-D4AA7E86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32" y="3184649"/>
                <a:ext cx="2523770" cy="46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12F81FD-7281-E12F-02FA-F32E00EF00A5}"/>
                  </a:ext>
                </a:extLst>
              </p:cNvPr>
              <p:cNvSpPr txBox="1"/>
              <p:nvPr/>
            </p:nvSpPr>
            <p:spPr bwMode="auto">
              <a:xfrm>
                <a:off x="2843808" y="3096587"/>
                <a:ext cx="1872208" cy="64807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2,1.5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12F81FD-7281-E12F-02FA-F32E00EF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3096587"/>
                <a:ext cx="1872208" cy="648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2">
            <a:extLst>
              <a:ext uri="{FF2B5EF4-FFF2-40B4-BE49-F238E27FC236}">
                <a16:creationId xmlns:a16="http://schemas.microsoft.com/office/drawing/2014/main" id="{3F254ADA-829E-EBFB-4B81-ADDE5617E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373" y="4149080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44D058D7-2B25-8638-D185-68E5646503C4}"/>
                  </a:ext>
                </a:extLst>
              </p:cNvPr>
              <p:cNvSpPr txBox="1"/>
              <p:nvPr/>
            </p:nvSpPr>
            <p:spPr bwMode="auto">
              <a:xfrm>
                <a:off x="202794" y="4855904"/>
                <a:ext cx="288600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=(1,4,2,2)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ject 2">
                <a:extLst>
                  <a:ext uri="{FF2B5EF4-FFF2-40B4-BE49-F238E27FC236}">
                    <a16:creationId xmlns:a16="http://schemas.microsoft.com/office/drawing/2014/main" id="{44D058D7-2B25-8638-D185-68E564650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794" y="4855904"/>
                <a:ext cx="2886008" cy="460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42D64850-FADC-B98D-BE95-68FC9DAE2B7D}"/>
                  </a:ext>
                </a:extLst>
              </p:cNvPr>
              <p:cNvSpPr txBox="1"/>
              <p:nvPr/>
            </p:nvSpPr>
            <p:spPr bwMode="auto">
              <a:xfrm>
                <a:off x="179512" y="4437112"/>
                <a:ext cx="3125314" cy="4187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=(2,1,0,1)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42D64850-FADC-B98D-BE95-68FC9DAE2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437112"/>
                <a:ext cx="3125314" cy="418792"/>
              </a:xfrm>
              <a:prstGeom prst="rect">
                <a:avLst/>
              </a:prstGeom>
              <a:blipFill>
                <a:blip r:embed="rId8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FCF2466-A61E-5AA9-2580-9F5DC9E931D1}"/>
                  </a:ext>
                </a:extLst>
              </p:cNvPr>
              <p:cNvSpPr txBox="1"/>
              <p:nvPr/>
            </p:nvSpPr>
            <p:spPr bwMode="auto">
              <a:xfrm>
                <a:off x="251521" y="5886905"/>
                <a:ext cx="223224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+4.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4FCF2466-A61E-5AA9-2580-9F5DC9E9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1" y="5886905"/>
                <a:ext cx="2232248" cy="460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A79345EE-EFAA-46B0-3CC1-581B078195A7}"/>
                  </a:ext>
                </a:extLst>
              </p:cNvPr>
              <p:cNvSpPr txBox="1"/>
              <p:nvPr/>
            </p:nvSpPr>
            <p:spPr bwMode="auto">
              <a:xfrm>
                <a:off x="2391784" y="5888846"/>
                <a:ext cx="412443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(2,1,0,1)+2.(1,4,2,2)</m:t>
                    </m:r>
                  </m:oMath>
                </a14:m>
                <a:r>
                  <a:rPr lang="en-US" dirty="0"/>
                  <a:t> + 4.(0,1,3,1)</a:t>
                </a:r>
                <a:endParaRPr lang="sk-SK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A79345EE-EFAA-46B0-3CC1-581B07819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1784" y="5888846"/>
                <a:ext cx="4124432" cy="460375"/>
              </a:xfrm>
              <a:prstGeom prst="rect">
                <a:avLst/>
              </a:prstGeom>
              <a:blipFill>
                <a:blip r:embed="rId10"/>
                <a:stretch>
                  <a:fillRect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E159253-8F12-DE0D-7E8C-F1C741258D30}"/>
                  </a:ext>
                </a:extLst>
              </p:cNvPr>
              <p:cNvSpPr txBox="1"/>
              <p:nvPr/>
            </p:nvSpPr>
            <p:spPr bwMode="auto">
              <a:xfrm>
                <a:off x="6258738" y="5659403"/>
                <a:ext cx="2705750" cy="95009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3,2,4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EE159253-8F12-DE0D-7E8C-F1C74125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8738" y="5659403"/>
                <a:ext cx="2705750" cy="9500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B0F3DF2A-70F9-41B0-D9CB-8BBC3695E43C}"/>
                  </a:ext>
                </a:extLst>
              </p:cNvPr>
              <p:cNvSpPr txBox="1"/>
              <p:nvPr/>
            </p:nvSpPr>
            <p:spPr bwMode="auto">
              <a:xfrm>
                <a:off x="202794" y="5301208"/>
                <a:ext cx="2886008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=(0,1,3,1)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B0F3DF2A-70F9-41B0-D9CB-8BBC3695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794" y="5301208"/>
                <a:ext cx="2886008" cy="4603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0E452782-E0C1-BF8E-D56A-C40453AB3B23}"/>
                  </a:ext>
                </a:extLst>
              </p:cNvPr>
              <p:cNvSpPr txBox="1"/>
              <p:nvPr/>
            </p:nvSpPr>
            <p:spPr bwMode="auto">
              <a:xfrm>
                <a:off x="4644008" y="3183557"/>
                <a:ext cx="3672408" cy="36720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1.5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sk-SK" dirty="0"/>
                  <a:t> =</a:t>
                </a:r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0E452782-E0C1-BF8E-D56A-C40453AB3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8" y="3183557"/>
                <a:ext cx="3672408" cy="367202"/>
              </a:xfrm>
              <a:prstGeom prst="rect">
                <a:avLst/>
              </a:prstGeom>
              <a:blipFill>
                <a:blip r:embed="rId13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B17C9328-AAA2-77D0-FFBD-839E9D5B9135}"/>
                  </a:ext>
                </a:extLst>
              </p:cNvPr>
              <p:cNvSpPr txBox="1"/>
              <p:nvPr/>
            </p:nvSpPr>
            <p:spPr bwMode="auto">
              <a:xfrm>
                <a:off x="7915053" y="3189694"/>
                <a:ext cx="1116124" cy="36720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11 ,8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B17C9328-AAA2-77D0-FFBD-839E9D5B9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053" y="3189694"/>
                <a:ext cx="1116124" cy="3672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2">
            <a:extLst>
              <a:ext uri="{FF2B5EF4-FFF2-40B4-BE49-F238E27FC236}">
                <a16:creationId xmlns:a16="http://schemas.microsoft.com/office/drawing/2014/main" id="{ED4707DA-54BA-6898-B5AE-7F78B5997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175A98F-9984-BF45-2A83-9683EC057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3" grpId="0"/>
      <p:bldP spid="25" grpId="0"/>
      <p:bldP spid="26" grpId="0"/>
      <p:bldP spid="27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5">
            <a:extLst>
              <a:ext uri="{FF2B5EF4-FFF2-40B4-BE49-F238E27FC236}">
                <a16:creationId xmlns:a16="http://schemas.microsoft.com/office/drawing/2014/main" id="{536539ED-9ED4-20E7-A7D8-34E85E08C71B}"/>
              </a:ext>
            </a:extLst>
          </p:cNvPr>
          <p:cNvSpPr/>
          <p:nvPr/>
        </p:nvSpPr>
        <p:spPr>
          <a:xfrm>
            <a:off x="249997" y="742928"/>
            <a:ext cx="8712968" cy="599844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7600649A-C20E-B0D6-76DA-13964AA3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890" y="1074610"/>
                <a:ext cx="7560840" cy="749016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Nech F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je pole, 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F, + , . 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)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. Nech </a:t>
                </a:r>
                <a:r>
                  <a:rPr lang="sk-SK" sz="2000" i="1" dirty="0">
                    <a:solidFill>
                      <a:schemeClr val="tx2"/>
                    </a:solidFill>
                    <a:latin typeface="Times New Roman" pitchFamily="18" charset="0"/>
                  </a:rPr>
                  <a:t>V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 je množina, na ktorej je daná binárna operácia „+“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.  Nech pre </a:t>
                </a:r>
                <a:r>
                  <a:rPr lang="en-US" sz="20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sk-SK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sk-SK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a:rPr lang="sk-SK" sz="2000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sz="2000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a:rPr lang="sk-SK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sz="20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1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pri</m:t>
                    </m:r>
                    <m:r>
                      <m:rPr>
                        <m:nor/>
                      </m:rPr>
                      <a:rPr lang="sk-SK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č</m:t>
                    </m:r>
                    <m:r>
                      <m:rPr>
                        <m:nor/>
                      </m:rPr>
                      <a:rPr lang="sk-SK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om</m:t>
                    </m:r>
                    <m:r>
                      <m:rPr>
                        <m:nor/>
                      </m:rPr>
                      <a:rPr lang="sk-SK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plat</m:t>
                    </m:r>
                    <m:r>
                      <m:rPr>
                        <m:nor/>
                      </m:rPr>
                      <a:rPr lang="sk-SK" sz="2000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í</m:t>
                    </m:r>
                  </m:oMath>
                </a14:m>
                <a:r>
                  <a:rPr lang="sk-SK" sz="2000" dirty="0">
                    <a:solidFill>
                      <a:schemeClr val="tx2"/>
                    </a:solidFill>
                    <a:latin typeface="Times New Roman" pitchFamily="18" charset="0"/>
                  </a:rPr>
                  <a:t> </a:t>
                </a:r>
                <a:endParaRPr lang="en-US" sz="2000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7600649A-C20E-B0D6-76DA-13964AA39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1074610"/>
                <a:ext cx="7560840" cy="749016"/>
              </a:xfrm>
              <a:prstGeom prst="rect">
                <a:avLst/>
              </a:prstGeom>
              <a:blipFill>
                <a:blip r:embed="rId2"/>
                <a:stretch>
                  <a:fillRect l="-887" t="-813" b="-11382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C896DF78-5672-D274-763B-9211863B5FFD}"/>
                  </a:ext>
                </a:extLst>
              </p:cNvPr>
              <p:cNvSpPr txBox="1"/>
              <p:nvPr/>
            </p:nvSpPr>
            <p:spPr bwMode="auto">
              <a:xfrm>
                <a:off x="674886" y="2004194"/>
                <a:ext cx="4761210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1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en-US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𝐮</m:t>
                    </m:r>
                    <m:r>
                      <a:rPr lang="en-US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C896DF78-5672-D274-763B-9211863B5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886" y="2004194"/>
                <a:ext cx="4761210" cy="460375"/>
              </a:xfrm>
              <a:prstGeom prst="rect">
                <a:avLst/>
              </a:prstGeom>
              <a:blipFill>
                <a:blip r:embed="rId3"/>
                <a:stretch>
                  <a:fillRect l="-1152"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ABFEA9A-8F81-346E-17B1-2F06EE950130}"/>
                  </a:ext>
                </a:extLst>
              </p:cNvPr>
              <p:cNvSpPr txBox="1"/>
              <p:nvPr/>
            </p:nvSpPr>
            <p:spPr bwMode="auto">
              <a:xfrm>
                <a:off x="710890" y="2464569"/>
                <a:ext cx="436516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2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 </m:t>
                    </m:r>
                    <m:r>
                      <a:rPr lang="sk-SK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+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24" name="Object 2">
                <a:extLst>
                  <a:ext uri="{FF2B5EF4-FFF2-40B4-BE49-F238E27FC236}">
                    <a16:creationId xmlns:a16="http://schemas.microsoft.com/office/drawing/2014/main" id="{CABFEA9A-8F81-346E-17B1-2F06EE9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2464569"/>
                <a:ext cx="4365166" cy="460375"/>
              </a:xfrm>
              <a:prstGeom prst="rect">
                <a:avLst/>
              </a:prstGeom>
              <a:blipFill>
                <a:blip r:embed="rId4"/>
                <a:stretch>
                  <a:fillRect l="-1257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3DC891CA-DF78-C1AC-7CD1-D6F9B747082A}"/>
                  </a:ext>
                </a:extLst>
              </p:cNvPr>
              <p:cNvSpPr txBox="1"/>
              <p:nvPr/>
            </p:nvSpPr>
            <p:spPr bwMode="auto">
              <a:xfrm>
                <a:off x="710890" y="2924029"/>
                <a:ext cx="436516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,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3DC891CA-DF78-C1AC-7CD1-D6F9B7470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2924029"/>
                <a:ext cx="4365166" cy="460375"/>
              </a:xfrm>
              <a:prstGeom prst="rect">
                <a:avLst/>
              </a:prstGeom>
              <a:blipFill>
                <a:blip r:embed="rId5"/>
                <a:stretch>
                  <a:fillRect l="-1257"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5">
            <a:extLst>
              <a:ext uri="{FF2B5EF4-FFF2-40B4-BE49-F238E27FC236}">
                <a16:creationId xmlns:a16="http://schemas.microsoft.com/office/drawing/2014/main" id="{4521F434-2496-FBBF-89D9-CD499A2B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808511"/>
            <a:ext cx="2232248" cy="55911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„+“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je 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grupa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34FF6845-81A5-F8CA-5C00-C573B3FC0D7E}"/>
                  </a:ext>
                </a:extLst>
              </p:cNvPr>
              <p:cNvSpPr txBox="1"/>
              <p:nvPr/>
            </p:nvSpPr>
            <p:spPr bwMode="auto">
              <a:xfrm>
                <a:off x="710890" y="3417452"/>
                <a:ext cx="292500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4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,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27" name="Object 2">
                <a:extLst>
                  <a:ext uri="{FF2B5EF4-FFF2-40B4-BE49-F238E27FC236}">
                    <a16:creationId xmlns:a16="http://schemas.microsoft.com/office/drawing/2014/main" id="{34FF6845-81A5-F8CA-5C00-C573B3FC0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3417452"/>
                <a:ext cx="2925006" cy="460375"/>
              </a:xfrm>
              <a:prstGeom prst="rect">
                <a:avLst/>
              </a:prstGeom>
              <a:blipFill>
                <a:blip r:embed="rId6"/>
                <a:stretch>
                  <a:fillRect l="-1879" t="-8000" b="-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5">
            <a:extLst>
              <a:ext uri="{FF2B5EF4-FFF2-40B4-BE49-F238E27FC236}">
                <a16:creationId xmlns:a16="http://schemas.microsoft.com/office/drawing/2014/main" id="{07187497-EA7C-BEA9-48F1-3D0D1614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3301934"/>
            <a:ext cx="3528392" cy="55911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„+“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je 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komutat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í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vna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rupa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250588BB-B9F1-5522-2A66-D394F1938D45}"/>
                  </a:ext>
                </a:extLst>
              </p:cNvPr>
              <p:cNvSpPr txBox="1"/>
              <p:nvPr/>
            </p:nvSpPr>
            <p:spPr bwMode="auto">
              <a:xfrm>
                <a:off x="710890" y="3940275"/>
                <a:ext cx="486922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5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k-SK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sk-SK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c</m:t>
                    </m:r>
                    <m:r>
                      <a:rPr lang="sk-SK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sk-SK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,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sk-SK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250588BB-B9F1-5522-2A66-D394F1938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3940275"/>
                <a:ext cx="4869222" cy="460375"/>
              </a:xfrm>
              <a:prstGeom prst="rect">
                <a:avLst/>
              </a:prstGeom>
              <a:blipFill>
                <a:blip r:embed="rId7"/>
                <a:stretch>
                  <a:fillRect l="-1128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95829523-06CF-CCFC-2222-2FC67AEFA6DB}"/>
                  </a:ext>
                </a:extLst>
              </p:cNvPr>
              <p:cNvSpPr txBox="1"/>
              <p:nvPr/>
            </p:nvSpPr>
            <p:spPr bwMode="auto">
              <a:xfrm>
                <a:off x="710890" y="4480793"/>
                <a:ext cx="486922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6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k-SK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sk-SK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c</m:t>
                    </m:r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sk-SK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sk-SK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,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sk-SK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) </a:t>
                </a:r>
                <a:endParaRPr lang="sk-SK" dirty="0"/>
              </a:p>
            </p:txBody>
          </p:sp>
        </mc:Choice>
        <mc:Fallback xmlns="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95829523-06CF-CCFC-2222-2FC67AEF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4480793"/>
                <a:ext cx="4869222" cy="460375"/>
              </a:xfrm>
              <a:prstGeom prst="rect">
                <a:avLst/>
              </a:prstGeom>
              <a:blipFill>
                <a:blip r:embed="rId8"/>
                <a:stretch>
                  <a:fillRect l="-1128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FBA7E507-148A-13FE-1B92-3578C82AD146}"/>
                  </a:ext>
                </a:extLst>
              </p:cNvPr>
              <p:cNvSpPr txBox="1"/>
              <p:nvPr/>
            </p:nvSpPr>
            <p:spPr bwMode="auto">
              <a:xfrm>
                <a:off x="710890" y="5013176"/>
                <a:ext cx="4869222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7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k-SK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sk-SK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c</m:t>
                    </m:r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a:rPr lang="sk-SK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sk-SK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sk-SK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,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sk-SK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31" name="Object 2">
                <a:extLst>
                  <a:ext uri="{FF2B5EF4-FFF2-40B4-BE49-F238E27FC236}">
                    <a16:creationId xmlns:a16="http://schemas.microsoft.com/office/drawing/2014/main" id="{FBA7E507-148A-13FE-1B92-3578C82AD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5013176"/>
                <a:ext cx="4869222" cy="460375"/>
              </a:xfrm>
              <a:prstGeom prst="rect">
                <a:avLst/>
              </a:prstGeom>
              <a:blipFill>
                <a:blip r:embed="rId9"/>
                <a:stretch>
                  <a:fillRect l="-1128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DC86D270-1C27-C40E-9B3B-2DCE3FE86533}"/>
                  </a:ext>
                </a:extLst>
              </p:cNvPr>
              <p:cNvSpPr txBox="1"/>
              <p:nvPr/>
            </p:nvSpPr>
            <p:spPr bwMode="auto">
              <a:xfrm>
                <a:off x="710890" y="5560913"/>
                <a:ext cx="4365166" cy="4603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8</a:t>
                </a:r>
                <a:r>
                  <a:rPr lang="sk-SK" b="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 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</m:t>
                    </m:r>
                    <m:r>
                      <a:rPr lang="en-US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ϵ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sk-SK" b="0" i="0" dirty="0" smtClean="0">
                        <a:solidFill>
                          <a:schemeClr val="tx2"/>
                        </a:solidFill>
                        <a:latin typeface="Times New Roman" pitchFamily="18" charset="0"/>
                      </a:rPr>
                      <m:t> 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endParaRPr lang="sk-SK" b="1" dirty="0"/>
              </a:p>
            </p:txBody>
          </p:sp>
        </mc:Choice>
        <mc:Fallback xmlns="">
          <p:sp>
            <p:nvSpPr>
              <p:cNvPr id="481280" name="Object 2">
                <a:extLst>
                  <a:ext uri="{FF2B5EF4-FFF2-40B4-BE49-F238E27FC236}">
                    <a16:creationId xmlns:a16="http://schemas.microsoft.com/office/drawing/2014/main" id="{DC86D270-1C27-C40E-9B3B-2DCE3FE8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890" y="5560913"/>
                <a:ext cx="4365166" cy="460375"/>
              </a:xfrm>
              <a:prstGeom prst="rect">
                <a:avLst/>
              </a:prstGeom>
              <a:blipFill>
                <a:blip r:embed="rId10"/>
                <a:stretch>
                  <a:fillRect l="-1257" t="-65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281" name="Rectangle 5">
            <a:extLst>
              <a:ext uri="{FF2B5EF4-FFF2-40B4-BE49-F238E27FC236}">
                <a16:creationId xmlns:a16="http://schemas.microsoft.com/office/drawing/2014/main" id="{3F6D76E2-9574-5436-92B9-85D8C05B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021288"/>
            <a:ext cx="7560840" cy="49090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Potom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000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vektorov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ým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priestorom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na poľom F,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zna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číme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sk-SK" sz="2000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(F)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2076AF5-9BFD-1F22-F80D-62D059082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8E3C27-7804-CC7F-756F-9283E5E2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724" y="178505"/>
            <a:ext cx="474953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Vektorový priestor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481280" grpId="0"/>
      <p:bldP spid="481281" grpId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43418</TotalTime>
  <Words>2089</Words>
  <Application>Microsoft Office PowerPoint</Application>
  <PresentationFormat>Prezentácia na obrazovke (4:3)</PresentationFormat>
  <Paragraphs>338</Paragraphs>
  <Slides>26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Symbol</vt:lpstr>
      <vt:lpstr>Times New Roman</vt:lpstr>
      <vt:lpstr>Predvolený návrh</vt:lpstr>
      <vt:lpstr>Analýza procesov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Juraj Smieško</cp:lastModifiedBy>
  <cp:revision>464</cp:revision>
  <dcterms:created xsi:type="dcterms:W3CDTF">2005-10-24T18:26:42Z</dcterms:created>
  <dcterms:modified xsi:type="dcterms:W3CDTF">2023-09-25T17:29:00Z</dcterms:modified>
</cp:coreProperties>
</file>