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2872"/>
    <p:restoredTop sz="94719"/>
  </p:normalViewPr>
  <p:slideViewPr>
    <p:cSldViewPr snapToGrid="0" snapToObjects="1">
      <p:cViewPr varScale="1">
        <p:scale>
          <a:sx n="125" d="100"/>
          <a:sy n="125" d="100"/>
        </p:scale>
        <p:origin x="38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D89C-7547-B533-797B-A0DD5620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03BC5-E759-E254-868E-6E4B83B8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C2935-EA26-F213-C357-F9C90757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EAA38-B62B-7FFC-F585-8C70EE2F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C4D784-42F2-2295-E94C-AE1FAF6FD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768475"/>
            <a:ext cx="4267200" cy="4337050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7996E2-72D5-ABFD-DCF2-615D1B30A5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48238" y="1768475"/>
            <a:ext cx="3738562" cy="43370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06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07BCC9-F226-1994-636E-4D00870A58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767840"/>
            <a:ext cx="8229600" cy="430784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Cyprien HENRY</cp:lastModifiedBy>
  <cp:revision>4</cp:revision>
  <dcterms:created xsi:type="dcterms:W3CDTF">2013-01-27T09:14:16Z</dcterms:created>
  <dcterms:modified xsi:type="dcterms:W3CDTF">2024-05-06T09:02:49Z</dcterms:modified>
  <cp:category/>
</cp:coreProperties>
</file>