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A87C-C474-454D-A0F4-39D987A04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47718-249A-8045-97E7-206F94487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4824-B318-1843-896B-497649AA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A4B0-A471-3A40-8184-19FEF8BF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301F-7E97-9A47-B784-C5CCD5FD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6D5A-921B-7D40-BC04-994493C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FB5E2-FEA1-FA40-93C8-30AE2AA9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1F46-48C0-8549-8D67-72FCD307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EE6D-4A10-E547-9CA6-BA96E92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781D-D064-A841-8B80-CD84B861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18992-E64B-A742-AE29-F0DB273B9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D48A-5D08-2E43-B105-2C36AA428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4D84-B422-F543-A0B3-9E1CF683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6B04-DAA9-6443-919E-569E65EA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477D-2F14-2644-808D-7118FD9D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498-C001-E147-BC8B-5EC20A29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BF4B-B854-AB44-91E4-65C837E5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20D1-175E-2448-9D2D-4BCAD8C4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DC05-1D83-AB4C-9BF9-7520D123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6DF8-A9AF-6B44-B780-2EC8C151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13E7-0D5B-B74F-AC4E-FE677087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4B02-026D-0447-8DAD-27CCBC250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90D9-A1FB-814E-9FC3-49A8F39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73E5-51E9-9B4F-BBCD-774DE1EB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A46E-BDCC-B543-B2E8-F5C19E1E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5473-DFF0-F14B-B8E9-B32222C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E889-3EE3-A146-9A9F-D7E72476A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6E42-A586-6846-BA15-FE93A559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086A-FADF-B247-8935-C5A2087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B3CA-1E43-2B46-8B7F-6D56B627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6ACA4-A50E-4E41-8F49-C1F26897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C2FE-6EBF-D94E-AC0D-CC23A932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2CF6-4929-1743-88EE-147DBE50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EAB90-B1E5-504B-BCD3-D8473CE7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03634-F81C-DA4A-AFC6-B73AB4AB0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91649-6C46-1A41-8A5D-3837472E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7B6EB-1FAC-E44D-9D3A-2ADBCE3B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E83F3-FFC4-8647-9E28-3026FA4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FB06B-2757-8240-AF04-049972DB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427A-ABDC-5B4D-A614-764D25D3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E64BB-7E6F-9A4D-ACC1-6801703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B255E-C2F9-AA4C-94CF-EF1F1C2A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CDC2-867F-6348-B057-3A0101B8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E914-2BB6-FB42-936D-BE84F93B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C489-237B-604C-88EC-FFEA6974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CC89-3100-2A4D-99BE-DF0DD909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036E-ABDB-274B-B833-3BB3F491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E85A-06EF-3A45-8D35-6260AFA6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7C9C0-51AA-604A-B0C5-B7E32E0D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27C6-5937-9A41-8BBB-763ED642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CE53-B7EB-9C4F-A653-C0C4CE3F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53062-C2AA-854C-9B22-5ABCB54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8796-5BB0-BE4B-9063-25D216C0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31634-F2FE-F34F-8B55-9DAFCE94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F1C8B-329E-0044-BDF2-EDF6DC77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B95B-9615-584A-8049-CEFEF989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F896-6407-9B44-A147-DCE3934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3C61-0F54-A643-9833-DB0A5D8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83C63-92BD-2846-9DEC-7BA7B64C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CCE9-F4CF-6849-A984-9773D4A9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A8DA-345B-C24E-ABF2-B169B3FE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E94-F60C-474E-8D99-9642FA51339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BC75-2823-4B49-841D-5AEC362C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9515-685D-2B4E-B5F6-44904CE37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F53C-B974-364A-AE76-A1AC69E2D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459E13-FC73-D54D-AFFA-3D44E3EE37E0}"/>
              </a:ext>
            </a:extLst>
          </p:cNvPr>
          <p:cNvSpPr/>
          <p:nvPr/>
        </p:nvSpPr>
        <p:spPr>
          <a:xfrm>
            <a:off x="5266068" y="2116680"/>
            <a:ext cx="1839310" cy="8303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9FB5E1-B4F0-DF42-8F41-40322E30B5D9}"/>
              </a:ext>
            </a:extLst>
          </p:cNvPr>
          <p:cNvSpPr/>
          <p:nvPr/>
        </p:nvSpPr>
        <p:spPr>
          <a:xfrm>
            <a:off x="2507103" y="3875047"/>
            <a:ext cx="1839310" cy="8303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Menu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F8635C-4D2F-704E-8774-86FCC47C3241}"/>
              </a:ext>
            </a:extLst>
          </p:cNvPr>
          <p:cNvSpPr/>
          <p:nvPr/>
        </p:nvSpPr>
        <p:spPr>
          <a:xfrm>
            <a:off x="5266068" y="3875048"/>
            <a:ext cx="1839310" cy="8303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Music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633E44-AE37-834A-B013-AC507481A095}"/>
              </a:ext>
            </a:extLst>
          </p:cNvPr>
          <p:cNvSpPr/>
          <p:nvPr/>
        </p:nvSpPr>
        <p:spPr>
          <a:xfrm>
            <a:off x="8025032" y="3875046"/>
            <a:ext cx="1839310" cy="8303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7E3B99-0F63-244A-A73E-29D7F6A775F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85723" y="2946997"/>
            <a:ext cx="0" cy="92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D2B1407-DAB4-7347-AC82-568D03621D4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42216" y="2031540"/>
            <a:ext cx="928050" cy="2758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187DDD3-2EA2-F246-BB8B-66AED777011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101181" y="2031539"/>
            <a:ext cx="928049" cy="2758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EAE24E-AE5C-C423-AB7C-193310E55B08}"/>
              </a:ext>
            </a:extLst>
          </p:cNvPr>
          <p:cNvSpPr txBox="1"/>
          <p:nvPr/>
        </p:nvSpPr>
        <p:spPr>
          <a:xfrm>
            <a:off x="3749021" y="455026"/>
            <a:ext cx="487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Site-Map for Case 01 Study Week-2 EE4727</a:t>
            </a:r>
          </a:p>
        </p:txBody>
      </p:sp>
    </p:spTree>
    <p:extLst>
      <p:ext uri="{BB962C8B-B14F-4D97-AF65-F5344CB8AC3E}">
        <p14:creationId xmlns:p14="http://schemas.microsoft.com/office/powerpoint/2010/main" val="266341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#TRAN THUY DUNG#</dc:creator>
  <cp:lastModifiedBy>#PALLAI MAYANK KUMAR#</cp:lastModifiedBy>
  <cp:revision>2</cp:revision>
  <dcterms:created xsi:type="dcterms:W3CDTF">2021-08-16T02:33:17Z</dcterms:created>
  <dcterms:modified xsi:type="dcterms:W3CDTF">2024-08-21T07:48:47Z</dcterms:modified>
</cp:coreProperties>
</file>