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7A45-22F6-4055-B8E5-DF1066B376DA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F42A-AD1C-4076-A812-44DAED70A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8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F42A-AD1C-4076-A812-44DAED70AC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8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2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0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1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98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11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7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4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FF3D-2491-4116-9783-64BFB717B84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9E47-957D-48C0-81EA-7E0121E60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ESP01M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 通知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人體紅外線偵測即時通知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9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開發前的準備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 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Notify</a:t>
            </a:r>
            <a:r>
              <a:rPr lang="zh-TW" altLang="en-US" dirty="0" smtClean="0"/>
              <a:t> 官網</a:t>
            </a:r>
            <a:endParaRPr lang="en-US" altLang="zh-TW" dirty="0" smtClean="0"/>
          </a:p>
          <a:p>
            <a:r>
              <a:rPr lang="zh-TW" altLang="en-US" dirty="0" smtClean="0"/>
              <a:t>發行群組或個人存取權杖</a:t>
            </a:r>
            <a:endParaRPr lang="en-US" altLang="zh-TW" dirty="0" smtClean="0"/>
          </a:p>
          <a:p>
            <a:r>
              <a:rPr lang="zh-TW" altLang="en-US" dirty="0" smtClean="0"/>
              <a:t>取得 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字串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8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ESP01M</a:t>
            </a:r>
            <a:r>
              <a:rPr lang="zh-TW" altLang="en-US" dirty="0" smtClean="0"/>
              <a:t>開發應用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準備好 </a:t>
            </a:r>
            <a:r>
              <a:rPr lang="en-US" altLang="zh-TW" dirty="0" smtClean="0"/>
              <a:t>EDU01M</a:t>
            </a:r>
            <a:r>
              <a:rPr lang="zh-TW" altLang="en-US" dirty="0" smtClean="0"/>
              <a:t>並連接</a:t>
            </a:r>
            <a:r>
              <a:rPr lang="en-US" altLang="zh-TW" dirty="0" smtClean="0"/>
              <a:t>HUIR</a:t>
            </a:r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IDE</a:t>
            </a:r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ESP8266</a:t>
            </a:r>
            <a:r>
              <a:rPr lang="zh-TW" altLang="en-US" dirty="0" smtClean="0"/>
              <a:t> 開發板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LineNotify</a:t>
            </a:r>
            <a:r>
              <a:rPr lang="zh-TW" altLang="en-US" dirty="0" smtClean="0"/>
              <a:t> 模組</a:t>
            </a:r>
            <a:endParaRPr lang="en-US" altLang="zh-TW" dirty="0" smtClean="0"/>
          </a:p>
          <a:p>
            <a:r>
              <a:rPr lang="zh-TW" altLang="en-US" dirty="0" smtClean="0"/>
              <a:t>寫程式連網並設置 </a:t>
            </a:r>
            <a:r>
              <a:rPr lang="en-US" altLang="zh-TW" dirty="0" smtClean="0"/>
              <a:t>LINE_TOKEN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4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</Words>
  <Application>Microsoft Office PowerPoint</Application>
  <PresentationFormat>寬螢幕</PresentationFormat>
  <Paragraphs>13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ESP01M 的 LINE 通知</vt:lpstr>
      <vt:lpstr>開發前的準備</vt:lpstr>
      <vt:lpstr>ESP01M開發應用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ESP01M 的 LINE 通知</dc:title>
  <dc:creator>fod</dc:creator>
  <cp:lastModifiedBy>fod</cp:lastModifiedBy>
  <cp:revision>2</cp:revision>
  <dcterms:created xsi:type="dcterms:W3CDTF">2019-11-24T09:25:49Z</dcterms:created>
  <dcterms:modified xsi:type="dcterms:W3CDTF">2019-11-24T09:44:54Z</dcterms:modified>
</cp:coreProperties>
</file>