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7617A-3289-4D3E-B2B6-EE86019DE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2E3BC9-5E94-4C6F-848D-7C7C776D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47C30-176D-44FF-813C-BB6C9CCD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6139-02F9-4B6B-9E12-586DB5DF0FF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57AA2-24E2-4977-ADDD-9A4F109B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3593E-37EA-4A76-8420-FAB891BC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8EF9-AC86-4BC8-8E09-F3FA9D66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7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8F60F-6920-4752-9E89-7C487E93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166E9-3D82-4B43-B1EA-385F1A7D9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35A34-41AA-462D-9FF7-33A9D57B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6139-02F9-4B6B-9E12-586DB5DF0FF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13F38-1624-4E06-907A-16B7CC3B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DC623-E9A9-4D89-9B95-69B93E32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8EF9-AC86-4BC8-8E09-F3FA9D66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46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9567E9-6101-481D-8CE5-20317A5F7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48A25-7ED0-407A-80E3-0DA25E45D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01A9F-A793-415E-AAFC-F0907E31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6139-02F9-4B6B-9E12-586DB5DF0FF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EA037-4B12-42D7-B2DF-5371F770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C3EA8-0232-4228-9B5C-83914CA3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8EF9-AC86-4BC8-8E09-F3FA9D66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1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36061-1A69-4346-8F23-1EC1C3AD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F01CF-E7D9-4620-B3A6-39E1ABB3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03342-75E8-4274-A8E8-F1514C9B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6139-02F9-4B6B-9E12-586DB5DF0FF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25971-18ED-4727-AB72-526B0C8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CE470-15AA-4905-8D3B-A6102EB1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8EF9-AC86-4BC8-8E09-F3FA9D66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3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C2A1-80C0-4558-A73A-A1EADAA3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1E3D0-9308-408B-ACF9-DD9DB87F2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9C544-0EAA-4127-8316-CA080437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6139-02F9-4B6B-9E12-586DB5DF0FF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C637D-2C32-4954-9487-58DD2F12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3D9CA-67D0-42A4-8783-8B6BFD1D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8EF9-AC86-4BC8-8E09-F3FA9D66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8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0BBB0-7457-441A-8662-D832BD20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106E1-A9A3-43A2-A75D-C39FCFEC8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D97E76-E2D8-44B4-85B1-18A180EF7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BDB86E-F5CB-4AC3-8FF8-0FA122DC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6139-02F9-4B6B-9E12-586DB5DF0FF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B15F1-65E8-4EB7-8934-8AE83136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25BA8-4EF1-47A4-B6BE-EDD582BE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8EF9-AC86-4BC8-8E09-F3FA9D66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11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E85B7-2B84-4C02-9B4B-FD9FA9C8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01BB1-1BDE-4D80-8688-5F1F6983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7BF072-760B-437D-B9F3-EE2EE52B9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FCDB8C-CDA9-474E-BF49-86AEEEC7F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D603E1-6797-4A99-A980-C08E235B3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5E1D34-C658-47CE-BCB7-47F32240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6139-02F9-4B6B-9E12-586DB5DF0FF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E95951-24AA-4A93-B16E-484EF3D9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A6C37F-930C-4385-83A3-A235D35C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8EF9-AC86-4BC8-8E09-F3FA9D66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8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8862A-7E79-428D-8DC3-831DE6CC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804102-028B-4120-A59B-3912A7EA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6139-02F9-4B6B-9E12-586DB5DF0FF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832AAE-EE5D-435D-BEF8-56B6F292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556FD-0343-40F4-B4C0-594C4CA9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8EF9-AC86-4BC8-8E09-F3FA9D66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0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6342F7-287E-41CC-92B2-AB0F5B75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6139-02F9-4B6B-9E12-586DB5DF0FF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AEEAEF-1653-4B64-A98F-6CF2D13F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53D86F-2235-4D19-980E-1C7EB95C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8EF9-AC86-4BC8-8E09-F3FA9D66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7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604E6-39EF-42DA-84F7-954E83BB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D97E8-9582-4CB8-B434-1B192E40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37E7D7-3557-4EF8-84F6-713F3C474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36A76-6671-4A72-920D-4E969017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6139-02F9-4B6B-9E12-586DB5DF0FF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EDA607-0B16-471D-AE6A-1F0AE619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667E0-31D3-4A95-87E0-D9C06DB5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8EF9-AC86-4BC8-8E09-F3FA9D66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1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D4514-D367-4CE5-B0A2-86677975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38E363-1955-4491-BD0B-990FDDB22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752330-1C29-4A58-A259-B34AB4D67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50085-02EC-440C-A3DD-958C1654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6139-02F9-4B6B-9E12-586DB5DF0FF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45CA40-20EC-42B4-ABAC-E945C088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87190-4852-465A-B74C-4E2F22AF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8EF9-AC86-4BC8-8E09-F3FA9D66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037C14-77BA-4DD4-9608-C3DF8DA0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59F9F7-9016-49D3-9C0B-96B2D712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B4AAB-4580-4398-9FD5-059AD0AD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36139-02F9-4B6B-9E12-586DB5DF0FF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B26D2-8628-4B42-9BE0-0A0A14EF2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5E034-C493-4D2A-9DA7-940BDC566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8EF9-AC86-4BC8-8E09-F3FA9D66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8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D05E4BD-828F-4E44-B076-042445E3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7119" y="1647825"/>
            <a:ext cx="3781931" cy="178117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1</a:t>
            </a:r>
            <a:r>
              <a:rPr lang="zh-CN" altLang="en-US" dirty="0"/>
              <a:t>，天数</a:t>
            </a:r>
            <a:r>
              <a:rPr lang="en-US" altLang="zh-CN" dirty="0"/>
              <a:t>n</a:t>
            </a:r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，还可以购买的次数</a:t>
            </a:r>
            <a:r>
              <a:rPr lang="en-US" altLang="zh-CN" dirty="0"/>
              <a:t>k</a:t>
            </a:r>
          </a:p>
          <a:p>
            <a:pPr algn="l"/>
            <a:r>
              <a:rPr lang="en-US" altLang="zh-CN" dirty="0"/>
              <a:t>3</a:t>
            </a:r>
            <a:r>
              <a:rPr lang="zh-CN" altLang="en-US" dirty="0"/>
              <a:t>，当前的持有状态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B3DB61-F9C7-4D7D-A46D-80060F8E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690688"/>
            <a:ext cx="6581978" cy="1490663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E006464-0184-4489-B180-23F93DB572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b="1" dirty="0"/>
              <a:t>一、穷举框架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328ED4-357A-407A-A105-60F8679B3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76650"/>
            <a:ext cx="51816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8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21F28-8289-4198-B5CF-AEFD591B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为不确定值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FE079A-AC51-49EC-B719-0BB0235C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85875"/>
            <a:ext cx="98869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5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19432-9D51-488F-AB42-A3B6F7C4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/>
              <a:t>二、状态转移框架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4321F6-0E19-44FA-ACFA-868B61A6E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0" y="2109788"/>
            <a:ext cx="6029325" cy="3200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6AC435-2C1C-4DBE-B8EB-810C7C69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109788"/>
            <a:ext cx="48196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5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F5D80-BB3E-4BCF-9392-E6F8B43B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三、定义 </a:t>
            </a:r>
            <a:r>
              <a:rPr lang="en-US" altLang="zh-CN" dirty="0"/>
              <a:t>base case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915F84A-1F77-45F8-AC5F-4DCDA74ED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357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7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2EA6B-3A7D-43EF-8C5E-0E203104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81037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+mn-lt"/>
              </a:rPr>
              <a:t>1.</a:t>
            </a:r>
            <a:r>
              <a:rPr lang="zh-CN" altLang="en-US" sz="2000" dirty="0">
                <a:latin typeface="+mn-lt"/>
              </a:rPr>
              <a:t>如果你最多只允许完成一笔交易（即买入和卖出一支股票）   </a:t>
            </a:r>
            <a:r>
              <a:rPr lang="en-US" altLang="zh-CN" sz="2000" dirty="0">
                <a:latin typeface="+mn-lt"/>
              </a:rPr>
              <a:t>k=1</a:t>
            </a:r>
            <a:br>
              <a:rPr lang="zh-CN" altLang="en-US" sz="2000" dirty="0">
                <a:latin typeface="+mn-lt"/>
              </a:rPr>
            </a:br>
            <a:endParaRPr lang="zh-CN" altLang="en-US" sz="2000" dirty="0">
              <a:latin typeface="+mn-lt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07AB6C6-AFCE-4C3E-9546-9F3C71CB4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490" y="1587500"/>
            <a:ext cx="63349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0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2EA6B-3A7D-43EF-8C5E-0E203104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81037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+mn-lt"/>
              </a:rPr>
              <a:t>1.</a:t>
            </a:r>
            <a:r>
              <a:rPr lang="zh-CN" altLang="en-US" sz="2000" dirty="0">
                <a:latin typeface="+mn-lt"/>
              </a:rPr>
              <a:t>如果你最多只允许完成一笔交易（即买入和卖出一支股票）   </a:t>
            </a:r>
            <a:r>
              <a:rPr lang="en-US" altLang="zh-CN" sz="2000" dirty="0">
                <a:latin typeface="+mn-lt"/>
              </a:rPr>
              <a:t>k=</a:t>
            </a:r>
            <a:br>
              <a:rPr lang="zh-CN" altLang="en-US" sz="2000" dirty="0">
                <a:latin typeface="+mn-lt"/>
              </a:rPr>
            </a:br>
            <a:endParaRPr lang="zh-CN" altLang="en-US" sz="2000" dirty="0">
              <a:latin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2C3A27-EE1C-4242-9280-4BC839E0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438276"/>
            <a:ext cx="7353300" cy="4800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B53EDD-5CF3-4530-A4A8-A1C07BB73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376363"/>
            <a:ext cx="98583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0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2EA6B-3A7D-43EF-8C5E-0E203104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+mn-lt"/>
              </a:rPr>
              <a:t>2.k=</a:t>
            </a:r>
            <a:r>
              <a:rPr lang="zh-CN" altLang="en-US" sz="2000" dirty="0">
                <a:latin typeface="+mn-lt"/>
              </a:rPr>
              <a:t>无穷大</a:t>
            </a:r>
            <a:br>
              <a:rPr lang="zh-CN" altLang="en-US" sz="2000" dirty="0">
                <a:latin typeface="+mn-lt"/>
              </a:rPr>
            </a:br>
            <a:endParaRPr lang="zh-CN" altLang="en-US" sz="2000" dirty="0">
              <a:latin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489A94-0AF4-4C66-8730-B1502EC37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847725"/>
            <a:ext cx="75914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2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D8484-9626-4DCF-8F0F-B1134EE3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en-US" altLang="zh-CN" dirty="0"/>
              <a:t>3.K</a:t>
            </a:r>
            <a:r>
              <a:rPr lang="zh-CN" altLang="en-US" dirty="0"/>
              <a:t>无穷大，有冷冻期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8295EB-8F98-4B7B-9934-1570040FD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295400"/>
            <a:ext cx="70199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3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E4C77-C66A-4D62-A7C6-048D19B6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4.K</a:t>
            </a:r>
            <a:r>
              <a:rPr lang="zh-CN" altLang="en-US" dirty="0"/>
              <a:t>无穷大，有手续费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D105AC-6638-43B6-9173-0499E833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300"/>
            <a:ext cx="64674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1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BD365-D825-43FA-8CDC-13F7FE0E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k=2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5425FF-F340-4041-9D72-9CAF1DA32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137" y="1505744"/>
            <a:ext cx="8048625" cy="2857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54B8B1-A698-425C-A1F1-9FF7CFBC6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62" y="1690688"/>
            <a:ext cx="92678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113</Words>
  <Application>Microsoft Office PowerPoint</Application>
  <PresentationFormat>宽屏</PresentationFormat>
  <Paragraphs>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仿宋</vt:lpstr>
      <vt:lpstr>Arial</vt:lpstr>
      <vt:lpstr>Office 主题​​</vt:lpstr>
      <vt:lpstr>PowerPoint 演示文稿</vt:lpstr>
      <vt:lpstr>二、状态转移框架</vt:lpstr>
      <vt:lpstr>三、定义 base case</vt:lpstr>
      <vt:lpstr>1.如果你最多只允许完成一笔交易（即买入和卖出一支股票）   k=1 </vt:lpstr>
      <vt:lpstr>1.如果你最多只允许完成一笔交易（即买入和卖出一支股票）   k= </vt:lpstr>
      <vt:lpstr>2.k=无穷大 </vt:lpstr>
      <vt:lpstr>3.K无穷大，有冷冻期</vt:lpstr>
      <vt:lpstr>4.K无穷大，有手续费</vt:lpstr>
      <vt:lpstr>5，k=2</vt:lpstr>
      <vt:lpstr>6，k为不确定值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604694190@qq.com</dc:creator>
  <cp:lastModifiedBy>604694190@qq.com</cp:lastModifiedBy>
  <cp:revision>18</cp:revision>
  <dcterms:created xsi:type="dcterms:W3CDTF">2019-07-31T11:05:10Z</dcterms:created>
  <dcterms:modified xsi:type="dcterms:W3CDTF">2019-07-31T11:50:01Z</dcterms:modified>
</cp:coreProperties>
</file>