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7" r:id="rId12"/>
    <p:sldId id="273" r:id="rId13"/>
    <p:sldId id="268" r:id="rId14"/>
    <p:sldId id="269" r:id="rId15"/>
    <p:sldId id="270" r:id="rId16"/>
    <p:sldId id="266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7-27T12:21:46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8414 7073 0,'-18'18'63,"18"17"-63,0-17 15,0 17-15,0-17 16,0-1-16,18 1 16,-1 0-16,19 17 15,17 0-15,-18 0 16,35 1-16,-34-1 15,70 0-15,-18 1 16,18-1 0,-1 18-16,-69-36 0,34 1 15,-35-18-15,-17 18 16,17-18 0,1 0-16,-19 0 0,19 17 15,-1-17-15,-17 18 16,34-18-16,1 0 15,-35 18-15,17-18 16,1 17 0,-1 18-16,35-17 0,1 17 15,17 1 1,-17-1-16,-1-17 0,-34-1 16,-1-17-1,-18 0-15,19 0 0,-1 0 16,-17 0-16,17 0 15,0 0-15,-35-17 16,35-1 0,1-17-16,-19 17 0,89-53 15,-18 36-15,1-18 16,-19 0-16,1 18 16,-36 0-1,-17 0-15,-18-1 47,-36 1-31,1-18-16,0-18 15,0 19-15,17-1 16,-17 0-16,-1 35 16,-17 0-16,0 1 15,18-1-15,-35 18 16,17-17-16,17 17 15,-34-18-15,-1 0 16,-34-17-16,16 17 0,-34 1 16,-1-19-16,1 1 15,-1 35 1,1-17-16,-1 17 16,1 0-16,35 0 0,0 0 15,35 0-15,0 0 16,18 0-16,-1 0 15,19 0 1,-1 0-16,-17 0 0,17 0 31,0 0-15,18 17 31</inkml:trace>
  <inkml:trace contextRef="#ctx0" brushRef="#br0" timeOffset="3898.158">20126 8502 0,'-35'0'16,"17"0"-1,-17 0 1,17 0-16,-17 0 15,-18 0-15,18 0 16,-54 0 0,19 0-16,-18 0 0,0 0 15,-36 35 1,1-17-16,-1-18 0,1 17 16,17 19-16,18-36 15,-1 17-15,19 1 16,35-18-1,17 0-15,0 18 0,1-1 79,17 1-64,0 70-15,0 0 16,53 106-1,-36-141-15,1-17 16,-1-1-16,19-18 16,-19-17-16,1 0 15,0 0-15,-1 0 32,1 0-32,17 0 15,1 0-15,34 0 16,18 0-16,36 0 15,17 0-15,18-17 0,-18 17 16,17 0 0,-34 0-16,-18 0 15,0 0-15,-1 0 0,-34 0 16,-36 0-16,-17 0 16,17 0-16,0 0 15,-17 0 1,35 17-16,0-17 0,-35 18 15,52-18-15,18 18 16,-17-18-16,17 0 16,-17 0-16,-18 0 15,-1 0-15,1-18 16,-17 0-16,-1 1 16,18-1-16,-18 1 15,0-1-15,-17 18 16,17-35-16,1-1 15,-1 1-15,-17 0 16,17 17-16,0-17 16,-17 0-16,-1-1 15,-17 19 1,0-1-16,0-17 16,0 17-1,-17 1-15,17-1 0,-18 0 16,0 1-1,-17-1-15,18 18 16,-1-35-16,-17 17 16,-1 0-16,19 1 15,-36-1 1,0 0-16,0 1 0,0-1 16,0 18-16,0-17 15,36 17-15,-19-18 16,1 18-16,17 0 15,-17 0-15,0 0 16,-53-35 0,17 35-16,-17-18 15,17 0-15,1 1 16,52-1-16,-17 18 16,17 0-1,1 0-15,-1-18 47,0 18-31,1 0-16,-19 0 15</inkml:trace>
  <inkml:trace contextRef="#ctx0" brushRef="#br0" timeOffset="14256.297">19226 8996 0,'18'0'47,"35"0"-32,0 0-15,35 0 16,36 0-16,-54 0 15,-35 0-15,36 0 16,-36 0-16,0 0 16,-17 0-16,0 0 15,-1 0-15,1 0 16,17 0-16,-17 0 16,17 0-16,-17 0 15,35 0-15,0 0 16,17 0-1,-17 0-15,-35 0 16,17 0 0,0 0-16,1 0 15,-19 0 1,1 0-16,0 0 16,17 0-16,18 0 15,-18 0-15,0 0 16,18 0-16,-18 0 15,18 0-15,-17 0 16,17 0-16,0 0 16,-1 0-16,-34 0 15,17 0-15,-17 0 16,17 0-16,-17 0 16,0 0-16,-1 0 62,1 0-46,-1 0 93,19 0-109</inkml:trace>
  <inkml:trace contextRef="#ctx0" brushRef="#br0" timeOffset="29146.766">19173 8343 0,'0'18'78,"0"52"-62,18-17-16,0-35 15,-18 17-15,0-17 16,0 17-16,0-17 15,0-1 1,0 1 31,17 0-31,-17 17-16,18 0 15,-18-17-15,0 0 0,0-1 16,0 1-16,18-18 31,-18 17 63,0 19-63,0 17-15,0-18-16,0-17 15,0-71 63,0 17-78,0 1 16</inkml:trace>
  <inkml:trace contextRef="#ctx0" brushRef="#br0" timeOffset="30692.148">19173 8290 0,'18'18'47,"35"0"-32,0 17-15,17 0 16,1 0-16,17-17 15,18 0-15,-18-18 16,36 17-16,-1-17 16,-17 0-16,18 0 15,-1 0-15,-70 0 16,-18 0-16,0 0 16,1 0-1,-19 0-15,1 0 16,17 0-1,1 0-15,-19 0 16,54 0 0,-36-17-16,18-1 15,35 0 1,-35 1-16,-18 17 16,-17 0-16,17 0 15,1 0-15,-19 0 16,18 0-16,-17 0 15,17-18 1,1 0-16,-19 18 0,1 0 16,0-17-1,-1 17-15,18 0 16,-17 17 0,0-17-16,-1 0 15,1 18 48,0 17-48,-1-35-15,-17 18 0,0 0 16,18-1 0,-18 1-1,0 0-15,0-1 0,-18 18 16,18 36-1,-35 0-15,17-18 0,18-1 16,-17-16-16,-1-1 16,18-17-1,-18-18-15,1 0 313,17 17-298,-35 1 1,-1-18-16,19 18 16,-19 17-16,1-18 15,0 1-15</inkml:trace>
  <inkml:trace contextRef="#ctx0" brushRef="#br0" timeOffset="44831.317">8396 9560 0,'0'18'31,"0"17"-15,0 36-16,0-1 16,18 18-1,-1-35-15,-17-17 16,0-1-16,0 36 15,18-19-15,-18-16 16,0 70-16,0-71 16,18 18-16,-18 0 15,0 0-15,17-18 16,-17 0-16,0-17 16,0 17-16,0 0 15,18-35 1,-18-106 78</inkml:trace>
  <inkml:trace contextRef="#ctx0" brushRef="#br0" timeOffset="45849.064">8308 9684 0,'35'0'62,"0"0"-62,1 17 16,-1 19-1,36-19-15,34 19 0,19 16 16,-1-16-16,1-1 16,17 18-16,-18-18 15,-34-17-15,-19 17 16,1-17 0,-18-1-16,-18-17 0,-17 0 15,-1 0-15,1 53 47,-1-17-31,19 17-16,-1-1 15,-17 19-15,-1-18 16,1-35-16,-18 17 16,0-18-1,0 19-15,0-1 0,0-17 16,0-1-16,0 1 15,-18-18 126,-17 18-125,-53-1-16,17 19 15,-35-19-15,18 1 16,-18 35 0,-52-18-16,34-17 15,36-18-15,35 35 16,35-35-16,1 18 15,-1-18-15,1 0 79,-19 0-64,1 0-15,-18 0 16,18 0-16,17 0 15,-17 0-15,17 0 16,1 0-16,-1 0 16</inkml:trace>
  <inkml:trace contextRef="#ctx0" brushRef="#br0" timeOffset="62289.286">14517 10231 0</inkml:trace>
  <inkml:trace contextRef="#ctx0" brushRef="#br0" timeOffset="63430.738">16528 10742 0,'17'0'62,"1"0"-46,105 35-16,1 18 0,35-17 15,-36-19 1,1 36-16,-19-35 16,-69-18-16,17 17 15,-18-17-15</inkml:trace>
  <inkml:trace contextRef="#ctx0" brushRef="#br0" timeOffset="65582.291">21590 11307 0,'18'0'31,"-1"0"-15,19 0-16,-36 17 15,17-17-15,1 0 16,-1 18 0,1-18-16,17 0 15,1 0-15,-19 0 16,19 0-1,-1 0-15,-18 0 0,19-18 16,-1 18-16,0-17 16,18-1-16,-17 0 15,16 1-15,-34-1 16,17 18-16,-17-18 16,-18 1-16,18-1 15,-18 0-15,0-17 16,0 17-1,0-17-15,0 0 0,-18 35 16,0-35-16,1-1 16,-1 19-16,18-19 15,-35 1 1,0 0-16,-1 17 0,-17-17 16,18 0-16,-36-1 15,1 19 1,-36-1-16,71 1 0,0 17 15,-1 0-15,19-18 16,-19 18 0,1 0-16,17 0 0,-17 0 15,18 0-15,-19 18 16,-34 34 0,34 1-16,1-17 15,0-1-15,0 0 16,-1-17-16,1 17 15,17 0-15,-17 1 16,17-19 0,1 36-16,-18 0 0,17 0 15,18 35 1,0-52-16,0-19 16,0 18-16,18-17 15,-1-18-15,18 35 16,1 1-16,-1-1 15,0 0-15,-17-35 16,17 18 0,0-1-16,-35 1 0,18-18 15,17 0-15,-17 0 16,0 0 0,-1 0-16,19 0 15,-19 0-15,19 0 16,-1 0-16,-18 0 15,19 0-15,-1 0 16,-17-18-16,17 18 16,0-17-16,-17 17 15,35 0-15,-36 0 16,19 0 0,-19 0-16,1 0 0</inkml:trace>
  <inkml:trace contextRef="#ctx0" brushRef="#br0" timeOffset="67888.631">19456 8837 0,'0'18'156,"17"-18"-140,19 0 0,-19 0-16,19 0 0,-1 0 15,0 0-15,18 0 16,-18 0-1,1 0-15,-1 0 0,0 0 16,-17 0 0,17 0-16,-17 0 0,35 0 15,-18 0-15,0 0 16,0 0-16,1 0 16,17 0-1,-36-18-15,19 18 16,-1 0-16,-18 0 15,19-18-15,-19 18 16,1 0-16,0 0 16,-1 0-1,1 0-15,17 0 0,-17 0 16,35 0 0,-18 0-16,0 0 15,-17 0-15,17 0 16,0 0-16,-17 18 15,35-18 1,-18 0-16,1 0 16,-19 0-16,19 0 15,-19 0-15,18 18 16,18-18 0,-17 0-16,-1 0 15,0 0 1,-17 0-16,17 0 15,-17 0-15,-1 0 63</inkml:trace>
  <inkml:trace contextRef="#ctx0" brushRef="#br0" timeOffset="91769.331">8978 2593 0,'-35'0'63,"17"18"-48,1-18 1,17 17-16,-36 1 62,36-1-46,0 1-16,-35 0 16,17 17-16,18 0 15,-17-17-15,-1 17 16,18 0-16,-17-17 16,-1 17-1,0-17-15,18 0 0,0 35 16,0 0-1,0-36-15,0 18 0,0 1 16,36-19-16,-1 19 16,-18-1-16,19 0 15,-1-17-15,0-1 16,-17 1-16,17 17 16,0-17-16,18-18 15,-35 35-15,35-35 16,0 18-16,0-18 15,17 0-15,-17 0 16,0 0 0,-35 0-16,35 0 0,-36 0 15,19 0-15,-1 0 16,-17 0 0,17 0-16,0 0 15,-17 0 1,17 0-16,0-18 15,-17 18-15,17 0 16,18-35 0,0 17-16,0 1 15,-18-1-15,-17 18 16,17 0-16,-17 0 16,17-18-16,0 18 15,-17 0-15,17-17 0,1-1 16,-19 18-16,-17-17 15,18 17 1</inkml:trace>
  <inkml:trace contextRef="#ctx0" brushRef="#br0" timeOffset="92748.985">9102 4410 0,'-18'0'15,"-17"35"1,-18 71 0,-18-18-16,-17 53 15,35-17-15,-53 34 0,18 1 16,53 0-16,-18 0 16,35-36-1,18 1-15,18-1 16,35 0-16,17-34 0,19-36 15,34 17-15,1-35 16,-1 1-16,36-1 16,17-17-16,36-18 15,88 0-15,-18-53 16,18 0-16,0-18 16,-53-35-16,-71 71 15,-53-18-15,-52 18 16,-36 0-1,18 17-15,0-35 0,18-88 16,-36 18-16,-17-1 16,-18-17-16,-18 17 15,-53-17-15,36 71 16,-71 17-16,18 0 16,-18 18-16,-17-1 15,-71 1-15,0 35 16,17 0-1,-17 35-15,53 1 0,-18 34 16,54-34-16,52-1 16,17 0-16,19 0 62,17-17-62,-18 17 16,18 1-16</inkml:trace>
  <inkml:trace contextRef="#ctx0" brushRef="#br0" timeOffset="95387.751">9013 2364 0,'0'0'0,"-17"0"15,-1 17 1,-17 36 0,0 35-16,-1-17 0,1-1 15,-18 36 1,18 18-16,0-1 0,-18 71 16,53-17-16,35 34 15,36-34-15,34 17 16,36-53-16,1-35 15,-19-36-15,1-34 16,-1-19-16,0-17 16,1 0-16,-1 0 15,36-53-15,-35 18 16,-1 0-16,-17-18 16,-36 17-16,-34 19 15,-1-18-15,-35-36 0,0-17 16,0-71-1,0 18-15,0-18 16,-35 36-16,17-1 16,-35 36-16,36 35 15,-36 0-15,-18 18 16,-35 0-16,-17 35 16,-18 0-1,-18 0-15,35 17 0,19 19 0,34-1 16,53 0-16,1-17 15,-1-1-15,-17 19 16,17 17-16,1-18 16,-1-17-16,18 17 15,-18-18-15</inkml:trace>
  <inkml:trace contextRef="#ctx0" brushRef="#br0" timeOffset="101031.844">20408 1164 0,'0'0'0,"-17"35"16,-19 18-16,19 0 16,-19 88-1,-17-17-15,18-1 0,-18 1 16,18-1-16,17 36 16,18-36-16,0 19 15,36 16-15,34 1 16,18 0-16,53-18 15,1 0-15,52 0 16,-18-53-16,71-35 16,-18-35-16,18 17 15,-35-52-15,-36-19 16,1-17-16,17-17 16,-36 35-16,1-36 15,-35 0 1,-54 19-16,18-1 0,-35-89 15,0 19-15,0 0 16,0-36-16,18-35 16,-36 17-16,0 1 15,-35 17-15,0 36 16,-53 35-16,0-18 16,-35 18-16,-35-1 15,-71 19-15,-18-1 16,-53 36-16,18-18 15,-17 0-15,35 35 16,52 18-16,18 18 16,1 35-16,34-18 15,54 1-15,-1-1 0,36 0 16,17-17 0</inkml:trace>
  <inkml:trace contextRef="#ctx0" brushRef="#br0" timeOffset="110216.99">10037 10213 0,'17'0'78,"36"0"-62,35 0-16,0 0 16,36 0-16,-1-18 15,19 18-15,-19 0 16,0 0-16,1 0 16,-1-17-16,1-1 15,-36 0-15,36-17 16,-1 17-16,-52 18 15,-19 0-15,-16 0 16,-1 0-16,0 0 16,-17 0-1,0 0 32,-1 0-16,36 0-15,-18 0-16,-17 0 16,17 0-16,1 0 15,-19 0 1,1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7-27T12:23:54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25788 16369 0,'18'0'62,"35"18"-46,35-1-16,35 1 16,1-1-16,-1-17 15,177 0 1,-124 0-16,1 0 15,17 0-15,-18 0 16,18 0-16,0 0 16,-17 0-16,-1 0 15,0 0-15,-52 0 16,-1 0-16,1 0 16,-1 18-16,-34-18 15,-19 0-15,-17 0 16,18 0-16,-1 0 0,1 0 15,-36 0 1,36 18-16,-36-18 16,35 0-16,-34 0 15,-1 0-15,18 0 16,17 0-16,1-18 16,52-17-1,1-18-15,-1 18 0,1 17 16,-1 18-16,-34 0 15,-37 0 1,1 0-16,-35 0 16,17 18-16,1-18 0,-19 0 15,1 0 1,-1 0 0,1 17-1,0-17-15,17 0 16,0 0-16,-17 0 15,17 0-15,0-17 16,-17-19-16,17 19 16,1-1-16,-1-17 15,-17 17 1,-1 0-16,19 18 0,-36-17 16,17 17-1,18-35-15,1 17 16,-1 18-16,0 0 15,-35-18-15,18 18 16,0 0 0,-18-17 15,0-1-15,-18 0-16,0 18 31,1-17-31,-1-1 15,0 0-15,-17-17 16,0 0 0,-36 0-16,36-1 0,0 19 15,-1-19 1,1 1-16,0 18 0,17-1 78,1 18-62,-1-18-1,0 1 1,-17 17-16,0-18 0,17 0 16,-17 18-16,0-17 15,17 17-15,-17-18 16,-1 18-16,19-18 15,-19 18-15,19 0 16,-18 0-16,-1 0 16,19 0-16,-36 0 15,-36 0-15,1 0 16,-35 0-16,-1 0 16,1 0-16,17 0 15,-17 0-15,-1 0 16,36 0-16,-18 0 15,18 0-15,17-17 0,18-1 16,-52 0-16,16 1 16,1 17-1,-18-18-15,18 18 0,0 0 16,17 0-16,1 0 16,35 0-16,-36 0 15,18 0-15,-17 18 16,17-18-16,-18 0 15,18 0-15,-17 0 16,34 0-16,-34 0 16,34 17-16,19-17 15,-18 0-15,-1 18 16,19-18-16,-19 0 16,19 0-16,-19 0 15,1 0-15,18 18 16,-19-18-16,1 17 15,17-17-15,-17 18 16,-18 0-16,0-1 16,18 1-16,-18 0 15,18-1-15,-36 19 16,18-19-16,18 18 16,-36-17-16,1 0 15,17-1-15,-18 1 16,54 0-16,-36-1 15,0 1-15,18-18 16,17 0-16,-17 18 16,-1-1-16,19 1 15,-18-18-15,-1 17 16,19-17 0,-19 0 62,1 0-78,-18 0 0,18 0 15,0 0-15,-36-17 16,18-1-16,18 18 16,0-17-16,-1 17 15,19-18-15,-1 18 16,-17 0-16,17 0 15,0 0 1,1 0 156,-1 35-172,-17 0 16,17 1-16,18-19 15,-17 1-15,-1 0 16,18-1-1,0 1 1,0 0 0,-18-18-16,18 17 15,0 1 32,0 17-47,18-35 16,-18 35-16,18-35 78,-1 18-62,1 0-1,0-18-15,-1 0 31,1 0-31,-1 17 16,19 19-16,-1-19 16,0 1-16,-17 17 15,17-17 1,-17-18-16,0 0 78,-18 17-62,35-17-1</inkml:trace>
  <inkml:trace contextRef="#ctx0" brushRef="#br0" timeOffset="19616.484">27481 16369 0,'18'0'78,"0"0"-63,-1 0 1,1 0-16,0 0 16,17 0-16,-18 0 15,19 0 1,-1 0-16,0 0 0,18 0 15,-17 0 1,-1 0-16,0 0 16,-17 0-16,17 0 0,0 0 15,-17 0-15,17 0 16,-17 0-16,17 0 16,18 0-1,-18 0-15,-17 0 16,17 0-16,0 0 15,-17 0-15,17 0 16,-17 0-16,17 0 16,1 0-16,-19 0 15,19 0-15,-19 0 16,36 0-16,0 0 0,-18 0 16,36 0-1,-18 0-15,17 0 16,-34 0-16,34 0 15,-35 0-15,-17 0 0,35 0 16,-35 0 0,17 0-16,0 18 15,-17-18-15,17 0 16,0 0 0,1 17-16,-19-17 0,19 0 15,-19 0 16,18 0-31,-17 0 16,17 0-16,-17 0 0,17 0 16,1 0-16,-19 0 15,18 18-15,1-18 16,-19 0-16,19 17 16,-1-17-16,-17 0 15,17 0-15,-17 0 16,17 0-16,0 18 15,-17-18-15,17 0 16,0 18-16,-17-18 16,17 0-16,-17 0 15,17 17 1,-17-17-16,17 0 16,0 0-1,-17 0-15,17 18 0,0-18 16,-17 0-16,17 0 15,-17 0 1,17 0-16,1 0 0,-19 0 16,19 0-16,-19 0 15,1 0-15,-1 0 16,1 0 78,0 0-94,-1 0 15,-17-18 1,18 18 0,0 0 15</inkml:trace>
  <inkml:trace contextRef="#ctx0" brushRef="#br0" timeOffset="51286.295">1693 14975 0,'0'0'0,"18"0"0,35 0 16,-18 18-1,-17 17-15,17 1 0,18-36 16,18 35-16,17 18 16,18-53-16,17 17 15,-17-17-15,0 0 16,0 0-16,52 0 16,19 0-1,52 0-15,36-17 0,-89-1 16,18 1-16,-71-1 15,-70 0-15,0 1 16,-17-1-16,-36 0 31,17-17-31,-17-36 16,0-34-16,0-1 16,-53 18-1,36 52-15,17 1 0,-18 17 16,-17-17-16,-1 0 15,1 17-15,18-17 16,-19 17-16,1 1 16,-36-19-16,-52-17 15,17 18-15,-17 0 16,-1 17-16,1-17 16,-1 17-1,1 18-15,35 0 0,-36 0 16,1 36-1,70-36-15,35 35 0,-17-17 16,0 17 0,-1 0-16,19-17 0,-19 17 15,1 0-15,0 1 16,-1 17-16,19-36 16,-18 18-16,-1 1 15,1-1-15,17-17 16,18 17-16,0 0 15,0-17 1,0-1 15,0 1-31,0 0 32</inkml:trace>
  <inkml:trace contextRef="#ctx0" brushRef="#br0" timeOffset="53021.541">10019 13899 0,'-35'0'0,"17"18"16,0 0-16,1-18 16,17 17 15,-18 1-15,18 17-16,0 1 15,0 69-15,35-34 16,1 17-1,-1-53-15,0 36 0,0-36 16,-17 1-16,17-19 16,1 1-16,-1-1 15,-17-17-15,34 0 16,1 0-16,36 0 16,-1 0-16,-35 0 15,17 0-15,-34 0 16,-19 0-16,18 0 15,1 0-15,-19 0 16,1 0 0,0 0-16,17 0 15,-17 0-15,17-17 16,0-1-16,0-17 16,1 0-16,-19-1 15,19 19-15,-19-1 16,-17 0-16,0 1 15,-17-1-15,-19-17 16,1 0 0,0-1-16,-53 1 0,-18 0 15,0-1 1,-88-34 0,123 52-16,1 1 0,52 17 15,-17 0 1,17 0-16,1 0 15,-1 0 48</inkml:trace>
  <inkml:trace contextRef="#ctx0" brushRef="#br0" timeOffset="54601.312">11236 13847 0,'0'0'0,"0"-18"16,-18 18-1,-17 35 1,17-17-16,1 17 15,-1 0-15,0-17 16,18 35-16,0-18 16,0-17-16,36 17 15,-1 0-15,-17 1 16,17-19-16,0-17 16,-52 0 124,-1 0-140,-17 0 16,17 0-16,0-17 15,-17-19 1,17 36-16</inkml:trace>
  <inkml:trace contextRef="#ctx0" brushRef="#br0" timeOffset="54979.144">11377 13794 0,'0'0'0,"18"0"15,-1 0 1,1 0-16,0 0 15,-1 0-15,36 0 16,-18 0-16,18 0 16,-17 0-16,34 0 15,1 0-15,-36 0 16,0 0-16,-17-18 16,0 18-1,-1 0-15,-34 0 47,-36-88-47</inkml:trace>
  <inkml:trace contextRef="#ctx0" brushRef="#br0" timeOffset="55329.519">11747 13600 0,'-17'17'32,"-18"89"-17,17-18-15,0-17 16,1 17 0,-36 18-16,35-36 0,18-17 15,0 0-15,0 0 16,0 0-16,35-35 15,1 17-15,-19-17 16,-17-1-16,18-17 16,0 0 46,-1-53-46,18-17-16,1 34 15</inkml:trace>
  <inkml:trace contextRef="#ctx0" brushRef="#br0" timeOffset="55764.352">11959 14076 0,'0'-18'16,"-17"53"62,-19 36-63,-34 52 1,70-87-16,-18-1 16,18 0-16,18-17 62,17-53-46,0-1-1,1 1-15</inkml:trace>
  <inkml:trace contextRef="#ctx0" brushRef="#br0" timeOffset="55974.405">12012 14235 0,'18'0'15,"17"0"1,-17 17-16,17 1 16,0 17-16,-35-17 31,0 17-31,0-17 16,0 17-1,0-17-15,0-1 31</inkml:trace>
  <inkml:trace contextRef="#ctx0" brushRef="#br0" timeOffset="56257.839">12083 14076 0,'70'17'63,"18"-17"-63,1 0 15,-37 0 1,1 0-16,-17-17 0,-19-18 15,1 17-15,0-70 16,-18 52 0,0 1-16,-18 0 15,18 17-15</inkml:trace>
  <inkml:trace contextRef="#ctx0" brushRef="#br0" timeOffset="56485.232">12506 13811 0,'-35'0'15,"-1"106"1,1 18-16,-18-1 15,18-17 1,17 17-16,1-34 0,17-1 16,-18-35-16,18-18 15,0-17-15,18 17 16,-1-35 0,1 0-1,0 0 1,17 0-1,0-18-15,-17-17 16,17 0 0</inkml:trace>
  <inkml:trace contextRef="#ctx0" brushRef="#br0" timeOffset="56962.022">12647 14393 0,'18'0'47,"-1"0"-32,36-17 48,0-72-63,-18-16 15,18 52 1,-53 35 15,-17 18 0,-19 71-15,-52 52-16,0 36 16,53 35-16,-18-35 15,18-36-15,35-70 16,0 0 0,0-35-16,17-54 46,142-281-46</inkml:trace>
  <inkml:trace contextRef="#ctx0" brushRef="#br0" timeOffset="58357.617">14111 10760 0,'0'229'109,"0"36"-93,0 52 0,-18-264-16,18-124 62,0 19-62,0 34 110,0-35-95,18 18-15,-18-18 16,0 18-16,0 17 15,0-17-15,-18 17 16,1 0 0,-1 18-16,1 0 31,-19 0-15,19 0-1,-1 0-15,-17 0 16,17 0-16,-17 71 15,-53 282-15,105-177 16,19-17-16,-1-89 16,0-52-1,-17-18-15,-1 0 16,19 0-16,34-71 16,71-52-16,-35-18 15,-18 17-15,-17 19 16,-36 34-1,-17 36-15,-1-1 0,1 1 16,-18 18-16,-18-19 16,18 1-1,-35 17-15,0 1 0,0-1 16,17 18 31,-53 212-32,71-89-15,0-70 16,0 0-16,18-35 16,17-18-16,-17 0 15,17-18 1,1-105 0,-19-1-1,-17 18-15,0-17 0,0 70 16,0 18-16,-17 35 15,-1 0 32,0 17-31,18 18-16,0-17 16,0 17-16,0-17 15,0 0 32</inkml:trace>
  <inkml:trace contextRef="#ctx0" brushRef="#br0" timeOffset="73269.595">6279 9543 0,'0'-18'16,"18"18"15,35 35-16,70-17-15,19 0 16,16-1 0,-17-17-16,18 0 0,18 0 15,175 0 1,-140 0-16,-36 0 16,1 0-16,-1 0 15,-35 0-15,0 0 16,18 0-1,-18 0-15,36 0 0,-54 0 16,1 0-16,-1 0 16,1 0-16,-72 0 15,37 0-15,-19 0 16,-17 0-16,0 18 16,-35-18-16,17 0 15,-17 0-15,17 0 16,18 0-16,-36 0 15,19 0-15,17 0 16,-36 0-16,54 0 16,-18 0-16,0 0 15,0 0-15,35 0 16,0 0-16,0 0 0,-17 0 16,-1-18-1,1 18-15,-18 0 16,35 0-16,-18 0 0,19 0 15,-19 0-15,1 0 16,-18 0-16,-18 0 16,0 0-1,-17-17-15,17 17 16,0 0-16,18-18 0,-35 18 16,35-18-16,0 1 15,-18-1-15,0 18 16,1-18-16,-19 18 15,19 0-15,-19 0 16,19 0-16,-19 0 16,1 0-16,-1 0 15,1-17 1,0 17-16,-1 0 16,1 0-16,17 0 15,1 0-15,-19 0 16,18 0-1,-17 0-15,0 0 0,-1 0 16,36 0 0,18 0-16,-18 0 15,70 0-15,-35 0 16,-17 0-16,-53 0 16,17 0-16,-35-18 78,0-105-63,0-19 1,-18 19-16</inkml:trace>
  <inkml:trace contextRef="#ctx0" brushRef="#br0" timeOffset="73918.215">13070 7849 0,'0'0'0,"-35"0"0,17 0 16,-17 18-1,0 0-15,-18 17 0,35-18 16,-17 19-1,0-1-15,0 0 0,17-35 16,18 36-16,0 17 16,-18 17-16,36 18 15,17 36-15,36-18 16,-36-1-16,0-69 16,1-1-1,-1 0-15,-35 1 0,0-19 110,-18 1-95,1-1 1,-19-17-16,-17 18 15,-35-18-15,-35 0 16,35 0-16,-18 0 16,-18 0-16,1 0 15,-1 0-15,71 0 16,18 0-16,0 0 16,17 0-16</inkml:trace>
  <inkml:trace contextRef="#ctx0" brushRef="#br0" timeOffset="77214.267">13194 7638 0,'-18'0'15,"-17"0"1,0 0-16,-18 17 0,-18 19 15,1-1-15,-54 18 16,1 0 0,-18 17-16,17 18 15,-88 36 1,142-71-16,35 0 0,-1-18 16,1 0-16,0-17 15,17 17-15,-17-17 16,0 17-16,-1 0 15,19 1-15,-1 17 16,0 17-16,1 1 16,-36 35-16,53-54 15,0 1-15,0-17 16,17-19-16,19 19 16,-1-1-16,0 0 15,1 0-15,-1-35 16,18 18-1,35 0-15,35-18 0,1 0 16,-1 0-16,19-36 16,122-52-1,-140 71-15,-19 17 16,1 0-16,-53 0 16,-18 0-16,-17 0 15,0-18 32,35-35-31,0 18-16,-36-1 0,18 1 15,1 0 1,-1 0-16,-17 35 0,17-36 16,-17 1-1,17 0-15,-18 17 0,-17-52 16,0-19-16,0 1 15,0-18-15,-52-17 16,16 52-16,1 18 16,0 0-16,17 36 15,-17-18-15,0-1 16,-1 19-16,19 17 16,-1 0 30</inkml:trace>
  <inkml:trace contextRef="#ctx0" brushRef="#br0" timeOffset="79066.182">10672 10672 0,'-36'0'78,"19"0"-62,-19 35-1,1-18-15,17 19 16,-17-1-16,0-17 15,0-1-15,17 1 16,-17-18-16,-1 0 16,19 0-16,-1 18 15,0-18-15,18 17 16,-35 1-16,18-18 16,-19 17-1,19 19-15,-1-36 16,0 17-16,-17-17 15,17 0-15,18 18 16,-17-18 47,-1 18-48,18-1 1,0 1-16,0 0 15,0 17 1,0 0-16,0-17 16,35 17-16,1 0 15,17 1-15,-36-19 16,19 1-16,-1 0 16,0-1-16,-35 1 15,18-1-15,17-17 16,0 0-1,-17 0-15,0 0 16,17 0-16,0 0 16,-17 0-1,17 18-15,0-18 16,-17 0-16,0 0 16,17 0-1,0 0-15,-17 0 16,17 0-1,0 0-15,18-35 16,-17 17-16,-1-17 16,-18 17-16,1 1 15,35-1 1,-53 0-16,35 18 16,-17-17-16,0-1 15,-1-17 1,1-1-16,-1 19 15,-17-54 1,0 54-16,0-1 16,0 0-16,-17 18 62,-1-17-46,1-1-1,-19 0-15,19 18 16,-19-35-16,1 18 16,17-1-1,1 18-15,-1-18 0,1 18 16,-1 0 46,0 0-46</inkml:trace>
  <inkml:trace contextRef="#ctx0" brushRef="#br0" timeOffset="83346.635">10583 11642 0,'-17'0'47,"-19"0"-31,1 17-16,-18 1 15,0 0-15,18-1 16,17-17-16,-17 0 15,0 18-15,17-1 16,1-17-16,-1 0 16,18 36 140,70-1-140,-52 0-16,17 1 0,1-1 15,-1-17 1,-17 17-16,17 0 0,0-17 15,0-18-15,-35 17 16,-35 1 140,17 17-140,1-17-16,-18-18 16,17 18-16,0-18 15,1 0-15,-1 0 47,-17 17-31,17-17-1,0 0 1,1 18 46</inkml:trace>
  <inkml:trace contextRef="#ctx0" brushRef="#br0" timeOffset="84804.519">9948 10672 0,'0'17'47,"-35"107"-47,-18-1 15,18 36-15,-18 17 16,18 18-16,17-53 16,-17-17-16,35-54 15,0-17 1,-18-35-16,18 17 0,0 1 16,18 16-1,-1 1-15,19 53 0,17 0 16,-18-18-16,0 53 15,53-17-15,1 17 16,-37-106-16,1 0 16,0 1-16,-17-1 15,-19-17-15,1-18 16,35 17 0,-18-17-16,18 18 15,0-18-15,0 0 16,17 0-1,19 0-15,-19-35 0,36-18 16,-36 0-16,1 0 16,17-35-16,-35 35 15,-18 18-15,1-1 16,-19 1-16,19-18 16,-1 18-16,0-1 15,0-34-15,1 17 16,-1-18-1,0-34-15,-17 16 0,-18 1 16,18-18-16,-1 36 16,1-1-16,-1 36 15,-17-18-15,18 18 16,-18 17-16,0-17 16,-18-18-16,-17-18 15,0 19-15,0-37 16,-18 19-16,0 17 0,0 0 15,-18 18 1,18-1-16,0 1 16,-35 0-16,18 0 15,-36 17-15,18-17 0,17-1 16,18 1-16,-17 0 16,17 0-1,17 17-15,19 0 16,-18 18-16,17 0 0,0 0 31,-17 0-31,17-17 16,1 17-1,-1 0-15,0 0 47,18 17-31,-17 1-16,-18 17 15,-1 0-15,19-17 16,-19 17 0,19-35-16,17 18 47,0 0-32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7-27T12:25:33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19438 7232 0,'0'-18'62,"18"18"94,17 0-140,-17 0 0,-1 0-1,1 0 1,17 0-16,0 0 0,-17 0 16,0 0-1,-1 0 1,19 0-1,-19 0-15,1 0 0,0-17 16,17 17 0,-18 0-16,1 0 15,0 0-15,-1 0 0,19 0 16,-1 0-16,-17 0 16,17 0-16,18-18 15,-18 18-15,0-18 16,36 1-16,-18 17 15,-36 0-15,19 0 16,-1 0 0,18 0-1,-18 0-15,18 0 0,0 0 16,-35 0-16,35 0 16,-1-18-16,-16 18 15,-1 0-15,-17 0 16,-1 0-16,1 0 15,0 0-15,-1 0 32,19-18-17,-1 18-15,-18 0 16,1 0 0,0 0-16,17 0 78,18 0-63,-35 0 1,17 0-16,0 0 0,0 0 16,1 0-16,-19 0 15,1 0 1</inkml:trace>
  <inkml:trace contextRef="#ctx0" brushRef="#br0" timeOffset="1606.817">19420 10918 0,'18'0'78,"17"0"-78,-17 0 16,17 0-16,-17 0 15,17 18-15,0-18 16,-17 0-16,35 18 15,-18-18-15,18 0 16,0 0-16,18 0 16,-1 0-16,-17 0 15,18-18 1,-1 0-16,1 1 0,-1-1 16,-17 18-16,-17-17 15,-1 17-15,-18 0 16,1 0-16,0 0 31,-1 0 16,19 0-47,-1-18 16,-17 18-16,17 0 15,-18 0-15,19 0 16,-1 0-1,-17 0 32,17 0-47,0 0 16,-17 0 0,0 0-1,17 0-15,-18 18 0,19-18 16,-19 0-16,1 17 15,17-17-15,-17 0 16,17 0 0,-17 0-16,-1 0 15,1 0 1,0 0-16,-1 0 0,1 0 16,0 0 140</inkml:trace>
  <inkml:trace contextRef="#ctx0" brushRef="#br0" timeOffset="14820.314">18538 15275 0,'0'0'0,"0"-17"63,36 17-16,-19 0-47,36 17 15,-17 1-15,34 0 16,18-1-16,36 1 16,-1-1-16,1-17 15,-1 18-15,1 17 16,140-17-1,-140-18-15,34 18 16,-52-18-16,18 0 16,-1 0-16,-35 0 15,36 0-15,-36 0 16,-17 0-16,17 0 16,-35 0-1,0 0-15,17 0 0,18 0 16,-17 0-16,17 0 15,-17 0-15,-18 0 16,17 0 0,18 0-16,-17 0 0,0-18 15,17 18-15,0 0 16,-18 0-16,-17 0 16,36 0-16,-19 0 15,18 0-15,1 0 16,34 0-16,0 0 15,1-18-15,-36 18 16,36-17 0,-1-1-16,1 0 0,-36-17 0,18 18 15,-36 17 1,-17-18-16,0 18 16,0 0-16,-18 0 15,53 0-15,-35 0 16,18 0-16,-18 0 0,-18 0 15,18-18 1,0 18-16,-18 0 0,36 0 16,-1 0-16,36-35 15,18 17-15,-1 18 16,36-17 0,-18 17-16,18-18 0,-18 0 15,-18 18-15,-17-35 16,-53 35-16,0 0 15,0 0-15,-36 0 16,36 0-16,0-17 16,-17 17-16,16 0 15,-16 0-15,-1 0 16,18 0-16,18 0 16,-19 0-16,54 0 15,-18 17-15,1-17 16,34 0-16,-35 18 15,18-18-15,-18 0 16,18 0-16,0 0 16,-18 0-16,0 17 15,18 1 1,-18-18-16,36 18 0,-1-1 16,-34 1-16,34-18 15,-35 0-15,36 0 16,-1 0-16,1 0 15,-1 0-15,1-18 16,-1 1-16,-17 17 16,17-18-16,-52 18 15,-1 0 1,-34 0-16,-1 0 16,-17 0-1,17 0-15,-17 0 16,17 0-16,-17 0 15,17 0-15,18 0 16,0 18 0,52-1-16,-16-17 0,-19 0 15,18 18-15,-17-18 16,35 0-16,-18 0 16,0 0-16,0 0 15,-17 0-15,17 0 16,0 0-1,18 18-15,-18-18 0,1 17 16,-19-17-16,1 0 16,-36 0-16,0 0 15,0 0 1,-17 0-16,17 0 0,1 0 16,-19 0-16,19 0 15,-19 0-15,36 0 16,0 0-16,-18 0 0,18 0 15,-17 0-15,-19 0 16,1 0 0,-1 0 46</inkml:trace>
  <inkml:trace contextRef="#ctx0" brushRef="#br0" timeOffset="17409.722">20232 16069 0,'0'-18'31,"70"18"47,19 0-62,16 36-16,-34-19 16,-18-17-16,53 18 15,-71-18 1,36 0-16,-1 0 0,-17 0 15,18 0-15,-1 0 16,-35 0-16,1 0 16,34 0-16,-35 0 0,-17 0 15,17 0 1,-17 0-16,17 0 16,1 0-16,-19 0 0,19 0 15,-19 0 1,54 0-16,-36 0 0,36 0 15,-36 0-15,18 0 16,-18 0-16,0 0 16,18 0-16,0 0 15,35 0-15,-35 0 16,53 0 0,-18-35-16,36 17 0,-1 0 15,1 1-15,-1-19 16,1 1-16,-1 0 15,-52 17-15,34 1 16,-69 17-16,17-18 16,-18 18-16,-17 0 15,17-18-15,0 18 16,-17 0 0,17 0-16,0-17 0,-17 17 15,17 0-15,1 0 16,34 0-16,-17 0 15,0-18-15,-18 18 16,36 0 0,-18 0-16,0-18 0,17 18 15,1 0-15,-1 0 16,-17 0-16,35 0 16,-17 0-16,17 0 15,-17 0-15,17 0 16,0 18-16,0-18 15,36 18-15,-1-1 16,1 1 0,-1 0-16,1-18 0,-1 17 15,1-17 1,-1 0-16,1 0 0,-19 0 16,19 0-16,-1 0 15,1 0-15,17 0 16,35 0-16,-52 0 15,17 0-15,-18 0 16,1 0-16,-1 0 16,-35-17-16,18 17 15,-53 0-15,18-18 16,-1 18-16,-34 0 16,34 0-16,1 0 15,-1 0-15,36 0 16,141-18-1,-123 1-15,-1-1 16,0-17-16,1 35 16,-36-18-16,-17 18 15,-1-17-15,-17 17 16,18 0-16,-1 0 16,1 0-16,-18 0 15,17 0-15,1 0 16,-18 0-16,-18 0 15,18 0-15,-35 0 16,17 0-16,0 0 16,-17 0-16,70 17 15,106 1 1,-106 17-16,36-17 0,-1-18 16,36 0-1,-53 0-15,17 0 16,-17 0-16,-88 0 15,17 17-15,-17-17 16,17 0-16,0 0 16,18 18-16,-18-18 15,36 0 1,-1 0-16,-34 0 0,-1 0 16,-17 0-16</inkml:trace>
  <inkml:trace contextRef="#ctx0" brushRef="#br0" timeOffset="18903.094">18591 16845 0,'0'0'0,"36"0"15,52 0-15,-35 0 0,0 18 16,17-1 0,18 19-16,18-19 0,18 1 15,-1-18-15,18 35 16,36-35-16,-1 0 16,0 0-16,1 0 15,-1-17-15,-17-1 16,0 0-16,-36 1 15,-17 17-15,53-18 16,-36-17-16,1 35 16,-1 0-16,1-18 15,-36 18-15,-18 0 16,-17-18-16,0 18 16,0 0-1,-35 0-15,17 0 0,0 0 16,18 0-16,18-17 15,-1 17-15,1-18 16,17 1-16,-17-1 16,-1 0-16,18 18 15,1-17-15,-19 17 16,1 0-16,-1 0 16,-34 0-1,34 0-15,-17 0 0,-35 0 16,-1 0-16,1 0 15,0 0 48,17 0-63,53 0 0,-17 0 16,-18 0-16,17 17 15,1-17-15,-1 0 16,-34 0-1,16 0-15,-16 0 0,-19 0 16,1 0-16,0 0 16,-1 0-16,19 0 15,-19 0 1,1 0-16,-1 0 0,19 0 16,-1 0-1,0 0-15,1 0 0,-19 0 16,19 0-1,16 18-15,-34-18 0,35 18 16,70-1 0,-105-17-16,0 0 15,-1 0 1</inkml:trace>
  <inkml:trace contextRef="#ctx0" brushRef="#br0" timeOffset="23052.915">25453 16845 0,'0'-18'15,"18"18"579,34 0-578,1 0-1,-17 0-15,-1 0 16,-17 0 109,-1 0-94,18 0-15,1 0 0,17 0-1,-36 0-15,19 0 16,-1 0-16,-17 0 15,17 0-15,-18 0 16,19 0-16,-1 0 16,-17 0-16,-1 0 15,1 0 1,0 0-16,-1 0 31,1 0-15,17 0-16,0 0 31,1 0-31,-19 0 16,19 0-16,-19 18 0,18-18 15,-17 0-15,0 0 16,-1 0 0,19 0-16,-1 0 15,0 0-15,18 0 0,-35 0 16,35 0-16,-36 0 15,19 0-15,-1 18 16,-17-18-16,17 0 16,0 0-16,-17 0 15,17 0-15,-17 0 16,-1 0 0,1 0-1,0 0 1,17 17-1,-18-17-15,19 0 0,-19 0 16,19 0-16,-1 0 16,-17 0-16,-1 0 15,1 0-15,0 0 16,17 0 0,0 0-16,0 0 15,-17 0-15,17 0 16,-17 0-16,17 0 15,18 0-15,-35 0 16,35 0-16,0 0 0,-36 0 16,36-17-16,-18 17 15,-17 0 1,35-18-16,-18 18 16,1 0-16,-19 0 15,1-18-15,17 18 16,-17 0-16,17 0 15,-17 0-15,17 0 16,0 0-16,0 0 16,1 0-1,-1 0 1,-17 0-16,-1 0 16,1 0-16,17 0 15,0 0-15,1 0 16,-1 0-16,-17 0 15,17 0-15,0 0 16,-17 0-16,17 0 16,-17 0-16,-1 0 15,1 0-15,0 0 16,-1 0 0,1 0-16,0 0 15,17 0-15,-17 0 16,17 0-1,0 0-15,-17 0 0,17 0 16,-17 0-16,17 0 16,0 0-16,-17 0 15,17 0-15,-17 0 16,17 0 0,18 0-16,-35 0 0,17 0 15,18 0-15,-36 0 16,19 0-1,-19 0-15,19 0 0,-1 0 16,-17 0-16,34-17 16,1 17-16,-17 0 15,-1 0-15,18 0 16,-36 0 0,36 0-16,-35 0 0,17 0 15,18 0 1,-17 0-16,-19 0 15,36 0-15,0 0 16,-18 0 0,1 0-16,16-18 0,-16 18 15,-1 0-15,0 0 16,-17 0 0,17 0-16,0 0 0,-17 0 15,35 0 1,-18 0-16,1-17 15,-1 17-15,0 0 16,-17 0-16,17 0 16,0 0-16,-17 0 15,17 0-15,1-18 16,-1 18-16,18 0 16,-18 0-16,18 0 15,70-18 1,-105 18-16,35 0 15,-18 0-15,-17 0 16,17 0-16,-17 0 16,35 0-16,-18 0 15,18 0-15,17-17 16,-17 17-16,0 0 16,-17 0-16,-1 0 15,0-18-15,-17 18 0,17 0 16,-17 0-16,-1 0 15,19 0-15,-19 0 16,19 0-16,-19 0 16,18-18-16,1 18 15,-19 0-15,19 0 16,-1 0-16,0 0 16</inkml:trace>
  <inkml:trace contextRef="#ctx0" brushRef="#br0" timeOffset="24779.46">18344 17604 0,'0'-18'15,"18"18"48,35 0-48,70 35-15,1 1 16,52-19-16,1 1 16,-19-1-16,19-17 15,35 0-15,52 0 16,1 0-16,-36 0 16,0-17-16,18-18 0,-70 17 15,-1 0 1,-17-17-16,-36 17 15,1 18-15,-36-17 16,-35 17-16,-18 0 16,0 0-16,18 0 15,-17 0-15,34 0 16,1 0-16,-1-18 0,18 0 16,36-17-16,-18 17 15,17 1-15,1-36 16,-1 35-1,1 18-15,-1-17 0,1-1 16,-36 0-16,35 18 16,-52-17-1,-36 17-15,0-18 0,-17 18 16,0 0-16,-1 0 62,1 0-62,17 0 16,36 0-16,-18 0 16,0 0-16,17 0 15,-17 0-15,-18 0 16,-17 0-16,17 18 16,-17-18-1,17 0-15,0 0 0,-17 0 16,17 0-1,-17 0-15,17 0 0,1 0 16,-19 0 0</inkml:trace>
  <inkml:trace contextRef="#ctx0" brushRef="#br0" timeOffset="26116.185">25153 17639 0,'18'0'63,"52"0"-63,71 0 15,-17 0-15,52 0 16,1 0 0,-1-18-16,36 18 0,-18 0 15,-18 0 1,0 0-16,-17-17 0,-18 17 15,-17-18-15,-1 18 16,-52-18-16,-18 18 16,-36-17-16,54 17 15,-18 0-15,0-18 16,123 18 0,-88 0-16,1 0 15,-1 0-15,0 0 16,-18 0-16,-17 0 15,36-18-15,-19 18 16,18-17 0,36 17-16,-1-53 15,36 35-15,-18 1 16,-17-1-16,-1 0 0,-52 18 16,-1-17-16,-35 17 15,1 0-15,-1 0 16,-17 0-1,17 0-15,0 0 0,1 0 16,-1 0-16,-18 0 16,19 0-16,-19 0 15,19 0-15,-1 0 16,0 0 0,-17 0-16,17 0 15,0 0-15,1 0 16,-1 0-1,-17 0-15,17 0 16,-18 0-16,1 0 16,17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7-27T12:26:42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19367 7426 0,'18'0'47,"0"0"-32,17 18 1,0-18-16,-17 0 0,17 17 16,18-17-16,-35 18 15,17-18-15,18 0 16,-35 18-16,17-18 15,0 17-15,0-17 16,18 0-16,0 0 16,-17 0-16,34 0 15,1 0 1,-18 0-16,0 0 0,17 0 16,18 0-1,-17 0-15,-54 0 0,36 0 16,-17 0-1,-19-17-15,19 17 0,-1 0 16,-18-18-16,19 18 16,-19 0-16,19 0 15,-19 0 1,19 0-16,-1 0 16,0 0-1,-17 0-15,17 0 16,0 0-1,-17 0-15,17 0 0,1 0 16,-1 0-16,0 0 16,-17 0-16,17 0 15,0 0-15,-17 0 16,0 0-16,-1 0 16,-17-18-1,35 18-15,-17 0 0,17 0 16,-17 0-1,0 0 1,-1 0-16,1 0 16,0 0-1,17 0 1,-17 0-16,-1 0 16,1 0-1,-1 0 1,19 0 46,-19 0-46,1 0-16,0 0 16,-1 0-1,1 0-15,0 0 16,-1 0-1,1 0 1,-1 0 0,1 0-1,0 0-15,17 0 16,-17 18 0,-1-18-1,1 0 1,0 0-1,-1 0-15,1 0 32,-1 0 77,1 0-62,0 0 31,17 0-78,-17 0 16,17 18-16,-17-18 15,-1 0-15,19 0 16,-1 0 0,-18 0-1,1 0-15,17 0 0,-17 0 16,0 0-1,17 0-15,-17 0 16</inkml:trace>
  <inkml:trace contextRef="#ctx0" brushRef="#br0" timeOffset="2240.785">19226 6703 0,'18'0'31,"-18"35"-16,35-17 1,-17 17-16,0 18 0,-1 0 16,18-18-16,-35 18 15,36 53 1,-36-89-16,17 19 16,-17-1-16,18-17 15,-18-1-15,0 1 16,0 0-1,18-18-15,-1 17 32,-17 1-32</inkml:trace>
  <inkml:trace contextRef="#ctx0" brushRef="#br0" timeOffset="3450.944">19332 6879 0,'35'0'47,"1"0"-32,17 18-15,17-1 16,18-17-16,36 0 0,17 0 16,18 18-16,17-18 15,1 18-15,-1-18 16,36 0-16,-36 17 16,0 19-16,-17-36 15,-18 17-15,-17-17 16,-36 0-16,-18 0 15,-17 0 1,-35 0-16,0 0 0,-1 0 16,1 0-1,0 0 1,-1 0 0,1 0-16,17 0 15,-17 18-15,17-18 16,0 0-16,1 0 15,-19 18 95,19-18-95,-19 0 1,1 0-16,-1 0 16,1 0-1,17 0-15,-17 0 0,17 0 16,-17 0-16,17 0 16,0 0-16,-17 0 15,0 0-15,-1 0 16,1 0 15,0 0-15,-18 17 46,0 1-31,17-18-15,-17 35-16,18 0 16,-18-17-16,0 17 15,0-17-15,0 0 16,0-1-16,0 1 16,0-1-1,0 1 1,0 0-1,0-1-15,0 1 16</inkml:trace>
  <inkml:trace contextRef="#ctx0" brushRef="#br0" timeOffset="7495.537">19297 9313 0,'18'0'47,"17"0"-32,18 0 1,17 0-16,54 18 15,-1 17-15,1-35 16,-18 0-16,17 0 16,1 18-16,-36-18 15,35 18-15,-52-18 16,-1 0-16,-17 0 16,-35 0-1,17 0-15,-17 0 0,17 0 16,0 0-16,-17 0 15,17-18-15,18-17 16,0-1-16,-18 1 0,18 17 16,-17-17-16,-1 0 15,-18 0 1,19-1-16,-1 19 16,0-19-16,1 1 0,-19 0 15,18 17 1,1-17-16,-19 0 0,1-1 15,-18 19 1,18-19-16,-18 1 0,0 0 16,0 0-16,0 17 15,0-17 1,0-1-16,0 19 0,0-1 16,0-17-16,0 17 15,-18-17-15,-17 0 16,-1-1-16,19 19 15,-18-1-15,-1 0 16,19 1-16,-1-1 16,-17 18-16,17 0 15,-17 0-15,0-17 16,17-1-16,-35 0 16,-18 18-16,1-17 15,-18 17-15,-1 0 16,1 0-16,0 0 15,18 0-15,-1 0 16,-17 0-16,35 0 16,-18 17-16,54-17 15,-19 0 1,-17 0-16,36 0 0,-18 0 16,17 0-16,-17 0 15,-1 18-15,19-18 16,-19 18-1,19-18-15,-1 0 0,18 17 16,-17-17-16,-1 18 16,18-1-16,-35 1 15,-1 17-15,1 18 16,0 18-16,0 52 16,17-34-16,0 34 15,1-52-15,-1-19 16,18-16-16,0-19 15,0 19 1,0-1-16,0-17 16,18-18-1,-1 17-15,-17 1 16,18-18 0,-18 17-1,35-17 1,-17 0-16,-1 18 15,19-18-15,-19 0 16,1 0 0,0 0-1,-1 18-15</inkml:trace>
  <inkml:trace contextRef="#ctx0" brushRef="#br0" timeOffset="9903.165">19226 9560 0,'-17'0'47,"-1"18"-32,18 17-15,0-17 0,0 17 16,0 0-16,0-17 16,0 17-16,0 18 15,18-35-15,17 17 16,0 18-16,18-18 16,-35 1-1,17-19-15,18 19 0,0-1 16,18 0-16,17-17 15,35-1-15,36 19 16,-36-19-16,1-17 16,-18 0-16,52 0 15,-34 0-15,-1 0 16,1-35 0,-18 35-16,17-18 0,-17 18 15,0 0-15,-36 0 16,-17 18-16,0 0 15,-17-1-15,-1 1 16,0-18-16,0 18 16,1-18-16,-1 0 15,0 0-15,18 0 16,35 0 0,124 0-16,-89-18 15,-52 18-15,17 0 16,-35 0-16,0 0 15,-18 0-15,-17 0 16,17 0-16,0 0 16,-17 0-1,0 0-15,17 0 16,0 0 0,-17-18-16,17 1 15,1-1-15,-19-17 16,36-1-16,-18 19 15,1-18-15,-1-1 16,-17 1-16,17 17 0,0 18 16,-35-35-16,0 17 15,0 1 1,0-19-16,-18 1 16,-52-53-1,35 35-15,-18 0 16,0 0-1,-35 18-15,-1-53 0,19 53 16,-1-1-16,1 1 16,34 0-16,-16 17 15,16 18-15,1 0 16,0 0 0,17 0-16,-17 0 0,17 0 15,-17 0 1,0-18-16,17 18 0,-53 0 15,18 0 1,18 0-16,-53 0 0,-35 0 16,17 18-16,-18 0 15,1-1-15,-1 36 16,1-35-16,-1 0 16,71 17-16,1-18 15,16 1-15,-17 0 16,18-18-16,17 17 15,-35-17 1,36 0-16,-18 0 16,-1 18-16,19-18 15,-19 0 1,19 0-16,-19 0 0,1 0 0,0 0 16,17 0-1,-17 0 1,-18 0-16,35 0 15,-52 0-15,-1 0 16,18 0-16,-17 0 0,17 0 16,-18-18-16,54 18 15,-19 0-15,1-17 16,18 17-16,-19 0 16,19 0-16,-1 0 15,0 0-15,1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7-27T12:27:29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5027 10319 0,'18'0'31,"-1"0"-15,19 17-16,17-17 16,-18 0-1,71 18-15,-1-18 0,19 18 16,-1-18-16,1 35 15,35-17-15,-36-1 16,-17-17 0,53 18-16,-36-1 0,36-17 15,-18 36-15,35-36 16,-52 0-16,17 0 16,-18 0-16,1 0 15,-1 0-15,-17 0 16,18 0-16,-18-18 15,17 0-15,1 1 16,-1-1-16,0-17 16,1 0-16,35 17 15,17 0 1,0 1-16,1 17 0,-18-36 16,-54 36-16,19 0 15,-18-17-15,-53-1 16,105-17-1,-87 17-15,-18 1 16,-18 17-16,-17-18 16,17 18-16,-17 0 15,-1 0 32,19 0-47,-19 0 16,19 0-1,16 0-15,-34 0 0,17 0 16,1 0 0,-19 0-16,19 0 0,-1-18 15,-18-17-15,19 0 16,-1 0 0,0 17-16,1-17 0,-19-1 15,19 1-15,-1 17 16,-18-17-16,1 17 15,17-17-15,-17 18 16,17-1-16,-17-17 16,17-1-16,0 19 15,1-36-15,-1 18 16,0-36-16,-17 0 16,-18 19-16,0 34 15,0-17-15,0 17 16,0-17-1,0-1-15,-35 1 0,-1 17 16,1-17 0,17-18-16,-17-17 0,0 34 15,-18-34 1,-18 35-16,-34-18 0,-37 0 16,19 18-16,35-18 15,0 17-15,70 36 16,-17 0-16,17-17 15,0 17 17,1 0-32,-18 0 15,-1 0-15,19 0 16,-19 0-16,19 0 16,-19 0-1,1 0-15,0 0 0,0 0 16,-1 0-1,19 0-15,-72 0 0,-34 0 16,35 0-16,35 17 16,18-17-16,17 0 15,0 0 1,1 0-16,-19 0 16,19 18-1,-1-18-15,0 0 16,1 0-16,-18 0 15,17 18 1,-35 17-16,-18 0 0,-34 0 16,-19 18-16,-35-17 15,-105 34-15,-248 1 16,-105-1-16,0 1 16,-18-1-16,123-17 15,1 18-15,70-18 16,105 0-16,37 0 15,87 0-15,53-18 16,36-18-16,34 1 16,19-18-16,17 0 15,35 0-15,1 0 16,-1 0-16,53 0 109,18 0-93,18 0-16,-54 0 0,54 0 16,-36 0-16,-17 0 15,17 0-15,0 18 16,18-18-16,0 0 15,-17 0-15,-1 0 16,0 17-16,0 1 16,-17 0-16,17 17 15,1-35-15,17 18 16,-18-1-16,18 1 16,0-1-16,0 19 15,-36-19-15,18 1 16,1 0-16,-19-1 15,1 19-15,17-19 16,1-17-16,-19 0 16,36 18-16,-18 0 15,-17-18-15,17 17 16,-17-17 0,-18 18-1,18-1-15,17 1 16,0 17-16,-17-17 15,17 0-15,0-18 16,-17 0 62,17 0-78,-17 0 16,17 0-1,-17 0 17,-1 0 15,1 0-47,0-18 15,-1 18-15,1 0 16,0 0 31,-1 0-32,-17-18 1,36 18-16,-36-17 16,17 17-16,1-18 15,0 18-15,-18-18 16</inkml:trace>
  <inkml:trace contextRef="#ctx0" brushRef="#br0" timeOffset="8137.939">19632 11889 0,'18'0'141,"35"0"-141,0 0 15,-1 0-15,19 0 16,-18 0-16,17 0 16,1 0-16,0 0 0,-36 0 15,0 0-15,18 0 16,-35 0-1,17 0-15,-17 0 0,-1 0 16,1 0-16,0 0 16,-1 0-16,18 0 15,1 0 1,-1 0-16,-17 0 16,17 0-16,-17 0 15,17 0-15,0 0 16,-17 0-1,17 0-15,0 0 0,-17 17 16,17-17-16,-17 0 16,17 0-16,0 0 15,-17 18-15,17-18 16,1 0-16,-19 0 16,19 0-1,-19 0-15,18 0 0,1 0 16,17 0-1,-18 0 1,-17 0 0,-1 0 62,1 0-63,-1 0 1,1 0-16,17 0 16,-17 0-16,17 0 15,36 0 1,-36 0-16,-17 0 16,17 0-16,-17 0 15</inkml:trace>
  <inkml:trace contextRef="#ctx0" brushRef="#br0" timeOffset="17461.622">23177 12788 0,'18'18'47,"35"17"-32,0-17-15,18-1 16,-1-17-16,36 36 16,-18-19-16,0-17 15,-17 0 1,-1 18-16,54-18 0,-71 18 16,53-18-16,-53 17 15,17 1-15,18-18 16,53 17-1,-70-17-15,-18 18 0,-18-18 16,18 0 0,0 0-16,-18 0 15,1 0-15,-1 0 0,0 0 16,18 18-16,-18-18 16,-17 0-1,17 0-15,0 17 16,1-17-16,17 0 15,17 0-15,-34 0 0,52 0 16,-35-17 0,0-1-16,-36 18 15,18-18-15,1 18 0,-19 0 16,19-17-16,-19-1 16,1 1-16,17 17 15,0-18-15,-17 0 16,17 1-1,1-19-15,-1 1 0,-17 17 16,17-17 0,0 18-16,-17-1 0,-1 18 78,1-18-63,0 18 1,-18-17-16,17 17 16,1-18-1,0 18 1,-1 0-16,1 0 391,0 0-376,-1 0-15,1 0 16,-1 0-16,1 0 15,17 0-15,-17 0 16,0 0 0</inkml:trace>
  <inkml:trace contextRef="#ctx0" brushRef="#br0" timeOffset="24439.364">24747 13829 0,'0'-18'93,"53"18"-77,35 0-16,36 0 0,-1-17 0,1-1 16,-1 18-1,1-18-15,-1 18 16,-35 0-16,1 0 16,-19 0-16,-34 0 0,-1 0 15,18-17 1,-36 17-16,1 0 0,0 0 31,-1 0 0,1 0-31,17 0 16,0 0-16,-17 0 16,17 0-16,1 0 15,-19 0-15,19 0 16</inkml:trace>
  <inkml:trace contextRef="#ctx0" brushRef="#br0" timeOffset="31929.833">25435 15716 0,'18'0'78,"17"0"-62,0 0-16,18 18 16,-17 0-16,-19-18 15,71 0 1,-52 0-16,34 0 16,19 0-16,34 0 15,0-18-15,-52 0 16,0 1-1,-54-1-15,18 18 0,1-18 16,-19 18 0,1 0-16,0 0 15,17 0 1,-17 0 0,-1 0-1,19 0-15,-19 0 0,18 0 16,-17 0-16,0 0 15,17 0-15,-17 0 16,17 0 0,-17 0-16,17 0 15,0 0-15,0 0 16,1 0-16,-19 0 16,19 0-1,-1 0-15,-18 0 0,1 0 16,0 0-16,-1 0 78,1 0-31,0 0-32,-1 0 110,1 0-109,17 0 0,-17 0-16,17 0 15,0 0-15,-17 0 16,17 0-16,-17 0 16,17 0-16,1 0 15,-1 0 1,-18 0-16,1 0 31,17 0-15,-17 0-16,0 18 15,17-18-15,-17 0 16,-1 0 93,54-35-109</inkml:trace>
  <inkml:trace contextRef="#ctx0" brushRef="#br0" timeOffset="33689.241">31609 15699 0,'53'0'62,"-36"0"-46,19 0-16,-19 0 16,36 0-16,0 0 15,-35 0-15,17 0 16,0 0-16,-17 0 15</inkml:trace>
  <inkml:trace contextRef="#ctx0" brushRef="#br0" timeOffset="34746.699">18556 16122 0,'18'18'47,"35"-1"-31,0 1-16,17-1 0,-17 1 15,71-18-15,-36 0 16,35 0-16,1 0 15,-1 0-15,-35 0 16,36 0-16,-54-18 16,1 18-16,-36 0 15,0-17 1,1 17-16,-19 0 0,1 0 16,0 0-16</inkml:trace>
  <inkml:trace contextRef="#ctx0" brushRef="#br0" timeOffset="35762.941">23336 16157 0,'36'0'63,"-1"0"-63,35 0 15,-17 0 1,71 18-16,-36-18 0,35 0 16,-17 0-16,18 0 15,-1 0-15,-52 0 16,-1 0-16,-34 0 15,-1 0-15,0 0 16,-17 0-16,17 0 16,-17 0-16,17 0 15,0 0-15,-17 0 16,17 0 0,-17 0-16,-1 0 0,19 0 15,-19 0-15,19 0 16,-19 0-16,19 0 15,-1 0-15,-18 0 16,1 0-16,0 0 0,-1 0 16,1 0-1,0 0 1,-1 0 46</inkml:trace>
  <inkml:trace contextRef="#ctx0" brushRef="#br0" timeOffset="37059.788">28892 16140 0,'18'17'15,"17"-17"1,1 0-1,-19 0 1,19 18-16,-1-18 0,-17 0 16,34 0-16,-34 0 15,17 0-15,1 17 16,-19-17-16,1 0 16,0 0-16,-1 0 15,1 0-15,-1 0 16</inkml:trace>
  <inkml:trace contextRef="#ctx0" brushRef="#br0" timeOffset="37197.372">29333 16192 0,'18'0'31,"17"0"-15,-17 0 0</inkml:trace>
  <inkml:trace contextRef="#ctx0" brushRef="#br0" timeOffset="39149.285">29404 16210 0,'18'0'31,"-1"0"-15,19 0 0,-19 0-1,1 0 1,-1 0-1,1 0 32,0-18-47,-1 18 16,1 0-16,0-17 16,-1 17-1,1 0 95</inkml:trace>
  <inkml:trace contextRef="#ctx0" brushRef="#br0" timeOffset="41165.64">22825 16757 0,'53'18'78,"0"-18"-78,-1 17 15,19-17-15,0 0 16,-19 0-16,37 18 16,-19-18-16,1 0 15,-1 0-15,-17 0 16,0 0-16,18 0 15,-36 0-15,18 0 16,-18 0-16,-17 0 16,17 0-16,0 0 15,-17 0-15,17 0 16,-17 0-16,17-18 16,-17 18-1,17 0-15,0 0 0,-17-17 16,17 17-1,1 0-15,-19 0 16,19-18-16,-19 18 16,1 0-16,-1 0 0,1 0 15,17 0 1,-17 0-16,0 0 16,-1 0-16,1 0 31,17 0-31,-17 0 15,17-18-15,0 18 16,-17 0 0,0 0-16,-1 0 0,1 0 15,17 0 1,1 0 0,-19 0-16,1 0 15,-1 0-15,1 0 78</inkml:trace>
  <inkml:trace contextRef="#ctx0" brushRef="#br0" timeOffset="42965.145">22719 16739 0,'18'0'62,"-1"0"-46,18 0-16,-17 0 15,0 18 1,17 0-16,0-1 16,-17-17-1,0 0 1,-1 0 31</inkml:trace>
  <inkml:trace contextRef="#ctx0" brushRef="#br0" timeOffset="45377.827">10037 11218 0,'-18'0'31,"0"0"-31,18 18 16,-17-18-16,17 18 16,-18 17-16,-17 0 15,17 0 1,-17 1-16,17 52 0,0 35 16,18 1-1,0-1-15,36 1 0,-19-1 16,19-52-16,-19-36 15,1 0-15,17 1 16,1-19-16,-1 1 16,0 0-16,18 17 15,0-18-15,17 19 16,19-19-16,16-17 16,1 0-16,18 0 15,-1 0-15,1-17 16,-1-36-16,1 35 15,-36 18-15,18-17 16,-71-1-16,-17 18 16,17-18-16,0 18 15,-17-35-15,17 0 16,0-1-16,1-34 16,-1-1-16,0 18 15,18 1-15,-18 34 16,1-17-16,-1-1 15,0 1-15,1 17 16,-36 1-16,0-19 16,-18 1-16,-17 18 0,-1-19 15,-17 1-15,18 0 16,-18-1-16,0 1 16,0 0-16,-17 0 15,17 17-15,18-17 16,-71-1-1,-18-16-15,1 16 0,-1 19 16,1-19-16,35 19 16,-36 17-16,36 0 15,17 0-15,19 0 16,16 0-16,19 17 16,-1-17-16,0 0 15,1 0 16,17 18 63,0 0-78</inkml:trace>
  <inkml:trace contextRef="#ctx0" brushRef="#br0" timeOffset="103192.063">17939 9666 0,'17'-18'110,"1"1"-95,0-18 1,-1 35-16,1-18 16,0 0-16,-1 1 15,1 17 1,-1 0 0,1-18-1,0 0-15,-1 18 16,-17-17-1,18 17-15,0 0 16,-1 0-16,1 0 16,17 0-16,-17 17 15,17 19-15,18-1 16,0 0-16,-35-35 16,17 35-16,0-17 15,0 0-15,-35-1 16,0 19 46,0-1-62,0-17 16,0 17-16,0 0 16,0-17-1,0-1 1,-17 1-16,17 0 15,-18-1-15,-17 19 16,0-19 0,-1 1-16,19 17 15,-1-35-15,0 18 16,1-18 31,17 17-16,0 1 47,-18 0-62,18-1-16,0 1 15,0 0 32,0-1-31,0 19-16,18-19 0</inkml:trace>
  <inkml:trace contextRef="#ctx0" brushRef="#br0" timeOffset="103633.944">18256 10548 0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74635-E282-4140-BBD1-C8FEAC1A2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FCC7BD-9E5F-4357-A249-D4AB29AF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E6D3F-2B9B-4F6E-89F5-32EAC45A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C2D-F60C-42E8-8F32-5785985FF3CE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FE30D-AA17-4B7B-8F6A-A774A7CB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378C5-72CC-44D0-B319-2DA24440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BE87-CE7F-4332-A144-2D3351F92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1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5EABB-E41D-418C-8762-FAF8923B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62BCA8-0A1D-48A0-8F74-5F1BA70DA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E5E4F-F937-4F3A-BDB6-60EEA720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C2D-F60C-42E8-8F32-5785985FF3CE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36622-AD69-4DFE-87E6-D48CFE89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8A480-5A8D-4796-B281-EBED1A4A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BE87-CE7F-4332-A144-2D3351F92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1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66C859-5AE3-490B-BC9D-D7BD3B072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75F14F-B94E-44E0-BD9B-846E75C38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35335-799A-44CF-8B6C-4A42F90F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C2D-F60C-42E8-8F32-5785985FF3CE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08569-ABE1-4E35-8A20-C83CF698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C08CA-12C6-44CD-9B0F-B306BEDB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BE87-CE7F-4332-A144-2D3351F92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9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DBCEC-0963-45E3-8AE6-8FA1B721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2EED5-7041-4C47-8D66-6EB98FE0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683C4-4361-4C8B-B25C-8B3187EE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C2D-F60C-42E8-8F32-5785985FF3CE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C0BA5-DED4-4C7C-8267-8BF652DF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A67C8-8446-4F5C-85AE-F8F54058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BE87-CE7F-4332-A144-2D3351F92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2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83097-32DC-4A81-8406-308E5FFB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5A41C6-4F5B-4C38-9310-ACE35DD7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1E0F2-B7AF-45D2-9E2C-97D3A03B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C2D-F60C-42E8-8F32-5785985FF3CE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6BEFB-8B1D-40CE-BC92-8FE5ED58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17676-422A-49D5-BC9A-55B29D1A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BE87-CE7F-4332-A144-2D3351F92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7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56C8-0AF3-491E-BE44-CF6C62C6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D002E-E8BE-4D97-93F1-D9D629C88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A06A36-EFC6-48F2-845D-FFA0DA4B0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44BEA-B340-4F63-9089-E65DE7CC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C2D-F60C-42E8-8F32-5785985FF3CE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91D525-EEB0-4277-8260-7A7C5D22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D9468-1309-4A4F-80E9-5B720E48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BE87-CE7F-4332-A144-2D3351F92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5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E8691-2190-4C29-A512-AAC2E86B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EF4F7-C761-4DD7-BEFE-0A636457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91080-ABCD-4B2A-9DD9-95F69ECC7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BDD9AF-A15B-4A7B-B1B9-A50ACA44B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03D405-8096-4AC2-B462-32431519C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543778-2242-4052-89CA-8E75250A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C2D-F60C-42E8-8F32-5785985FF3CE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5AF57D-ED8D-435E-A202-CAF394FE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EAC40B-80A5-444A-BFCF-63928D97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BE87-CE7F-4332-A144-2D3351F92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BBD0C-246E-46B1-886A-EAF9EB92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5304F2-61E1-4D72-9D02-158AF729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C2D-F60C-42E8-8F32-5785985FF3CE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0FFFB-AF36-4082-AFC1-94DA5B8B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58DBB4-0DBB-4FCB-8467-1FCE4426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BE87-CE7F-4332-A144-2D3351F92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8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7A8FCC-5CA1-458F-8BA1-18F2F0C8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C2D-F60C-42E8-8F32-5785985FF3CE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F80DB1-03A4-4548-9DEA-37458310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C8DAD-F36A-4DFE-9CE1-FC6B3B34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BE87-CE7F-4332-A144-2D3351F92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9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07A0F-12DD-4B79-9385-190E563B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0A953-33F9-4599-9CCB-9DDF790E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2E95CD-AB28-474F-9E30-167C2615D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F3927-063B-4560-9618-F23F1B72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C2D-F60C-42E8-8F32-5785985FF3CE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33A5CD-B93A-4963-AB65-B5C31C32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2E1F6-7E5C-4575-B83B-A599A77B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BE87-CE7F-4332-A144-2D3351F92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92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DD24D-DE74-4BC9-9720-4F5BA571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7CDA80-97B8-4E13-B49D-931D2F0CA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1C8CE-5A33-4BAA-BFCA-1AFFA7785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44959-21AE-49A5-B6E0-B3E3F940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DC2D-F60C-42E8-8F32-5785985FF3CE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1E8EE9-0B27-4548-8AF4-A83D5332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99CD3-C28C-434F-8EF3-A7F9DE02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BE87-CE7F-4332-A144-2D3351F92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20F904-08B7-4DAC-B61F-5C69D5D6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DDF85-D91F-4D0E-8C76-AF9EE9D9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079B5-56F3-4A2C-816E-387A7F7FC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2DC2D-F60C-42E8-8F32-5785985FF3CE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8B339-AC19-4D58-89A8-91E55E74B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337EA-C590-495D-AA80-DA5CD66BD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BE87-CE7F-4332-A144-2D3351F92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6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c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iki.connect.qq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customXml" Target="../ink/ink5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CF72A175-179F-4015-8362-870CACA25440}"/>
              </a:ext>
            </a:extLst>
          </p:cNvPr>
          <p:cNvSpPr/>
          <p:nvPr/>
        </p:nvSpPr>
        <p:spPr>
          <a:xfrm>
            <a:off x="3994951" y="1047565"/>
            <a:ext cx="3480047" cy="73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腾讯</a:t>
            </a:r>
            <a:r>
              <a:rPr lang="en-US" altLang="zh-CN" dirty="0"/>
              <a:t>QQ OAuth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377E373-A5A4-4BC1-AE5F-0BAF4CDB0CB7}"/>
              </a:ext>
            </a:extLst>
          </p:cNvPr>
          <p:cNvSpPr/>
          <p:nvPr/>
        </p:nvSpPr>
        <p:spPr>
          <a:xfrm>
            <a:off x="8151179" y="4379650"/>
            <a:ext cx="3480047" cy="73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百度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19038EE-F5AF-43CB-BC60-9B8973093071}"/>
              </a:ext>
            </a:extLst>
          </p:cNvPr>
          <p:cNvSpPr/>
          <p:nvPr/>
        </p:nvSpPr>
        <p:spPr>
          <a:xfrm>
            <a:off x="1157055" y="4379651"/>
            <a:ext cx="3480047" cy="73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A7D6587-DA31-4BC1-BCFC-4A09172CB9A6}"/>
              </a:ext>
            </a:extLst>
          </p:cNvPr>
          <p:cNvGrpSpPr/>
          <p:nvPr/>
        </p:nvGrpSpPr>
        <p:grpSpPr>
          <a:xfrm>
            <a:off x="4637102" y="4194984"/>
            <a:ext cx="3514077" cy="369332"/>
            <a:chOff x="4637102" y="4194984"/>
            <a:chExt cx="3514077" cy="369332"/>
          </a:xfrm>
        </p:grpSpPr>
        <p:cxnSp>
          <p:nvCxnSpPr>
            <p:cNvPr id="9" name="直接箭头连接符 8" descr="访问&#10;">
              <a:extLst>
                <a:ext uri="{FF2B5EF4-FFF2-40B4-BE49-F238E27FC236}">
                  <a16:creationId xmlns:a16="http://schemas.microsoft.com/office/drawing/2014/main" id="{027D674E-296D-4724-A01B-B6EA533E6C26}"/>
                </a:ext>
              </a:extLst>
            </p:cNvPr>
            <p:cNvCxnSpPr/>
            <p:nvPr/>
          </p:nvCxnSpPr>
          <p:spPr>
            <a:xfrm>
              <a:off x="4637102" y="4483223"/>
              <a:ext cx="35140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99417B6-7EE6-447E-9E7E-CEC8E3508CAF}"/>
                </a:ext>
              </a:extLst>
            </p:cNvPr>
            <p:cNvSpPr txBox="1"/>
            <p:nvPr/>
          </p:nvSpPr>
          <p:spPr>
            <a:xfrm>
              <a:off x="5939161" y="4194984"/>
              <a:ext cx="1296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</a:t>
              </a:r>
              <a:r>
                <a:rPr lang="zh-CN" altLang="en-US" dirty="0"/>
                <a:t>访问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F3CFF15-7B39-4BD2-9609-83E690825C8E}"/>
              </a:ext>
            </a:extLst>
          </p:cNvPr>
          <p:cNvGrpSpPr/>
          <p:nvPr/>
        </p:nvGrpSpPr>
        <p:grpSpPr>
          <a:xfrm>
            <a:off x="7093258" y="1784412"/>
            <a:ext cx="1811045" cy="2595238"/>
            <a:chOff x="7093258" y="1784412"/>
            <a:chExt cx="1811045" cy="2595238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2F4C0F9-EDCB-4772-AB59-09F59F1AD756}"/>
                </a:ext>
              </a:extLst>
            </p:cNvPr>
            <p:cNvCxnSpPr/>
            <p:nvPr/>
          </p:nvCxnSpPr>
          <p:spPr>
            <a:xfrm flipH="1" flipV="1">
              <a:off x="7093258" y="1784412"/>
              <a:ext cx="1811045" cy="2595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19E0517-07DB-4CE4-BB05-18D52CDE9CC2}"/>
                </a:ext>
              </a:extLst>
            </p:cNvPr>
            <p:cNvSpPr txBox="1"/>
            <p:nvPr/>
          </p:nvSpPr>
          <p:spPr>
            <a:xfrm>
              <a:off x="7341833" y="2663016"/>
              <a:ext cx="11363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2.</a:t>
              </a:r>
              <a:r>
                <a:rPr lang="zh-CN" altLang="en-US" dirty="0"/>
                <a:t>请求</a:t>
              </a:r>
              <a:r>
                <a:rPr lang="en-US" altLang="zh-CN" dirty="0"/>
                <a:t>OAuth</a:t>
              </a:r>
              <a:r>
                <a:rPr lang="zh-CN" altLang="en-US" dirty="0"/>
                <a:t>登录页面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A19337A-CD1D-4E36-A4E9-2B85DB8FAEE2}"/>
              </a:ext>
            </a:extLst>
          </p:cNvPr>
          <p:cNvGrpSpPr/>
          <p:nvPr/>
        </p:nvGrpSpPr>
        <p:grpSpPr>
          <a:xfrm>
            <a:off x="2778711" y="1784412"/>
            <a:ext cx="1287262" cy="2595238"/>
            <a:chOff x="2778711" y="1784412"/>
            <a:chExt cx="1287262" cy="2595238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CE3E7F2-0920-4B3C-883C-71A734BFCD54}"/>
                </a:ext>
              </a:extLst>
            </p:cNvPr>
            <p:cNvCxnSpPr/>
            <p:nvPr/>
          </p:nvCxnSpPr>
          <p:spPr>
            <a:xfrm flipV="1">
              <a:off x="2778711" y="1784412"/>
              <a:ext cx="1287262" cy="2595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95E62E2-CB60-4746-981C-3BBAB85CC7B4}"/>
                </a:ext>
              </a:extLst>
            </p:cNvPr>
            <p:cNvSpPr txBox="1"/>
            <p:nvPr/>
          </p:nvSpPr>
          <p:spPr>
            <a:xfrm>
              <a:off x="2858610" y="2982897"/>
              <a:ext cx="10209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3.</a:t>
              </a:r>
              <a:r>
                <a:rPr lang="zh-CN" altLang="en-US" dirty="0"/>
                <a:t>输入</a:t>
              </a:r>
              <a:r>
                <a:rPr lang="en-US" altLang="zh-CN" dirty="0"/>
                <a:t>QQ</a:t>
              </a:r>
              <a:r>
                <a:rPr lang="zh-CN" altLang="en-US" dirty="0"/>
                <a:t>号和密码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D5CFD75-4C84-440B-B039-B48683F41B73}"/>
              </a:ext>
            </a:extLst>
          </p:cNvPr>
          <p:cNvGrpSpPr/>
          <p:nvPr/>
        </p:nvGrpSpPr>
        <p:grpSpPr>
          <a:xfrm>
            <a:off x="7474998" y="1415989"/>
            <a:ext cx="2734322" cy="2963661"/>
            <a:chOff x="7474998" y="1415989"/>
            <a:chExt cx="2734322" cy="2963661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B6B6821-C8AE-4AF9-866C-50689FA8C38B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7474998" y="1415989"/>
              <a:ext cx="2734322" cy="2963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27FD307-3D48-43C9-A711-3EB21008A60B}"/>
                </a:ext>
              </a:extLst>
            </p:cNvPr>
            <p:cNvSpPr txBox="1"/>
            <p:nvPr/>
          </p:nvSpPr>
          <p:spPr>
            <a:xfrm>
              <a:off x="8972365" y="2435076"/>
              <a:ext cx="7220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4.</a:t>
              </a:r>
              <a:r>
                <a:rPr lang="zh-CN" altLang="en-US" dirty="0"/>
                <a:t>返回登录结果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43A0000-7FE1-4E8A-BCB4-454D551311BE}"/>
              </a:ext>
            </a:extLst>
          </p:cNvPr>
          <p:cNvGrpSpPr/>
          <p:nvPr/>
        </p:nvGrpSpPr>
        <p:grpSpPr>
          <a:xfrm>
            <a:off x="4637102" y="5007006"/>
            <a:ext cx="3514077" cy="369332"/>
            <a:chOff x="4637102" y="5007006"/>
            <a:chExt cx="3514077" cy="369332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974FD04-DB39-4218-8789-1121685B0005}"/>
                </a:ext>
              </a:extLst>
            </p:cNvPr>
            <p:cNvCxnSpPr/>
            <p:nvPr/>
          </p:nvCxnSpPr>
          <p:spPr>
            <a:xfrm flipH="1">
              <a:off x="4637102" y="5007006"/>
              <a:ext cx="35140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5CD263-3277-474D-B4F6-BCBA7105A2C1}"/>
                </a:ext>
              </a:extLst>
            </p:cNvPr>
            <p:cNvSpPr txBox="1"/>
            <p:nvPr/>
          </p:nvSpPr>
          <p:spPr>
            <a:xfrm>
              <a:off x="5628445" y="5007006"/>
              <a:ext cx="192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5.</a:t>
              </a:r>
              <a:r>
                <a:rPr lang="zh-CN" altLang="en-US" dirty="0"/>
                <a:t>切换登录状态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17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EEE3D-768E-4538-BD50-73C1233D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6138" cy="1325563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CN" altLang="zh-CN" sz="2800" dirty="0">
                <a:latin typeface="Arial" panose="020B0604020202020204" pitchFamily="34" charset="0"/>
              </a:rPr>
              <a:t>（E）认证服务器核对了授权码和重定向URI，确认无误后，向客户端发送访问令牌（access token）和更新令牌（refresh token）。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B6F8C-EC9B-4224-BD31-8B76E750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29" y="1690688"/>
            <a:ext cx="5385047" cy="304861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E</a:t>
            </a:r>
            <a:r>
              <a:rPr lang="zh-CN" altLang="en-US" sz="1800" dirty="0"/>
              <a:t>步骤中，认证服务器发送的</a:t>
            </a:r>
            <a:r>
              <a:rPr lang="en-US" altLang="zh-CN" sz="1800" dirty="0"/>
              <a:t>HTTP</a:t>
            </a:r>
            <a:r>
              <a:rPr lang="zh-CN" altLang="en-US" sz="1800" dirty="0"/>
              <a:t>回复，包含以下参数：</a:t>
            </a:r>
          </a:p>
          <a:p>
            <a:r>
              <a:rPr lang="en-US" altLang="zh-CN" sz="1800" dirty="0" err="1"/>
              <a:t>access_token</a:t>
            </a:r>
            <a:r>
              <a:rPr lang="zh-CN" altLang="en-US" sz="1800" dirty="0"/>
              <a:t>：表示访问令牌，必选项。</a:t>
            </a:r>
          </a:p>
          <a:p>
            <a:r>
              <a:rPr lang="en-US" altLang="zh-CN" sz="1800" dirty="0" err="1"/>
              <a:t>token_type</a:t>
            </a:r>
            <a:r>
              <a:rPr lang="zh-CN" altLang="en-US" sz="1800" dirty="0"/>
              <a:t>：表示令牌类型，该值大小写不敏感，必选项，可以是</a:t>
            </a:r>
            <a:r>
              <a:rPr lang="en-US" altLang="zh-CN" sz="1800" dirty="0"/>
              <a:t>bearer</a:t>
            </a:r>
            <a:r>
              <a:rPr lang="zh-CN" altLang="en-US" sz="1800" dirty="0"/>
              <a:t>类型或</a:t>
            </a:r>
            <a:r>
              <a:rPr lang="en-US" altLang="zh-CN" sz="1800" dirty="0"/>
              <a:t>mac</a:t>
            </a:r>
            <a:r>
              <a:rPr lang="zh-CN" altLang="en-US" sz="1800" dirty="0"/>
              <a:t>类型。</a:t>
            </a:r>
          </a:p>
          <a:p>
            <a:r>
              <a:rPr lang="en-US" altLang="zh-CN" sz="1800" dirty="0" err="1"/>
              <a:t>expires_in</a:t>
            </a:r>
            <a:r>
              <a:rPr lang="zh-CN" altLang="en-US" sz="1800" dirty="0"/>
              <a:t>：表示过期时间，单位为秒。如果省略该参数，必须其他方式设置过期时间。</a:t>
            </a:r>
          </a:p>
          <a:p>
            <a:r>
              <a:rPr lang="en-US" altLang="zh-CN" sz="1800" dirty="0" err="1"/>
              <a:t>refresh_token</a:t>
            </a:r>
            <a:r>
              <a:rPr lang="zh-CN" altLang="en-US" sz="1800" dirty="0"/>
              <a:t>：表示更新令牌，用来获取下一次的访问令牌，可选项。</a:t>
            </a:r>
          </a:p>
          <a:p>
            <a:r>
              <a:rPr lang="en-US" altLang="zh-CN" sz="1800" dirty="0"/>
              <a:t>scope</a:t>
            </a:r>
            <a:r>
              <a:rPr lang="zh-CN" altLang="en-US" sz="1800" dirty="0"/>
              <a:t>：表示权限范围，如果与客户端申请的范围一致，此项可省略。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F098930-EA90-4B6D-A50B-51B8B53BD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" y="1825625"/>
            <a:ext cx="6284352" cy="435133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5F7E837-F72F-4EA3-AE5D-C3920AB8B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928" y="4739299"/>
            <a:ext cx="403934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HTTP/1.1 200 OK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Content-Type: application/json;charset=UTF-8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Cache-Control: no-store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Pragma: no-cache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"access_token":"2YotnFZFEjr1zCsicMWpAA", "token_type":"example",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"expires_in":3600, "refresh_token":"tGzv3JOkF0XG5Qx2TlKWIA", "example_parameter":"example_value"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1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903FC0B-41D5-408F-A706-28F9F1C4E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217487"/>
              </p:ext>
            </p:extLst>
          </p:nvPr>
        </p:nvGraphicFramePr>
        <p:xfrm>
          <a:off x="439110" y="2859848"/>
          <a:ext cx="6990820" cy="24647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10457">
                  <a:extLst>
                    <a:ext uri="{9D8B030D-6E8A-4147-A177-3AD203B41FA5}">
                      <a16:colId xmlns:a16="http://schemas.microsoft.com/office/drawing/2014/main" val="2766510090"/>
                    </a:ext>
                  </a:extLst>
                </a:gridCol>
                <a:gridCol w="1910457">
                  <a:extLst>
                    <a:ext uri="{9D8B030D-6E8A-4147-A177-3AD203B41FA5}">
                      <a16:colId xmlns:a16="http://schemas.microsoft.com/office/drawing/2014/main" val="1242042544"/>
                    </a:ext>
                  </a:extLst>
                </a:gridCol>
                <a:gridCol w="3169906">
                  <a:extLst>
                    <a:ext uri="{9D8B030D-6E8A-4147-A177-3AD203B41FA5}">
                      <a16:colId xmlns:a16="http://schemas.microsoft.com/office/drawing/2014/main" val="2973409200"/>
                    </a:ext>
                  </a:extLst>
                </a:gridCol>
              </a:tblGrid>
              <a:tr h="252152">
                <a:tc>
                  <a:txBody>
                    <a:bodyPr/>
                    <a:lstStyle/>
                    <a:p>
                      <a:r>
                        <a:rPr lang="zh-CN" altLang="en-US" sz="1300" dirty="0"/>
                        <a:t>参数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/>
                        <a:t>是否必须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/>
                        <a:t>含义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1654138390"/>
                  </a:ext>
                </a:extLst>
              </a:tr>
              <a:tr h="686338">
                <a:tc>
                  <a:txBody>
                    <a:bodyPr/>
                    <a:lstStyle/>
                    <a:p>
                      <a:r>
                        <a:rPr lang="en-US" sz="1300" dirty="0" err="1"/>
                        <a:t>grant_type</a:t>
                      </a:r>
                      <a:endParaRPr lang="en-US" sz="1300" dirty="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必须</a:t>
                      </a:r>
                      <a:endParaRPr lang="zh-CN" altLang="en-US" sz="1300" dirty="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/>
                        <a:t>授权类型，在本步骤中，此值为“</a:t>
                      </a:r>
                      <a:r>
                        <a:rPr lang="en-US" altLang="zh-CN" sz="1300" dirty="0" err="1">
                          <a:effectLst/>
                        </a:rPr>
                        <a:t>refresh_token</a:t>
                      </a:r>
                      <a:r>
                        <a:rPr lang="zh-CN" altLang="en-US" sz="1300" dirty="0"/>
                        <a:t>”。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2299284828"/>
                  </a:ext>
                </a:extLst>
              </a:tr>
              <a:tr h="469244">
                <a:tc>
                  <a:txBody>
                    <a:bodyPr/>
                    <a:lstStyle/>
                    <a:p>
                      <a:r>
                        <a:rPr lang="en-US" sz="1300" dirty="0" err="1"/>
                        <a:t>client_id</a:t>
                      </a:r>
                      <a:endParaRPr lang="en-US" sz="1300" dirty="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必须</a:t>
                      </a:r>
                      <a:endParaRPr lang="zh-CN" altLang="en-US" sz="13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申请</a:t>
                      </a:r>
                      <a:r>
                        <a:rPr lang="en-US" altLang="zh-CN" sz="1300"/>
                        <a:t>QQ</a:t>
                      </a:r>
                      <a:r>
                        <a:rPr lang="zh-CN" altLang="en-US" sz="1300"/>
                        <a:t>登录成功后，分配给网站的</a:t>
                      </a:r>
                      <a:r>
                        <a:rPr lang="en-US" altLang="zh-CN" sz="1300"/>
                        <a:t>appid</a:t>
                      </a:r>
                      <a:r>
                        <a:rPr lang="zh-CN" altLang="en-US" sz="1300"/>
                        <a:t>。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718904242"/>
                  </a:ext>
                </a:extLst>
              </a:tr>
              <a:tr h="577791">
                <a:tc>
                  <a:txBody>
                    <a:bodyPr/>
                    <a:lstStyle/>
                    <a:p>
                      <a:r>
                        <a:rPr lang="en-US" sz="1300"/>
                        <a:t>client_secret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必须</a:t>
                      </a:r>
                      <a:endParaRPr lang="zh-CN" altLang="en-US" sz="13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申请</a:t>
                      </a:r>
                      <a:r>
                        <a:rPr lang="en-US" altLang="zh-CN" sz="1300"/>
                        <a:t>QQ</a:t>
                      </a:r>
                      <a:r>
                        <a:rPr lang="zh-CN" altLang="en-US" sz="1300"/>
                        <a:t>登录成功后，分配给网站的</a:t>
                      </a:r>
                      <a:r>
                        <a:rPr lang="en-US" altLang="zh-CN" sz="1300"/>
                        <a:t>appkey</a:t>
                      </a:r>
                      <a:r>
                        <a:rPr lang="zh-CN" altLang="en-US" sz="1300"/>
                        <a:t>。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4270012831"/>
                  </a:ext>
                </a:extLst>
              </a:tr>
              <a:tr h="469244">
                <a:tc>
                  <a:txBody>
                    <a:bodyPr/>
                    <a:lstStyle/>
                    <a:p>
                      <a:r>
                        <a:rPr lang="en-US" sz="1300"/>
                        <a:t>refresh_token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必须</a:t>
                      </a:r>
                      <a:endParaRPr lang="zh-CN" altLang="en-US" sz="13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/>
                        <a:t>在之前请求中，返回的</a:t>
                      </a:r>
                      <a:r>
                        <a:rPr lang="en-US" sz="1300" dirty="0" err="1"/>
                        <a:t>refres_token</a:t>
                      </a:r>
                      <a:r>
                        <a:rPr lang="en-US" sz="1300" dirty="0"/>
                        <a:t>。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34315039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2FED400-9A96-4CD5-B684-202F7CE3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61" y="457465"/>
            <a:ext cx="107106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Access_Token的有效期默认是3个月，过期后需要用户重新授权才能获得新的Access_Token。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本步骤可以实现授权自动续期，避免要求用户再次授权的操作，提升用户体验。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请求地址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PC网站：https://graph.qq.com/oauth2.0/token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请求方法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请求参数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请求参数请包含如下内容：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82A01D-2405-4399-B996-609BEE0E4F8E}"/>
              </a:ext>
            </a:extLst>
          </p:cNvPr>
          <p:cNvSpPr/>
          <p:nvPr/>
        </p:nvSpPr>
        <p:spPr>
          <a:xfrm>
            <a:off x="271960" y="5324575"/>
            <a:ext cx="11480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返回例子：</a:t>
            </a:r>
            <a:r>
              <a:rPr lang="en-US" altLang="zh-CN" dirty="0" err="1">
                <a:solidFill>
                  <a:srgbClr val="FF0000"/>
                </a:solidFill>
              </a:rPr>
              <a:t>access_token</a:t>
            </a:r>
            <a:r>
              <a:rPr lang="en-US" altLang="zh-CN" dirty="0"/>
              <a:t>=FE04************************CCE2&amp;</a:t>
            </a:r>
            <a:r>
              <a:rPr lang="en-US" altLang="zh-CN" dirty="0">
                <a:solidFill>
                  <a:srgbClr val="FF0000"/>
                </a:solidFill>
              </a:rPr>
              <a:t>expires_in</a:t>
            </a:r>
            <a:r>
              <a:rPr lang="en-US" altLang="zh-CN" dirty="0"/>
              <a:t>=7776000&amp;</a:t>
            </a:r>
            <a:r>
              <a:rPr lang="en-US" altLang="zh-CN" dirty="0">
                <a:solidFill>
                  <a:srgbClr val="FF0000"/>
                </a:solidFill>
              </a:rPr>
              <a:t>refresh_token</a:t>
            </a:r>
            <a:r>
              <a:rPr lang="en-US" altLang="zh-CN" dirty="0"/>
              <a:t>=88E4************************BE14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7713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E0352-EC9D-4F63-B5B7-D88A007A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通过授权码模式实现单点登录实例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C63FA-A27A-46BE-B106-8D535D90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https://github.com/eugenp/tutorials/tree/master/spring-security-sso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08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8FC10-9193-4038-AD91-BDFB1724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简化模式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ED9832-012D-42BC-92A4-A464470B1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768445" cy="492596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6D7AE38-7B4B-4AEA-99C6-F973FB204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445" y="2423797"/>
            <a:ext cx="57684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（A）客户端将用户导向认证服务器。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（B）用户决定是否给于客户端授权。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（C）假设用户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给予授权，认证服务器将用户导向客户端指定的"重定向URI"，并在URI的Hash部分包含了访问令牌。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（D）浏览器向资源服务器发出请求，其中不包括上一步收到的Hash值。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（E）资源服务器返回一个网页，其中包含的代码可以获取Hash值中的令牌。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（F）浏览器执行上一步获得的脚本，提取出令牌。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（G）浏览器将令牌发给客户端。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7B5DF1-135F-41C9-8796-68C8F65EF35E}"/>
              </a:ext>
            </a:extLst>
          </p:cNvPr>
          <p:cNvSpPr/>
          <p:nvPr/>
        </p:nvSpPr>
        <p:spPr>
          <a:xfrm>
            <a:off x="4286864" y="365125"/>
            <a:ext cx="73643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简化模式（</a:t>
            </a:r>
            <a:r>
              <a:rPr lang="en-US" altLang="zh-CN" dirty="0"/>
              <a:t>implicit grant type</a:t>
            </a:r>
            <a:r>
              <a:rPr lang="zh-CN" altLang="en-US" dirty="0"/>
              <a:t>）不通过第三方应用程序的服务器，直接在浏览器中向认证服务器申请令牌，跳过了</a:t>
            </a:r>
            <a:r>
              <a:rPr lang="en-US" altLang="zh-CN" dirty="0"/>
              <a:t>"</a:t>
            </a:r>
            <a:r>
              <a:rPr lang="zh-CN" altLang="en-US" dirty="0"/>
              <a:t>授权码</a:t>
            </a:r>
            <a:r>
              <a:rPr lang="en-US" altLang="zh-CN" dirty="0"/>
              <a:t>"</a:t>
            </a:r>
            <a:r>
              <a:rPr lang="zh-CN" altLang="en-US" dirty="0"/>
              <a:t>这个步骤，因此得名。所有步骤在浏览器中完成，令牌对访问者是可见的，且客户端不需要认证。</a:t>
            </a:r>
          </a:p>
        </p:txBody>
      </p:sp>
    </p:spTree>
    <p:extLst>
      <p:ext uri="{BB962C8B-B14F-4D97-AF65-F5344CB8AC3E}">
        <p14:creationId xmlns:p14="http://schemas.microsoft.com/office/powerpoint/2010/main" val="380894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8FC10-9193-4038-AD91-BDFB1724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CN" altLang="zh-CN" sz="3600" dirty="0">
                <a:latin typeface="Arial" panose="020B0604020202020204" pitchFamily="34" charset="0"/>
              </a:rPr>
              <a:t>（A）客户端将用户导向认证服务器。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ED9832-012D-42BC-92A4-A464470B1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768445" cy="492596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6D7AE38-7B4B-4AEA-99C6-F973FB204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768" y="1690688"/>
            <a:ext cx="576844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步骤中，客户端发出的</a:t>
            </a:r>
            <a:r>
              <a:rPr lang="en-US" altLang="zh-CN" dirty="0"/>
              <a:t>HTTP</a:t>
            </a:r>
            <a:r>
              <a:rPr lang="zh-CN" altLang="en-US" dirty="0"/>
              <a:t>请求，包含以下参数：</a:t>
            </a:r>
          </a:p>
          <a:p>
            <a:r>
              <a:rPr lang="en-US" altLang="zh-CN" dirty="0" err="1"/>
              <a:t>response_type</a:t>
            </a:r>
            <a:r>
              <a:rPr lang="zh-CN" altLang="en-US" dirty="0"/>
              <a:t>：表示授权类型，此处的值固定为</a:t>
            </a:r>
            <a:r>
              <a:rPr lang="en-US" altLang="zh-CN" dirty="0"/>
              <a:t>"token"</a:t>
            </a:r>
            <a:r>
              <a:rPr lang="zh-CN" altLang="en-US" dirty="0"/>
              <a:t>，必选项。</a:t>
            </a:r>
          </a:p>
          <a:p>
            <a:r>
              <a:rPr lang="en-US" altLang="zh-CN" dirty="0" err="1"/>
              <a:t>client_id</a:t>
            </a:r>
            <a:r>
              <a:rPr lang="zh-CN" altLang="en-US" dirty="0"/>
              <a:t>：表示客户端的</a:t>
            </a:r>
            <a:r>
              <a:rPr lang="en-US" altLang="zh-CN" dirty="0"/>
              <a:t>ID</a:t>
            </a:r>
            <a:r>
              <a:rPr lang="zh-CN" altLang="en-US" dirty="0"/>
              <a:t>，必选项。</a:t>
            </a:r>
          </a:p>
          <a:p>
            <a:r>
              <a:rPr lang="en-US" altLang="zh-CN" dirty="0" err="1"/>
              <a:t>redirect_uri</a:t>
            </a:r>
            <a:r>
              <a:rPr lang="zh-CN" altLang="en-US" dirty="0"/>
              <a:t>：表示重定向的</a:t>
            </a:r>
            <a:r>
              <a:rPr lang="en-US" altLang="zh-CN" dirty="0"/>
              <a:t>URI</a:t>
            </a:r>
            <a:r>
              <a:rPr lang="zh-CN" altLang="en-US" dirty="0"/>
              <a:t>，可选项。</a:t>
            </a:r>
          </a:p>
          <a:p>
            <a:r>
              <a:rPr lang="en-US" altLang="zh-CN" dirty="0"/>
              <a:t>scope</a:t>
            </a:r>
            <a:r>
              <a:rPr lang="zh-CN" altLang="en-US" dirty="0"/>
              <a:t>：表示权限范围，可选项。</a:t>
            </a:r>
          </a:p>
          <a:p>
            <a:r>
              <a:rPr lang="en-US" altLang="zh-CN" dirty="0"/>
              <a:t>state</a:t>
            </a:r>
            <a:r>
              <a:rPr lang="zh-CN" altLang="en-US" dirty="0"/>
              <a:t>：表示客户端的当前状态，可以指定任意值，认证服务器会原封不动地返回这个值。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F154AF-0056-4A6E-B3B7-12EA93F4F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735" y="4628703"/>
            <a:ext cx="41991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/authorize?response_type=token&amp;client_id=s6BhdRkqt3&amp;state=xyz &amp;redirect_uri=https%3A%2F%2Fclient%2Eexample%2Ecom%2Fcb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8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8FC10-9193-4038-AD91-BDFB1724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latin typeface="Arial" panose="020B0604020202020204" pitchFamily="34" charset="0"/>
              </a:rPr>
              <a:t>（C）假设用户</a:t>
            </a:r>
            <a:r>
              <a:rPr lang="zh-CN" altLang="zh-CN" sz="2000" b="1" dirty="0">
                <a:latin typeface="Arial" panose="020B0604020202020204" pitchFamily="34" charset="0"/>
              </a:rPr>
              <a:t>给予授权，认证服务器将用户导向客户端指定的"重定向URI"，并在URI的Hash部分包含了访问令牌。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ED9832-012D-42BC-92A4-A464470B1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768445" cy="492596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6D7AE38-7B4B-4AEA-99C6-F973FB204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768" y="1552189"/>
            <a:ext cx="576844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/>
              <a:t>access_token</a:t>
            </a:r>
            <a:r>
              <a:rPr lang="zh-CN" altLang="en-US" dirty="0"/>
              <a:t>：表示访问令牌，必选项。</a:t>
            </a:r>
          </a:p>
          <a:p>
            <a:r>
              <a:rPr lang="en-US" altLang="zh-CN" dirty="0" err="1"/>
              <a:t>token_type</a:t>
            </a:r>
            <a:r>
              <a:rPr lang="zh-CN" altLang="en-US" dirty="0"/>
              <a:t>：表示令牌类型，该值大小写不敏感，必选项。</a:t>
            </a:r>
          </a:p>
          <a:p>
            <a:r>
              <a:rPr lang="en-US" altLang="zh-CN" dirty="0" err="1"/>
              <a:t>expires_in</a:t>
            </a:r>
            <a:r>
              <a:rPr lang="zh-CN" altLang="en-US" dirty="0"/>
              <a:t>：表示过期时间，单位为秒。如果省略该参数，必须其他方式设置过期时间。</a:t>
            </a:r>
          </a:p>
          <a:p>
            <a:r>
              <a:rPr lang="en-US" altLang="zh-CN" dirty="0"/>
              <a:t>scope</a:t>
            </a:r>
            <a:r>
              <a:rPr lang="zh-CN" altLang="en-US" dirty="0"/>
              <a:t>：表示权限范围，如果与客户端申请的范围一致，此项可省略。</a:t>
            </a:r>
          </a:p>
          <a:p>
            <a:r>
              <a:rPr lang="en-US" altLang="zh-CN" dirty="0"/>
              <a:t>state</a:t>
            </a:r>
            <a:r>
              <a:rPr lang="zh-CN" altLang="en-US" dirty="0"/>
              <a:t>：如果客户端的请求中包含这个参数，认证服务器的回应也必须一模一样包含这个参数。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52897A-E1C1-4C6B-854C-5914AAD0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051" y="4639782"/>
            <a:ext cx="388841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http://example.com/cb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#access_token=2YotnFZFEjr1zCsicMWpAA &amp;state=xyz&amp;token_type=example&amp;expires_in=3600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8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41CE8-9C42-4041-AB70-30D65526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腾讯</a:t>
            </a:r>
            <a:r>
              <a:rPr lang="en-US" altLang="zh-CN" dirty="0"/>
              <a:t>QQ</a:t>
            </a:r>
            <a:r>
              <a:rPr lang="zh-CN" altLang="en-US" dirty="0"/>
              <a:t>接入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67C34-F648-4E9E-B62E-82C4BDAF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https://wiki.connect.qq.com/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3EA56F-9979-4904-8CBF-5F8FE2083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5197"/>
            <a:ext cx="53054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9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8FC10-9193-4038-AD91-BDFB1724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密码模式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7B5DF1-135F-41C9-8796-68C8F65EF35E}"/>
              </a:ext>
            </a:extLst>
          </p:cNvPr>
          <p:cNvSpPr/>
          <p:nvPr/>
        </p:nvSpPr>
        <p:spPr>
          <a:xfrm>
            <a:off x="3577702" y="365125"/>
            <a:ext cx="80735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密码模式（</a:t>
            </a:r>
            <a:r>
              <a:rPr lang="en-US" altLang="zh-CN" dirty="0"/>
              <a:t>Resource Owner Password Credentials Grant</a:t>
            </a:r>
            <a:r>
              <a:rPr lang="zh-CN" altLang="en-US" dirty="0"/>
              <a:t>）中，用户向客户端提供自己的用户名和密码。客户端使用这些信息，向</a:t>
            </a:r>
            <a:r>
              <a:rPr lang="en-US" altLang="zh-CN" dirty="0"/>
              <a:t>"</a:t>
            </a:r>
            <a:r>
              <a:rPr lang="zh-CN" altLang="en-US" dirty="0"/>
              <a:t>服务商提供商</a:t>
            </a:r>
            <a:r>
              <a:rPr lang="en-US" altLang="zh-CN" dirty="0"/>
              <a:t>"</a:t>
            </a:r>
            <a:r>
              <a:rPr lang="zh-CN" altLang="en-US" dirty="0"/>
              <a:t>索要授权。</a:t>
            </a:r>
          </a:p>
          <a:p>
            <a:r>
              <a:rPr lang="zh-CN" altLang="en-US" dirty="0"/>
              <a:t>在这种模式中，用户必须把自己的密码给客户端，但是客户端不得储存密码。这通常用在用户对客户端高度信任的情况下，比如客户端是操作系统的一部分，或者由一个著名公司出品。而认证服务器只有在其他授权模式无法执行的情况下，才能考虑使用这种模式。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C6C844-06F6-47FF-9636-B2B49D223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0" y="2141537"/>
            <a:ext cx="8563347" cy="4351338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61582760-4C95-4C7F-9CF5-33EAFBBB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9813" y="2778646"/>
            <a:ext cx="28230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（A）用户向客户端提供用户名和密码。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（B）客户端将用户名和密码发给认证服务器，向后者请求令牌。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（C）认证服务器确认无误后，向客户端提供访问令牌。</a:t>
            </a:r>
          </a:p>
        </p:txBody>
      </p:sp>
    </p:spTree>
    <p:extLst>
      <p:ext uri="{BB962C8B-B14F-4D97-AF65-F5344CB8AC3E}">
        <p14:creationId xmlns:p14="http://schemas.microsoft.com/office/powerpoint/2010/main" val="124513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8FC10-9193-4038-AD91-BDFB1724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客户端模式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7B5DF1-135F-41C9-8796-68C8F65EF35E}"/>
              </a:ext>
            </a:extLst>
          </p:cNvPr>
          <p:cNvSpPr/>
          <p:nvPr/>
        </p:nvSpPr>
        <p:spPr>
          <a:xfrm>
            <a:off x="4527588" y="542958"/>
            <a:ext cx="72353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客户端模式（</a:t>
            </a:r>
            <a:r>
              <a:rPr lang="en-US" altLang="zh-CN" dirty="0"/>
              <a:t>Client Credentials Grant</a:t>
            </a:r>
            <a:r>
              <a:rPr lang="zh-CN" altLang="en-US" dirty="0"/>
              <a:t>）指客户端以自己的名义，而不是以用户的名义，向</a:t>
            </a:r>
            <a:r>
              <a:rPr lang="en-US" altLang="zh-CN" dirty="0"/>
              <a:t>"</a:t>
            </a:r>
            <a:r>
              <a:rPr lang="zh-CN" altLang="en-US" dirty="0"/>
              <a:t>服务提供商</a:t>
            </a:r>
            <a:r>
              <a:rPr lang="en-US" altLang="zh-CN" dirty="0"/>
              <a:t>"</a:t>
            </a:r>
            <a:r>
              <a:rPr lang="zh-CN" altLang="en-US" dirty="0"/>
              <a:t>进行认证。严格地说，客户端模式并不属于</a:t>
            </a:r>
            <a:r>
              <a:rPr lang="en-US" altLang="zh-CN" dirty="0"/>
              <a:t>OAuth</a:t>
            </a:r>
            <a:r>
              <a:rPr lang="zh-CN" altLang="en-US" dirty="0"/>
              <a:t>框架所要解决的问题。在这种模式中，用户直接向客户端注册，客户端以自己的名义要求</a:t>
            </a:r>
            <a:r>
              <a:rPr lang="en-US" altLang="zh-CN" dirty="0"/>
              <a:t>"</a:t>
            </a:r>
            <a:r>
              <a:rPr lang="zh-CN" altLang="en-US" dirty="0"/>
              <a:t>服务提供商</a:t>
            </a:r>
            <a:r>
              <a:rPr lang="en-US" altLang="zh-CN" dirty="0"/>
              <a:t>"</a:t>
            </a:r>
            <a:r>
              <a:rPr lang="zh-CN" altLang="en-US" dirty="0"/>
              <a:t>提供服务，其实不存在授权问题。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1711E9A-F6DA-47C6-ADA9-77D4A606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7" y="2349883"/>
            <a:ext cx="10184127" cy="2323809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FF373B3-8579-4FCB-8C1C-C350B7804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48" y="52034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（A）客户端向认证服务器进行身份认证，并要求一个访问令牌。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（B）认证服务器确认无误后，向客户端提供访问令牌。</a:t>
            </a:r>
          </a:p>
        </p:txBody>
      </p:sp>
    </p:spTree>
    <p:extLst>
      <p:ext uri="{BB962C8B-B14F-4D97-AF65-F5344CB8AC3E}">
        <p14:creationId xmlns:p14="http://schemas.microsoft.com/office/powerpoint/2010/main" val="319198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8A38B-E3A8-459D-B3ED-51595395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专用名词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A919F-1BF8-4B29-9CC0-730351AEE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0324" cy="4351338"/>
          </a:xfrm>
        </p:spPr>
        <p:txBody>
          <a:bodyPr>
            <a:normAutofit fontScale="6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Third-party application</a:t>
            </a:r>
            <a:r>
              <a:rPr lang="zh-CN" altLang="en-US" dirty="0"/>
              <a:t>：第三方应用程序，又称</a:t>
            </a:r>
            <a:r>
              <a:rPr lang="en-US" altLang="zh-CN" dirty="0"/>
              <a:t>“</a:t>
            </a:r>
            <a:r>
              <a:rPr lang="zh-CN" altLang="en-US" dirty="0"/>
              <a:t>客户端</a:t>
            </a:r>
            <a:r>
              <a:rPr lang="en-US" altLang="zh-CN" dirty="0"/>
              <a:t>”</a:t>
            </a:r>
            <a:r>
              <a:rPr lang="zh-CN" altLang="en-US" dirty="0"/>
              <a:t>（</a:t>
            </a:r>
            <a:r>
              <a:rPr lang="en-US" altLang="zh-CN" dirty="0"/>
              <a:t>client</a:t>
            </a:r>
            <a:r>
              <a:rPr lang="zh-CN" altLang="en-US" dirty="0"/>
              <a:t>），即上一例子中的</a:t>
            </a:r>
            <a:r>
              <a:rPr lang="en-US" altLang="zh-CN" dirty="0"/>
              <a:t>“</a:t>
            </a:r>
            <a:r>
              <a:rPr lang="zh-CN" altLang="en-US" dirty="0"/>
              <a:t>百度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 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HTTP service</a:t>
            </a:r>
            <a:r>
              <a:rPr lang="zh-CN" altLang="en-US" dirty="0"/>
              <a:t>：</a:t>
            </a:r>
            <a:r>
              <a:rPr lang="en-US" altLang="zh-CN" dirty="0"/>
              <a:t>HTTP</a:t>
            </a:r>
            <a:r>
              <a:rPr lang="zh-CN" altLang="en-US" dirty="0"/>
              <a:t>服务提供商，简称</a:t>
            </a:r>
            <a:r>
              <a:rPr lang="en-US" altLang="zh-CN" dirty="0"/>
              <a:t>“</a:t>
            </a:r>
            <a:r>
              <a:rPr lang="zh-CN" altLang="en-US" dirty="0"/>
              <a:t>服务提供商</a:t>
            </a:r>
            <a:r>
              <a:rPr lang="en-US" altLang="zh-CN" dirty="0"/>
              <a:t>”</a:t>
            </a:r>
            <a:r>
              <a:rPr lang="zh-CN" altLang="en-US" dirty="0"/>
              <a:t>，即例子中的腾讯</a:t>
            </a:r>
            <a:r>
              <a:rPr lang="en-US" altLang="zh-CN" dirty="0"/>
              <a:t>QQ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   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Resource Owner</a:t>
            </a:r>
            <a:r>
              <a:rPr lang="zh-CN" altLang="en-US" dirty="0"/>
              <a:t>：资源所有者，又称</a:t>
            </a:r>
            <a:r>
              <a:rPr lang="en-US" altLang="zh-CN" dirty="0"/>
              <a:t>"</a:t>
            </a:r>
            <a:r>
              <a:rPr lang="zh-CN" altLang="en-US" dirty="0"/>
              <a:t>用户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user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  <a:p>
            <a:r>
              <a:rPr lang="zh-CN" altLang="en-US" dirty="0"/>
              <a:t>    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User Agent</a:t>
            </a:r>
            <a:r>
              <a:rPr lang="zh-CN" altLang="en-US" dirty="0"/>
              <a:t>：用户代理，例子中就是指浏览器。</a:t>
            </a:r>
          </a:p>
          <a:p>
            <a:endParaRPr lang="zh-CN" altLang="en-US" dirty="0"/>
          </a:p>
          <a:p>
            <a:r>
              <a:rPr lang="zh-CN" altLang="en-US" dirty="0"/>
              <a:t>    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Authorization server</a:t>
            </a:r>
            <a:r>
              <a:rPr lang="zh-CN" altLang="en-US" dirty="0"/>
              <a:t>：认证服务器，即服务提供商专门用来处理认证的服务器。</a:t>
            </a:r>
          </a:p>
          <a:p>
            <a:endParaRPr lang="zh-CN" altLang="en-US" dirty="0"/>
          </a:p>
          <a:p>
            <a:r>
              <a:rPr lang="zh-CN" altLang="en-US" dirty="0"/>
              <a:t>    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Resource server</a:t>
            </a:r>
            <a:r>
              <a:rPr lang="zh-CN" altLang="en-US" dirty="0"/>
              <a:t>：资源服务器，即服务提供商存放用户生成的资源的服务器。它与认证服务器，可以是同一台服务器，也可以是不同的服务器。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8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62DDF9-18EB-428D-8104-4304620CC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962"/>
            <a:ext cx="7390853" cy="396558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AD45001-FD99-49F9-9E9B-734FB0CDD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636285" y="2418095"/>
            <a:ext cx="417989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（A）用户打开客户端以后，客户端要求用户给予授权。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（B）用户同意给予客户端授权。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（C）客户端使用上一步获得的授权，向认证服务器申请令牌。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（D）认证服务器对客户端进行认证以后，确认无误，同意发放令牌。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（E）客户端使用令牌，向资源服务器申请获取资源。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（F）资源服务器确认令牌无误，同意向客户端开放资源。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B7B394-D4DC-4D13-B76A-F6262C7877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400" dirty="0"/>
              <a:t>运行流程</a:t>
            </a:r>
          </a:p>
        </p:txBody>
      </p:sp>
    </p:spTree>
    <p:extLst>
      <p:ext uri="{BB962C8B-B14F-4D97-AF65-F5344CB8AC3E}">
        <p14:creationId xmlns:p14="http://schemas.microsoft.com/office/powerpoint/2010/main" val="296345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C7439-7DF1-4779-AE5D-0217882F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客户端的授权模式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B2856-143E-43EB-B227-D9478C3C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客户端必须得到用户的授权（</a:t>
            </a:r>
            <a:r>
              <a:rPr lang="en-US" altLang="zh-CN" sz="2400" dirty="0"/>
              <a:t>authorization grant</a:t>
            </a:r>
            <a:r>
              <a:rPr lang="zh-CN" altLang="en-US" sz="2400" dirty="0"/>
              <a:t>），才能获得令牌（</a:t>
            </a:r>
            <a:r>
              <a:rPr lang="en-US" altLang="zh-CN" sz="2400" dirty="0"/>
              <a:t>access token</a:t>
            </a:r>
            <a:r>
              <a:rPr lang="zh-CN" altLang="en-US" sz="2400" dirty="0"/>
              <a:t>）。</a:t>
            </a:r>
            <a:r>
              <a:rPr lang="en-US" altLang="zh-CN" sz="2400" dirty="0"/>
              <a:t>OAuth 2.0</a:t>
            </a:r>
            <a:r>
              <a:rPr lang="zh-CN" altLang="en-US" sz="2400" dirty="0"/>
              <a:t>定义了四种授权方式。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授权码模式（</a:t>
            </a:r>
            <a:r>
              <a:rPr lang="en-US" altLang="zh-CN" dirty="0"/>
              <a:t>authorization code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简化模式（</a:t>
            </a:r>
            <a:r>
              <a:rPr lang="en-US" altLang="zh-CN" dirty="0"/>
              <a:t>implicit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密码模式（</a:t>
            </a:r>
            <a:r>
              <a:rPr lang="en-US" altLang="zh-CN" dirty="0"/>
              <a:t>resource owner password credentials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客户端模式（</a:t>
            </a:r>
            <a:r>
              <a:rPr lang="en-US" altLang="zh-CN" dirty="0"/>
              <a:t>client credentials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67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4FC9FD-9AE3-4677-A1D7-0DCADBC17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64" y="405926"/>
            <a:ext cx="6106154" cy="58330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756F10AB-1D4B-437E-9AA3-8FFDBBA8080B}"/>
                  </a:ext>
                </a:extLst>
              </p14:cNvPr>
              <p14:cNvContentPartPr/>
              <p14:nvPr/>
            </p14:nvContentPartPr>
            <p14:xfrm>
              <a:off x="2990880" y="342720"/>
              <a:ext cx="5429520" cy="38232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756F10AB-1D4B-437E-9AA3-8FFDBBA808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1520" y="333360"/>
                <a:ext cx="5448240" cy="38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66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5EB61-6613-4B1C-BD0C-6B7AE548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授权码模式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937C79-6EBF-4438-925E-C45F86A22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" y="1825625"/>
            <a:ext cx="6284352" cy="4351338"/>
          </a:xfr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BC544514-B816-4EB0-BF7A-E6F17857B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416" y="2293134"/>
            <a:ext cx="50109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（A）用户访问客户端，后者将前者导向认证服务器。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（B）用户选择是否给予客户端授权。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（C）假设用户给予授权，认证服务器将用户导向客户端事先指定的"重定向URI"（redirection URI），同时附上一个授权码。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（D）客户端收到授权码，附上早先的"重定向URI"，向认证服务器申请令牌。这一步是在客户端的后台的服务器上完成的，对用户不可见。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（E）认证服务器核对了授权码和重定向URI，确认无误后，向客户端发送访问令牌（access token）和更新令牌（refresh token）。</a:t>
            </a:r>
          </a:p>
        </p:txBody>
      </p:sp>
    </p:spTree>
    <p:extLst>
      <p:ext uri="{BB962C8B-B14F-4D97-AF65-F5344CB8AC3E}">
        <p14:creationId xmlns:p14="http://schemas.microsoft.com/office/powerpoint/2010/main" val="353970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EF6E6-5903-496B-93DE-F0DA109A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（</a:t>
            </a:r>
            <a:r>
              <a:rPr lang="en-US" altLang="zh-CN" sz="3200" dirty="0">
                <a:latin typeface="Arial" panose="020B0604020202020204" pitchFamily="34" charset="0"/>
              </a:rPr>
              <a:t>A</a:t>
            </a:r>
            <a:r>
              <a:rPr lang="zh-CN" altLang="en-US" sz="3200" dirty="0">
                <a:latin typeface="Arial" panose="020B0604020202020204" pitchFamily="34" charset="0"/>
              </a:rPr>
              <a:t>）</a:t>
            </a:r>
            <a:r>
              <a:rPr lang="zh-CN" altLang="zh-CN" sz="3200" dirty="0">
                <a:latin typeface="Arial" panose="020B0604020202020204" pitchFamily="34" charset="0"/>
              </a:rPr>
              <a:t>用户访问客户端，后者将前者导向认证服务器。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8764D-E43D-4183-B8DE-0FC37340D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3563" y="1685741"/>
            <a:ext cx="5257800" cy="338645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A</a:t>
            </a:r>
            <a:r>
              <a:rPr lang="zh-CN" altLang="en-US" sz="1800" dirty="0"/>
              <a:t>步骤中，客户端申请认证的</a:t>
            </a:r>
            <a:r>
              <a:rPr lang="en-US" altLang="zh-CN" sz="1800" dirty="0"/>
              <a:t>URI</a:t>
            </a:r>
            <a:r>
              <a:rPr lang="zh-CN" altLang="en-US" sz="1800" dirty="0"/>
              <a:t>，包含以下参数：</a:t>
            </a:r>
          </a:p>
          <a:p>
            <a:r>
              <a:rPr lang="en-US" altLang="zh-CN" sz="1800" dirty="0" err="1"/>
              <a:t>response_type</a:t>
            </a:r>
            <a:r>
              <a:rPr lang="zh-CN" altLang="en-US" sz="1800" dirty="0"/>
              <a:t>：表示授权类型，必选项，此处的值固定为</a:t>
            </a:r>
            <a:r>
              <a:rPr lang="en-US" altLang="zh-CN" sz="1800" dirty="0"/>
              <a:t>"code"</a:t>
            </a:r>
          </a:p>
          <a:p>
            <a:r>
              <a:rPr lang="en-US" altLang="zh-CN" sz="1800" dirty="0" err="1"/>
              <a:t>client_id</a:t>
            </a:r>
            <a:r>
              <a:rPr lang="zh-CN" altLang="en-US" sz="1800" dirty="0"/>
              <a:t>：表示客户端的</a:t>
            </a:r>
            <a:r>
              <a:rPr lang="en-US" altLang="zh-CN" sz="1800" dirty="0"/>
              <a:t>ID</a:t>
            </a:r>
            <a:r>
              <a:rPr lang="zh-CN" altLang="en-US" sz="1800" dirty="0"/>
              <a:t>，必选项</a:t>
            </a:r>
          </a:p>
          <a:p>
            <a:r>
              <a:rPr lang="en-US" altLang="zh-CN" sz="1800" dirty="0" err="1"/>
              <a:t>redirect_uri</a:t>
            </a:r>
            <a:r>
              <a:rPr lang="zh-CN" altLang="en-US" sz="1800" dirty="0"/>
              <a:t>：表示重定向</a:t>
            </a:r>
            <a:r>
              <a:rPr lang="en-US" altLang="zh-CN" sz="1800" dirty="0"/>
              <a:t>URI</a:t>
            </a:r>
            <a:r>
              <a:rPr lang="zh-CN" altLang="en-US" sz="1800" dirty="0"/>
              <a:t>，可选项（</a:t>
            </a:r>
            <a:r>
              <a:rPr lang="en-US" altLang="zh-CN" sz="1800" dirty="0"/>
              <a:t>QQ</a:t>
            </a:r>
            <a:r>
              <a:rPr lang="zh-CN" altLang="en-US" sz="1800" dirty="0"/>
              <a:t>必选）</a:t>
            </a:r>
          </a:p>
          <a:p>
            <a:r>
              <a:rPr lang="en-US" altLang="zh-CN" sz="1800" dirty="0"/>
              <a:t>scope</a:t>
            </a:r>
            <a:r>
              <a:rPr lang="zh-CN" altLang="en-US" sz="1800" dirty="0"/>
              <a:t>：表示申请的权限范围，可选项</a:t>
            </a:r>
          </a:p>
          <a:p>
            <a:r>
              <a:rPr lang="en-US" altLang="zh-CN" sz="1800" dirty="0"/>
              <a:t>state</a:t>
            </a:r>
            <a:r>
              <a:rPr lang="zh-CN" altLang="en-US" sz="1800" dirty="0"/>
              <a:t>：表示客户端的当前状态，可以指定任意值，认证服务器会原封不动地返回这个值。</a:t>
            </a:r>
          </a:p>
          <a:p>
            <a:endParaRPr lang="zh-CN" altLang="en-US" sz="1800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B0317A3A-9ECB-4C0B-ACFE-F800C0F19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" y="1603683"/>
            <a:ext cx="6284352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ED5B96-11AD-4A3C-ABE6-186AFF66FF55}"/>
              </a:ext>
            </a:extLst>
          </p:cNvPr>
          <p:cNvSpPr/>
          <p:nvPr/>
        </p:nvSpPr>
        <p:spPr>
          <a:xfrm>
            <a:off x="6096000" y="44853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https://graph.qq.com/</a:t>
            </a:r>
            <a:r>
              <a:rPr lang="zh-CN" altLang="en-US" dirty="0">
                <a:solidFill>
                  <a:srgbClr val="FF0000"/>
                </a:solidFill>
              </a:rPr>
              <a:t>oauth2.0</a:t>
            </a:r>
            <a:r>
              <a:rPr lang="zh-CN" altLang="en-US" dirty="0"/>
              <a:t>/show?which=Login&amp;display=pc&amp;</a:t>
            </a:r>
            <a:r>
              <a:rPr lang="zh-CN" altLang="en-US" dirty="0">
                <a:solidFill>
                  <a:schemeClr val="accent1"/>
                </a:solidFill>
              </a:rPr>
              <a:t>client_id=100312028</a:t>
            </a:r>
            <a:r>
              <a:rPr lang="zh-CN" altLang="en-US" dirty="0"/>
              <a:t>&amp;</a:t>
            </a:r>
            <a:r>
              <a:rPr lang="zh-CN" altLang="en-US" dirty="0">
                <a:solidFill>
                  <a:srgbClr val="FF0000"/>
                </a:solidFill>
              </a:rPr>
              <a:t>response_type=code</a:t>
            </a:r>
            <a:r>
              <a:rPr lang="zh-CN" altLang="en-US" dirty="0"/>
              <a:t>&amp;</a:t>
            </a:r>
            <a:r>
              <a:rPr lang="zh-CN" altLang="en-US" dirty="0">
                <a:solidFill>
                  <a:schemeClr val="accent1"/>
                </a:solidFill>
              </a:rPr>
              <a:t>redirect_uri=https%3A%2F%2Fpassport.baidu.com%2Fphoenix%2Faccount%2Fafterauth%3Fmkey%3D874eaf25fd2571084e5a4a60382977ee50c95ee0948c694673</a:t>
            </a:r>
            <a:r>
              <a:rPr lang="zh-CN" altLang="en-US" dirty="0"/>
              <a:t>&amp;</a:t>
            </a:r>
            <a:r>
              <a:rPr lang="zh-CN" altLang="en-US" dirty="0">
                <a:solidFill>
                  <a:srgbClr val="FF0000"/>
                </a:solidFill>
              </a:rPr>
              <a:t>state=1564199525</a:t>
            </a:r>
            <a:r>
              <a:rPr lang="zh-CN" altLang="en-US" dirty="0"/>
              <a:t>&amp;display=page&amp;</a:t>
            </a:r>
            <a:r>
              <a:rPr lang="zh-CN" altLang="en-US" dirty="0">
                <a:solidFill>
                  <a:srgbClr val="FF0000"/>
                </a:solidFill>
              </a:rPr>
              <a:t>scope</a:t>
            </a:r>
            <a:r>
              <a:rPr lang="zh-CN" altLang="en-US" dirty="0"/>
              <a:t>=get_user_info%2Cadd_share%2Cget_other_info%2Cget_fanslist%2Cget_idollist%2Cadd_idol%2Cget_simple_userinfo&amp;traceid=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CA7B354-5E7D-43E4-8A0D-C6D4BED5E141}"/>
                  </a:ext>
                </a:extLst>
              </p14:cNvPr>
              <p14:cNvContentPartPr/>
              <p14:nvPr/>
            </p14:nvContentPartPr>
            <p14:xfrm>
              <a:off x="609480" y="2749680"/>
              <a:ext cx="10617840" cy="31942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CA7B354-5E7D-43E4-8A0D-C6D4BED5E1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120" y="2740320"/>
                <a:ext cx="10636560" cy="32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729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EEE3D-768E-4538-BD50-73C1233D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2800" dirty="0">
                <a:latin typeface="Arial" panose="020B0604020202020204" pitchFamily="34" charset="0"/>
              </a:rPr>
              <a:t>（C）假设用户给予授权，认证服务器将用户导向客户端事先指定的"重定向URI"（redirection URI），同时附上一个授权码。</a:t>
            </a:r>
            <a:br>
              <a:rPr lang="zh-CN" altLang="zh-CN" sz="2800" dirty="0">
                <a:latin typeface="Arial" panose="020B0604020202020204" pitchFamily="34" charset="0"/>
              </a:rPr>
            </a:b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B6F8C-EC9B-4224-BD31-8B76E750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584" y="1690688"/>
            <a:ext cx="4426258" cy="3200908"/>
          </a:xfrm>
        </p:spPr>
        <p:txBody>
          <a:bodyPr/>
          <a:lstStyle/>
          <a:p>
            <a:r>
              <a:rPr lang="en-US" altLang="zh-CN" sz="1800" dirty="0"/>
              <a:t>C</a:t>
            </a:r>
            <a:r>
              <a:rPr lang="zh-CN" altLang="en-US" sz="1800" dirty="0"/>
              <a:t>步骤中，服务器回应客户端的</a:t>
            </a:r>
            <a:r>
              <a:rPr lang="en-US" altLang="zh-CN" sz="1800" dirty="0"/>
              <a:t>URI</a:t>
            </a:r>
            <a:r>
              <a:rPr lang="zh-CN" altLang="en-US" sz="1800" dirty="0"/>
              <a:t>，包含以下参数：</a:t>
            </a:r>
          </a:p>
          <a:p>
            <a:r>
              <a:rPr lang="en-US" altLang="zh-CN" sz="1800" dirty="0"/>
              <a:t>code</a:t>
            </a:r>
            <a:r>
              <a:rPr lang="zh-CN" altLang="en-US" sz="1800" dirty="0"/>
              <a:t>：表示授权码，必选项。该码的有效期应该很短，通常设为</a:t>
            </a:r>
            <a:r>
              <a:rPr lang="en-US" altLang="zh-CN" sz="1800" dirty="0"/>
              <a:t>10</a:t>
            </a:r>
            <a:r>
              <a:rPr lang="zh-CN" altLang="en-US" sz="1800" dirty="0"/>
              <a:t>分钟，客户端只能使用该码一次，否则会被授权服务器拒绝。该码与客户端</a:t>
            </a:r>
            <a:r>
              <a:rPr lang="en-US" altLang="zh-CN" sz="1800" dirty="0"/>
              <a:t>ID</a:t>
            </a:r>
            <a:r>
              <a:rPr lang="zh-CN" altLang="en-US" sz="1800" dirty="0"/>
              <a:t>和重定向</a:t>
            </a:r>
            <a:r>
              <a:rPr lang="en-US" altLang="zh-CN" sz="1800" dirty="0"/>
              <a:t>URI</a:t>
            </a:r>
            <a:r>
              <a:rPr lang="zh-CN" altLang="en-US" sz="1800" dirty="0"/>
              <a:t>，是一一对应关系。</a:t>
            </a:r>
          </a:p>
          <a:p>
            <a:r>
              <a:rPr lang="en-US" altLang="zh-CN" sz="1800" dirty="0"/>
              <a:t>state</a:t>
            </a:r>
            <a:r>
              <a:rPr lang="zh-CN" altLang="en-US" sz="1800" dirty="0"/>
              <a:t>：如果客户端的请求中包含这个参数，认证服务器的回应也必须一模一样包含这个参数。</a:t>
            </a:r>
          </a:p>
          <a:p>
            <a:r>
              <a:rPr lang="zh-CN" altLang="en-US" sz="1800" dirty="0"/>
              <a:t>下面是一个例子。</a:t>
            </a:r>
          </a:p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F098930-EA90-4B6D-A50B-51B8B53BD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" y="1825625"/>
            <a:ext cx="6284352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DB3B828-28D1-4796-83F2-D1BEE6B310A4}"/>
              </a:ext>
            </a:extLst>
          </p:cNvPr>
          <p:cNvSpPr/>
          <p:nvPr/>
        </p:nvSpPr>
        <p:spPr>
          <a:xfrm>
            <a:off x="6539357" y="5167312"/>
            <a:ext cx="50637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https://passport.baidu.com/phoenix/account/afterauth?mkey=b387482285fd36b96a5e1ceddce247c593e0f44e41a7c891ec&amp;</a:t>
            </a:r>
            <a:r>
              <a:rPr lang="zh-CN" altLang="en-US" dirty="0">
                <a:solidFill>
                  <a:srgbClr val="FF0000"/>
                </a:solidFill>
              </a:rPr>
              <a:t>code=773578553CB6AA76ADCAF0F761504FAF</a:t>
            </a:r>
            <a:r>
              <a:rPr lang="zh-CN" altLang="en-US" dirty="0"/>
              <a:t>&amp;</a:t>
            </a:r>
            <a:r>
              <a:rPr lang="zh-CN" altLang="en-US" dirty="0">
                <a:solidFill>
                  <a:srgbClr val="FF0000"/>
                </a:solidFill>
              </a:rPr>
              <a:t>state=1564199525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1453FED-79DA-4C4D-8E39-78F7DC86BB6A}"/>
                  </a:ext>
                </a:extLst>
              </p14:cNvPr>
              <p14:cNvContentPartPr/>
              <p14:nvPr/>
            </p14:nvContentPartPr>
            <p14:xfrm>
              <a:off x="6603840" y="2558880"/>
              <a:ext cx="4858200" cy="38167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1453FED-79DA-4C4D-8E39-78F7DC86BB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4480" y="2549520"/>
                <a:ext cx="4876920" cy="38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04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EEE3D-768E-4538-BD50-73C1233D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zh-CN" sz="2800" dirty="0">
                <a:latin typeface="Arial" panose="020B0604020202020204" pitchFamily="34" charset="0"/>
              </a:rPr>
              <a:t>（D）客户端收到授权码，附上早先的"重定向URI"，向认证服务器申请令牌。这一步是在客户端的后台的服务器上完成的，对用户不可见。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B6F8C-EC9B-4224-BD31-8B76E750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706" y="1825625"/>
            <a:ext cx="4426258" cy="3270158"/>
          </a:xfrm>
        </p:spPr>
        <p:txBody>
          <a:bodyPr>
            <a:normAutofit fontScale="92500"/>
          </a:bodyPr>
          <a:lstStyle/>
          <a:p>
            <a:r>
              <a:rPr lang="en-US" altLang="zh-CN" sz="1800" dirty="0"/>
              <a:t>D</a:t>
            </a:r>
            <a:r>
              <a:rPr lang="zh-CN" altLang="en-US" sz="1800" dirty="0"/>
              <a:t>步骤中，客户端向认证服务器申请令牌的</a:t>
            </a:r>
            <a:r>
              <a:rPr lang="en-US" altLang="zh-CN" sz="1800" dirty="0"/>
              <a:t>HTTP</a:t>
            </a:r>
            <a:r>
              <a:rPr lang="zh-CN" altLang="en-US" sz="1800" dirty="0"/>
              <a:t>请求，包含以下参数：</a:t>
            </a:r>
          </a:p>
          <a:p>
            <a:r>
              <a:rPr lang="en-US" altLang="zh-CN" sz="1800" dirty="0" err="1"/>
              <a:t>grant_type</a:t>
            </a:r>
            <a:r>
              <a:rPr lang="zh-CN" altLang="en-US" sz="1800" dirty="0"/>
              <a:t>：表示使用的授权模式，必选项，此处的值固定为</a:t>
            </a:r>
            <a:r>
              <a:rPr lang="en-US" altLang="zh-CN" sz="1800" dirty="0"/>
              <a:t>"</a:t>
            </a:r>
            <a:r>
              <a:rPr lang="en-US" altLang="zh-CN" sz="1800" dirty="0" err="1"/>
              <a:t>authorization_code</a:t>
            </a:r>
            <a:r>
              <a:rPr lang="en-US" altLang="zh-CN" sz="1800" dirty="0"/>
              <a:t>"</a:t>
            </a:r>
            <a:r>
              <a:rPr lang="zh-CN" altLang="en-US" sz="1800" dirty="0"/>
              <a:t>。</a:t>
            </a:r>
          </a:p>
          <a:p>
            <a:r>
              <a:rPr lang="en-US" altLang="zh-CN" sz="1800" dirty="0"/>
              <a:t>code</a:t>
            </a:r>
            <a:r>
              <a:rPr lang="zh-CN" altLang="en-US" sz="1800" dirty="0"/>
              <a:t>：表示上一步获得的授权码，必选项。</a:t>
            </a:r>
          </a:p>
          <a:p>
            <a:r>
              <a:rPr lang="en-US" altLang="zh-CN" sz="1800" dirty="0" err="1"/>
              <a:t>redirect_uri</a:t>
            </a:r>
            <a:r>
              <a:rPr lang="zh-CN" altLang="en-US" sz="1800" dirty="0"/>
              <a:t>：表示重定向</a:t>
            </a:r>
            <a:r>
              <a:rPr lang="en-US" altLang="zh-CN" sz="1800" dirty="0"/>
              <a:t>URI</a:t>
            </a:r>
            <a:r>
              <a:rPr lang="zh-CN" altLang="en-US" sz="1800" dirty="0"/>
              <a:t>，必选项，且必须与</a:t>
            </a:r>
            <a:r>
              <a:rPr lang="en-US" altLang="zh-CN" sz="1800" dirty="0"/>
              <a:t>A</a:t>
            </a:r>
            <a:r>
              <a:rPr lang="zh-CN" altLang="en-US" sz="1800" dirty="0"/>
              <a:t>步骤中的该参数值保持一致。</a:t>
            </a:r>
          </a:p>
          <a:p>
            <a:r>
              <a:rPr lang="en-US" altLang="zh-CN" sz="1800" dirty="0" err="1"/>
              <a:t>client_id</a:t>
            </a:r>
            <a:r>
              <a:rPr lang="zh-CN" altLang="en-US" sz="1800" dirty="0"/>
              <a:t>：表示客户端</a:t>
            </a:r>
            <a:r>
              <a:rPr lang="en-US" altLang="zh-CN" sz="1800" dirty="0"/>
              <a:t>ID</a:t>
            </a:r>
            <a:r>
              <a:rPr lang="zh-CN" altLang="en-US" sz="1800" dirty="0"/>
              <a:t>，必选项。</a:t>
            </a:r>
            <a:endParaRPr lang="en-US" altLang="zh-CN" sz="1800" dirty="0"/>
          </a:p>
          <a:p>
            <a:r>
              <a:rPr lang="zh-CN" altLang="en-US" sz="1800" dirty="0"/>
              <a:t>（一般都有）</a:t>
            </a:r>
            <a:r>
              <a:rPr lang="en-US" altLang="zh-CN" sz="1800" dirty="0" err="1"/>
              <a:t>client_secret</a:t>
            </a:r>
            <a:r>
              <a:rPr lang="zh-CN" altLang="en-US" sz="1800" dirty="0"/>
              <a:t>：第三方与</a:t>
            </a:r>
            <a:r>
              <a:rPr lang="en-US" altLang="zh-CN" sz="1800" dirty="0" err="1"/>
              <a:t>Oauth</a:t>
            </a:r>
            <a:r>
              <a:rPr lang="zh-CN" altLang="en-US" sz="1800" dirty="0"/>
              <a:t>提供商申请的</a:t>
            </a:r>
            <a:r>
              <a:rPr lang="en-US" altLang="zh-CN" sz="1800" dirty="0" err="1"/>
              <a:t>appkey</a:t>
            </a:r>
            <a:endParaRPr lang="zh-CN" altLang="en-US" sz="1800" dirty="0"/>
          </a:p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F098930-EA90-4B6D-A50B-51B8B53BD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" y="1825625"/>
            <a:ext cx="6284352" cy="435133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CC1CABE-1309-4088-9E2A-BCB100280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353" y="5395691"/>
            <a:ext cx="50602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/>
              <a:t>https://graph.qq.com/oauth2.0/token?</a:t>
            </a:r>
            <a:r>
              <a:rPr lang="en-US" altLang="zh-CN" sz="1200" dirty="0">
                <a:solidFill>
                  <a:srgbClr val="FF0000"/>
                </a:solidFill>
              </a:rPr>
              <a:t>grant_type=authorization_code</a:t>
            </a:r>
            <a:r>
              <a:rPr lang="en-US" altLang="zh-CN" sz="1200" dirty="0"/>
              <a:t>&amp;</a:t>
            </a:r>
            <a:r>
              <a:rPr lang="en-US" altLang="zh-CN" sz="1200" dirty="0">
                <a:solidFill>
                  <a:srgbClr val="FF0000"/>
                </a:solidFill>
              </a:rPr>
              <a:t>client_id</a:t>
            </a:r>
            <a:r>
              <a:rPr lang="en-US" altLang="zh-CN" sz="1200" dirty="0"/>
              <a:t>=[YOUR_APP_ID]&amp;</a:t>
            </a:r>
            <a:r>
              <a:rPr lang="en-US" altLang="zh-CN" sz="1200" dirty="0">
                <a:solidFill>
                  <a:srgbClr val="FF0000"/>
                </a:solidFill>
              </a:rPr>
              <a:t>client_secret</a:t>
            </a:r>
            <a:r>
              <a:rPr lang="en-US" altLang="zh-CN" sz="1200" dirty="0"/>
              <a:t>=[YOUR_APP_Key]&amp;</a:t>
            </a:r>
            <a:r>
              <a:rPr lang="en-US" altLang="zh-CN" sz="1200" dirty="0">
                <a:solidFill>
                  <a:srgbClr val="FF0000"/>
                </a:solidFill>
              </a:rPr>
              <a:t>code</a:t>
            </a:r>
            <a:r>
              <a:rPr lang="en-US" altLang="zh-CN" sz="1200" dirty="0"/>
              <a:t>=[The_AUTHORIZATION_CODE]&amp;</a:t>
            </a:r>
            <a:r>
              <a:rPr lang="en-US" altLang="zh-CN" sz="1200" dirty="0">
                <a:solidFill>
                  <a:srgbClr val="FF0000"/>
                </a:solidFill>
              </a:rPr>
              <a:t>redirect_uri</a:t>
            </a:r>
            <a:r>
              <a:rPr lang="en-US" altLang="zh-CN" sz="1200" dirty="0"/>
              <a:t>=[YOUR_REDIRECT_URI]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34BF063D-1AE4-47AF-84B7-777D35F23724}"/>
                  </a:ext>
                </a:extLst>
              </p14:cNvPr>
              <p14:cNvContentPartPr/>
              <p14:nvPr/>
            </p14:nvContentPartPr>
            <p14:xfrm>
              <a:off x="6908760" y="2413080"/>
              <a:ext cx="1371960" cy="12704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34BF063D-1AE4-47AF-84B7-777D35F237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9400" y="2403720"/>
                <a:ext cx="1390680" cy="12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1323DB6-EB34-40B7-BCDE-8D91F227645E}"/>
                  </a:ext>
                </a:extLst>
              </p14:cNvPr>
              <p14:cNvContentPartPr/>
              <p14:nvPr/>
            </p14:nvContentPartPr>
            <p14:xfrm>
              <a:off x="1123920" y="3117960"/>
              <a:ext cx="10376280" cy="29340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1323DB6-EB34-40B7-BCDE-8D91F2276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4560" y="3108600"/>
                <a:ext cx="10395000" cy="29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69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2271</Words>
  <Application>Microsoft Office PowerPoint</Application>
  <PresentationFormat>宽屏</PresentationFormat>
  <Paragraphs>135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 Unicode MS</vt:lpstr>
      <vt:lpstr>等线</vt:lpstr>
      <vt:lpstr>等线 Light</vt:lpstr>
      <vt:lpstr>Arial</vt:lpstr>
      <vt:lpstr>Office 主题​​</vt:lpstr>
      <vt:lpstr>PowerPoint 演示文稿</vt:lpstr>
      <vt:lpstr>专用名词</vt:lpstr>
      <vt:lpstr>PowerPoint 演示文稿</vt:lpstr>
      <vt:lpstr>客户端的授权模式</vt:lpstr>
      <vt:lpstr>PowerPoint 演示文稿</vt:lpstr>
      <vt:lpstr>授权码模式</vt:lpstr>
      <vt:lpstr>（A）用户访问客户端，后者将前者导向认证服务器。</vt:lpstr>
      <vt:lpstr>（C）假设用户给予授权，认证服务器将用户导向客户端事先指定的"重定向URI"（redirection URI），同时附上一个授权码。 </vt:lpstr>
      <vt:lpstr>（D）客户端收到授权码，附上早先的"重定向URI"，向认证服务器申请令牌。这一步是在客户端的后台的服务器上完成的，对用户不可见。</vt:lpstr>
      <vt:lpstr>（E）认证服务器核对了授权码和重定向URI，确认无误后，向客户端发送访问令牌（access token）和更新令牌（refresh token）。</vt:lpstr>
      <vt:lpstr>PowerPoint 演示文稿</vt:lpstr>
      <vt:lpstr>通过授权码模式实现单点登录实例</vt:lpstr>
      <vt:lpstr>简化模式</vt:lpstr>
      <vt:lpstr>（A）客户端将用户导向认证服务器。</vt:lpstr>
      <vt:lpstr>（C）假设用户给予授权，认证服务器将用户导向客户端指定的"重定向URI"，并在URI的Hash部分包含了访问令牌。</vt:lpstr>
      <vt:lpstr>腾讯QQ接入</vt:lpstr>
      <vt:lpstr>密码模式</vt:lpstr>
      <vt:lpstr>客户端模式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604694190@qq.com</dc:creator>
  <cp:lastModifiedBy>604694190@qq.com</cp:lastModifiedBy>
  <cp:revision>45</cp:revision>
  <dcterms:created xsi:type="dcterms:W3CDTF">2019-07-26T05:59:29Z</dcterms:created>
  <dcterms:modified xsi:type="dcterms:W3CDTF">2019-07-27T15:07:39Z</dcterms:modified>
</cp:coreProperties>
</file>