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Database Deployment for the Masses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"/>
            <a:ext cx="9753600" cy="1143000"/>
          </a:xfrm>
          <a:prstGeom prst="rect">
            <a:avLst/>
          </a:prstGeom>
          <a:solidFill>
            <a:srgbClr val="FFFFFF">
              <a:alpha val="45098"/>
            </a:srgbClr>
          </a:solidFill>
          <a:ln>
            <a:noFill/>
          </a:ln>
        </p:spPr>
        <p:txBody>
          <a:bodyPr lIns="91425" tIns="91425" rIns="91425" bIns="91425" anchor="b" anchorCtr="0"/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"/>
                <a:ea typeface="Arial"/>
                <a:cs typeface="Arial"/>
                <a:sym typeface="Arial"/>
              </a:rPr>
              <a:t>Overview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753600" cy="1143000"/>
          </a:xfrm>
          <a:prstGeom prst="rect">
            <a:avLst/>
          </a:prstGeom>
          <a:solidFill>
            <a:srgbClr val="FFFFFF">
              <a:alpha val="45098"/>
            </a:srgbClr>
          </a:solidFill>
          <a:ln>
            <a:noFill/>
          </a:ln>
        </p:spPr>
        <p:txBody>
          <a:bodyPr lIns="91425" tIns="91425" rIns="91425" bIns="91425" anchor="b" anchorCtr="0"/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"/>
                <a:ea typeface="Arial"/>
                <a:cs typeface="Arial"/>
                <a:sym typeface="Arial"/>
              </a:rPr>
              <a:t>Are we there yet?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9753600" cy="1143000"/>
          </a:xfrm>
          <a:prstGeom prst="rect">
            <a:avLst/>
          </a:prstGeom>
          <a:solidFill>
            <a:srgbClr val="FFFFFF">
              <a:alpha val="45098"/>
            </a:srgbClr>
          </a:solidFill>
          <a:ln>
            <a:noFill/>
          </a:ln>
        </p:spPr>
        <p:txBody>
          <a:bodyPr lIns="91425" tIns="91425" rIns="91425" bIns="91425" anchor="b" anchorCtr="0"/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"/>
                <a:ea typeface="Arial"/>
                <a:cs typeface="Arial"/>
                <a:sym typeface="Arial"/>
              </a:rPr>
              <a:t>Find the pain points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9753600" cy="1143000"/>
          </a:xfrm>
          <a:prstGeom prst="rect">
            <a:avLst/>
          </a:prstGeom>
          <a:solidFill>
            <a:srgbClr val="FFFFFF">
              <a:alpha val="45098"/>
            </a:srgbClr>
          </a:solidFill>
          <a:ln>
            <a:noFill/>
          </a:ln>
        </p:spPr>
        <p:txBody>
          <a:bodyPr lIns="91425" tIns="91425" rIns="91425" bIns="91425" anchor="b" anchorCtr="0"/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"/>
                <a:ea typeface="Arial"/>
                <a:cs typeface="Arial"/>
                <a:sym typeface="Arial"/>
              </a:rPr>
              <a:t>Time travel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9753600" cy="1143000"/>
          </a:xfrm>
          <a:prstGeom prst="rect">
            <a:avLst/>
          </a:prstGeom>
          <a:solidFill>
            <a:srgbClr val="FFFFFF">
              <a:alpha val="45098"/>
            </a:srgbClr>
          </a:solidFill>
          <a:ln>
            <a:noFill/>
          </a:ln>
        </p:spPr>
        <p:txBody>
          <a:bodyPr lIns="91425" tIns="91425" rIns="91425" bIns="91425" anchor="b" anchorCtr="0"/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"/>
                <a:ea typeface="Arial"/>
                <a:cs typeface="Arial"/>
                <a:sym typeface="Arial"/>
              </a:rPr>
              <a:t>Details, details, details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Ben Farmer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email - ben@cyragon.com</a:t>
            </a:r>
          </a:p>
          <a:p>
            <a:pPr lvl="0" rtl="0">
              <a:buNone/>
            </a:pPr>
            <a:r>
              <a:rPr lang="en"/>
              <a:t>twitter - @benfarmer</a:t>
            </a:r>
          </a:p>
          <a:p>
            <a:pPr lvl="0" rtl="0">
              <a:buNone/>
            </a:pPr>
            <a:r>
              <a:rPr lang="en"/>
              <a:t>github - github.com\cyragon\CodeStock2013</a:t>
            </a:r>
          </a:p>
          <a:p>
            <a:pPr>
              <a:buNone/>
            </a:pPr>
            <a:r>
              <a:rPr lang="en"/>
              <a:t>blog - blog.cyragon.com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11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/>
      <vt:lpstr>Database Deployment for the Masses</vt:lpstr>
      <vt:lpstr>Slide 2</vt:lpstr>
      <vt:lpstr>Slide 3</vt:lpstr>
      <vt:lpstr>Slide 4</vt:lpstr>
      <vt:lpstr>Slide 5</vt:lpstr>
      <vt:lpstr>Slide 6</vt:lpstr>
      <vt:lpstr>Ben Farmer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Deployment for the Masses</dc:title>
  <cp:lastModifiedBy>Ben Farmer</cp:lastModifiedBy>
  <cp:revision>1</cp:revision>
  <dcterms:modified xsi:type="dcterms:W3CDTF">2013-07-12T03:18:08Z</dcterms:modified>
</cp:coreProperties>
</file>