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30AAE-21C6-4F00-94F5-AC2BD56C15C0}" v="49" dt="2023-09-19T12:59:13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ément Mendes" userId="S::clement.mendes@epitech.eu::e30b3ebd-10d1-4d7d-b8c3-962ec95b3a67" providerId="AD" clId="Web-{F2C30AAE-21C6-4F00-94F5-AC2BD56C15C0}"/>
    <pc:docChg chg="modSld">
      <pc:chgData name="Clément Mendes" userId="S::clement.mendes@epitech.eu::e30b3ebd-10d1-4d7d-b8c3-962ec95b3a67" providerId="AD" clId="Web-{F2C30AAE-21C6-4F00-94F5-AC2BD56C15C0}" dt="2023-09-19T12:59:13.147" v="33" actId="14100"/>
      <pc:docMkLst>
        <pc:docMk/>
      </pc:docMkLst>
      <pc:sldChg chg="addSp delSp modSp">
        <pc:chgData name="Clément Mendes" userId="S::clement.mendes@epitech.eu::e30b3ebd-10d1-4d7d-b8c3-962ec95b3a67" providerId="AD" clId="Web-{F2C30AAE-21C6-4F00-94F5-AC2BD56C15C0}" dt="2023-09-19T12:59:13.147" v="33" actId="14100"/>
        <pc:sldMkLst>
          <pc:docMk/>
          <pc:sldMk cId="2636805543" sldId="256"/>
        </pc:sldMkLst>
        <pc:spChg chg="mod">
          <ac:chgData name="Clément Mendes" userId="S::clement.mendes@epitech.eu::e30b3ebd-10d1-4d7d-b8c3-962ec95b3a67" providerId="AD" clId="Web-{F2C30AAE-21C6-4F00-94F5-AC2BD56C15C0}" dt="2023-09-19T12:55:25.951" v="12" actId="20577"/>
          <ac:spMkLst>
            <pc:docMk/>
            <pc:sldMk cId="2636805543" sldId="256"/>
            <ac:spMk id="66" creationId="{11E11718-CA2B-E6B5-96EA-5CE3EB42CB0D}"/>
          </ac:spMkLst>
        </pc:spChg>
        <pc:spChg chg="mod">
          <ac:chgData name="Clément Mendes" userId="S::clement.mendes@epitech.eu::e30b3ebd-10d1-4d7d-b8c3-962ec95b3a67" providerId="AD" clId="Web-{F2C30AAE-21C6-4F00-94F5-AC2BD56C15C0}" dt="2023-09-19T12:56:36.313" v="15" actId="1076"/>
          <ac:spMkLst>
            <pc:docMk/>
            <pc:sldMk cId="2636805543" sldId="256"/>
            <ac:spMk id="73" creationId="{CA184573-13F8-D692-5CE9-15550488D0AA}"/>
          </ac:spMkLst>
        </pc:spChg>
        <pc:cxnChg chg="add mod">
          <ac:chgData name="Clément Mendes" userId="S::clement.mendes@epitech.eu::e30b3ebd-10d1-4d7d-b8c3-962ec95b3a67" providerId="AD" clId="Web-{F2C30AAE-21C6-4F00-94F5-AC2BD56C15C0}" dt="2023-09-19T12:58:03.363" v="28" actId="14100"/>
          <ac:cxnSpMkLst>
            <pc:docMk/>
            <pc:sldMk cId="2636805543" sldId="256"/>
            <ac:cxnSpMk id="2" creationId="{A1FF3A81-42F0-9152-B912-ACC7F5ADE856}"/>
          </ac:cxnSpMkLst>
        </pc:cxnChg>
        <pc:cxnChg chg="add mod">
          <ac:chgData name="Clément Mendes" userId="S::clement.mendes@epitech.eu::e30b3ebd-10d1-4d7d-b8c3-962ec95b3a67" providerId="AD" clId="Web-{F2C30AAE-21C6-4F00-94F5-AC2BD56C15C0}" dt="2023-09-19T12:59:13.147" v="33" actId="14100"/>
          <ac:cxnSpMkLst>
            <pc:docMk/>
            <pc:sldMk cId="2636805543" sldId="256"/>
            <ac:cxnSpMk id="3" creationId="{CCE50B2F-C2F2-8FE6-DE35-D7FB8D2A254A}"/>
          </ac:cxnSpMkLst>
        </pc:cxnChg>
        <pc:cxnChg chg="del">
          <ac:chgData name="Clément Mendes" userId="S::clement.mendes@epitech.eu::e30b3ebd-10d1-4d7d-b8c3-962ec95b3a67" providerId="AD" clId="Web-{F2C30AAE-21C6-4F00-94F5-AC2BD56C15C0}" dt="2023-09-19T12:57:24.768" v="16"/>
          <ac:cxnSpMkLst>
            <pc:docMk/>
            <pc:sldMk cId="2636805543" sldId="256"/>
            <ac:cxnSpMk id="32" creationId="{49B98A98-5183-1610-0B81-40F57DE2F7F3}"/>
          </ac:cxnSpMkLst>
        </pc:cxnChg>
        <pc:cxnChg chg="del">
          <ac:chgData name="Clément Mendes" userId="S::clement.mendes@epitech.eu::e30b3ebd-10d1-4d7d-b8c3-962ec95b3a67" providerId="AD" clId="Web-{F2C30AAE-21C6-4F00-94F5-AC2BD56C15C0}" dt="2023-09-19T12:56:21.719" v="13"/>
          <ac:cxnSpMkLst>
            <pc:docMk/>
            <pc:sldMk cId="2636805543" sldId="256"/>
            <ac:cxnSpMk id="34" creationId="{0BFA0001-288D-5751-5FC9-E78A955EF42B}"/>
          </ac:cxnSpMkLst>
        </pc:cxnChg>
        <pc:cxnChg chg="del">
          <ac:chgData name="Clément Mendes" userId="S::clement.mendes@epitech.eu::e30b3ebd-10d1-4d7d-b8c3-962ec95b3a67" providerId="AD" clId="Web-{F2C30AAE-21C6-4F00-94F5-AC2BD56C15C0}" dt="2023-09-19T12:57:27.456" v="18"/>
          <ac:cxnSpMkLst>
            <pc:docMk/>
            <pc:sldMk cId="2636805543" sldId="256"/>
            <ac:cxnSpMk id="37" creationId="{74E12BFD-6952-4F81-BE0B-C99E39A64EBC}"/>
          </ac:cxnSpMkLst>
        </pc:cxnChg>
        <pc:cxnChg chg="del">
          <ac:chgData name="Clément Mendes" userId="S::clement.mendes@epitech.eu::e30b3ebd-10d1-4d7d-b8c3-962ec95b3a67" providerId="AD" clId="Web-{F2C30AAE-21C6-4F00-94F5-AC2BD56C15C0}" dt="2023-09-19T12:57:27.456" v="17"/>
          <ac:cxnSpMkLst>
            <pc:docMk/>
            <pc:sldMk cId="2636805543" sldId="256"/>
            <ac:cxnSpMk id="41" creationId="{EA1028ED-F20C-6EA8-6A37-F8AA926599F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0FF2B-BA88-8648-D653-40C74C8BF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1954D6-287F-BAE0-E63D-87176DC8E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4E7E88-D3C0-885B-6403-501AEA74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B1E-B54D-4653-B391-4A76154B65A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2CF2EE-CA5B-1188-7554-767377B6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2AC222-F0A8-D3BD-F572-47DD92CD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B4FC-FC5B-43C6-A51B-F266407C10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91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778CF-8895-CCD7-45C6-AE4DF8EC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907A60-78DD-1C53-BD14-0F8AC75F3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97199-2927-28AF-D345-F6B2FF8C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B1E-B54D-4653-B391-4A76154B65A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95B218-8279-467E-0261-03089E00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3AD6BE-1B98-F44C-5FB4-ABEA535E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B4FC-FC5B-43C6-A51B-F266407C10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6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0FE8C3-DE67-BAF4-AEE7-CD1653B5A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9F48B-1918-1CFD-E9C7-0CF285D6A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0F6EC0-08AB-4B33-CC2C-E7932EBD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B1E-B54D-4653-B391-4A76154B65A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2D55E-7005-84E4-7266-45A0E941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237164-21B3-6910-5016-F9915871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B4FC-FC5B-43C6-A51B-F266407C10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35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C4E5F-818F-D807-795F-974BDBBD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4569A7-5858-9CC2-F829-EF6DEF80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801FFB-5402-05BE-7F57-EC8BC9B2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B1E-B54D-4653-B391-4A76154B65A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C5224A-3EED-39D8-CF3F-82DC62A4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2324C0-2F6E-8BAF-A567-B78D4976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B4FC-FC5B-43C6-A51B-F266407C10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3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492F3-65A6-9C08-60F5-C5548B17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DB0D6B-A57A-9CFD-A1D9-3D2A0BE03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ADB6AA-8E83-B5CB-1566-DC1A3AFA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B1E-B54D-4653-B391-4A76154B65A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79ECF2-1056-F257-7717-AC85FF33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7BF1C-0802-7A3F-33C7-0BF160B7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B4FC-FC5B-43C6-A51B-F266407C10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44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9D6DD-7062-39EC-0A73-3348C6CD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329D0-9B30-93E6-F744-E2950166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337C1C-DE0A-CCC8-280F-0634E58CE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0CD062-84FB-DE33-0979-7A3D5548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B1E-B54D-4653-B391-4A76154B65A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D2F213-CA5A-AED2-0F79-F97EF7FC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5FEF10-A4CD-9D7E-7297-A5E9F4EC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B4FC-FC5B-43C6-A51B-F266407C10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16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58FA4-4A10-8FD2-11A9-0F32C15F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8FC79D-B2DC-6C9F-7B59-889BD628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41F12F-167E-FB36-29B8-C0B913E0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E21E20-7571-4737-A993-342FF5CF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AF4000-E17D-9F9D-B8B3-0FAA8D7BD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908AB6-0159-96CF-F8B5-932AB07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B1E-B54D-4653-B391-4A76154B65A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7DB6A2-111B-9250-B765-9BFB6024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3776C5-51B8-9912-5E32-AE2693C0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B4FC-FC5B-43C6-A51B-F266407C10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96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B2D0C-1176-636C-2374-55F183A9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B37C5C-ED01-5484-2EFF-9C2C18A8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B1E-B54D-4653-B391-4A76154B65A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7EE602-580D-A146-348E-FE8C67CB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47F092-04B1-C476-F849-E3277171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B4FC-FC5B-43C6-A51B-F266407C10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83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A35C83-4E53-F46C-A538-2440FC9E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B1E-B54D-4653-B391-4A76154B65A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36FB40-A2A3-2E50-7E73-D5CAE44F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53037B-B384-8789-E0F0-F2E5ADE5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B4FC-FC5B-43C6-A51B-F266407C10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58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AE530-4BFC-A5CC-91B7-0C143CB2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84051-458E-CFE0-12FA-95C4BE4C9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087260-ABB1-7751-984F-AD7BC44C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A618A-8376-93BC-7ECA-8031FE73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B1E-B54D-4653-B391-4A76154B65A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507B41-A8A2-AE8D-980A-8F84585E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D23807-F643-8353-6DB6-97056A34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B4FC-FC5B-43C6-A51B-F266407C10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80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E58D1-88BD-8AEC-4839-EEB5DCAC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1F97F8-4642-F52E-7062-B04AFE605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FB0AE0-FFEA-83DF-0C52-F51010872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7AD04B-FB00-E500-BE79-188F757C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B1E-B54D-4653-B391-4A76154B65A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98331C-C41C-DB36-E128-19897A4C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450F08-8896-5983-1A0C-8A8A877A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B4FC-FC5B-43C6-A51B-F266407C10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8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1FB46F-C821-5D27-CF3B-2E1D1A8D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D1DD1F-CEE4-CE21-F473-800E13D8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500E5B-AC6B-1100-094B-B5630C1B5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BB1E-B54D-4653-B391-4A76154B65A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E828E5-1989-5A31-7261-7FBF4D460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8736BD-44C3-E986-EED1-42975109A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2B4FC-FC5B-43C6-A51B-F266407C10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48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61D92DE9-427E-01E3-1104-9EF88627BDA2}"/>
              </a:ext>
            </a:extLst>
          </p:cNvPr>
          <p:cNvSpPr/>
          <p:nvPr/>
        </p:nvSpPr>
        <p:spPr>
          <a:xfrm>
            <a:off x="763480" y="1365010"/>
            <a:ext cx="1580225" cy="8633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>
                <a:solidFill>
                  <a:sysClr val="windowText" lastClr="000000"/>
                </a:solidFill>
              </a:rPr>
              <a:t>API SPOTIFY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EC1309F-B61D-6083-BFF9-523C3FAECFB9}"/>
              </a:ext>
            </a:extLst>
          </p:cNvPr>
          <p:cNvSpPr/>
          <p:nvPr/>
        </p:nvSpPr>
        <p:spPr>
          <a:xfrm>
            <a:off x="7087341" y="621139"/>
            <a:ext cx="1580225" cy="863351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>
                <a:solidFill>
                  <a:sysClr val="windowText" lastClr="000000"/>
                </a:solidFill>
              </a:rPr>
              <a:t>API STRIPE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14841FF-18A8-732C-87AC-B0634F0B6FC0}"/>
              </a:ext>
            </a:extLst>
          </p:cNvPr>
          <p:cNvSpPr/>
          <p:nvPr/>
        </p:nvSpPr>
        <p:spPr>
          <a:xfrm>
            <a:off x="8672005" y="2809489"/>
            <a:ext cx="1580225" cy="8633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ysClr val="windowText" lastClr="000000"/>
                </a:solidFill>
              </a:rPr>
              <a:t>PRISMA </a:t>
            </a:r>
            <a:r>
              <a:rPr lang="fr-FR">
                <a:solidFill>
                  <a:sysClr val="windowText" lastClr="000000"/>
                </a:solidFill>
              </a:rPr>
              <a:t>(ORM)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57C821C-23D5-139C-068E-ABBE1A0803A2}"/>
              </a:ext>
            </a:extLst>
          </p:cNvPr>
          <p:cNvSpPr/>
          <p:nvPr/>
        </p:nvSpPr>
        <p:spPr>
          <a:xfrm>
            <a:off x="8543278" y="4647164"/>
            <a:ext cx="1837678" cy="189094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>
                <a:solidFill>
                  <a:sysClr val="windowText" lastClr="000000"/>
                </a:solidFill>
              </a:rPr>
              <a:t>DATABASE</a:t>
            </a:r>
          </a:p>
          <a:p>
            <a:pPr algn="ctr"/>
            <a:r>
              <a:rPr lang="fr-FR" sz="2000">
                <a:solidFill>
                  <a:sysClr val="windowText" lastClr="000000"/>
                </a:solidFill>
              </a:rPr>
              <a:t>(MySQL)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F62B988-8F07-19C0-AB8A-7B8F4FD2F816}"/>
              </a:ext>
            </a:extLst>
          </p:cNvPr>
          <p:cNvCxnSpPr/>
          <p:nvPr/>
        </p:nvCxnSpPr>
        <p:spPr>
          <a:xfrm>
            <a:off x="3947160" y="3164840"/>
            <a:ext cx="833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59B6214-E7C0-A3E3-9A63-69856D708275}"/>
              </a:ext>
            </a:extLst>
          </p:cNvPr>
          <p:cNvCxnSpPr>
            <a:cxnSpLocks/>
          </p:cNvCxnSpPr>
          <p:nvPr/>
        </p:nvCxnSpPr>
        <p:spPr>
          <a:xfrm flipH="1">
            <a:off x="3947160" y="3380022"/>
            <a:ext cx="833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14788E1-862F-181F-7D54-8519ADEEF79B}"/>
              </a:ext>
            </a:extLst>
          </p:cNvPr>
          <p:cNvCxnSpPr>
            <a:cxnSpLocks/>
          </p:cNvCxnSpPr>
          <p:nvPr/>
        </p:nvCxnSpPr>
        <p:spPr>
          <a:xfrm flipH="1">
            <a:off x="2392473" y="1331825"/>
            <a:ext cx="679911" cy="27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56A3962-9B51-ABA1-8C5F-815C458F0674}"/>
              </a:ext>
            </a:extLst>
          </p:cNvPr>
          <p:cNvCxnSpPr>
            <a:cxnSpLocks/>
          </p:cNvCxnSpPr>
          <p:nvPr/>
        </p:nvCxnSpPr>
        <p:spPr>
          <a:xfrm flipV="1">
            <a:off x="2493264" y="1514115"/>
            <a:ext cx="627888" cy="24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C266A6-F397-B1B8-1E07-151077C8357B}"/>
              </a:ext>
            </a:extLst>
          </p:cNvPr>
          <p:cNvCxnSpPr>
            <a:cxnSpLocks/>
          </p:cNvCxnSpPr>
          <p:nvPr/>
        </p:nvCxnSpPr>
        <p:spPr>
          <a:xfrm>
            <a:off x="4967325" y="1796685"/>
            <a:ext cx="271556" cy="65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5148CDE-C27B-C410-27AB-427A5585E9B6}"/>
              </a:ext>
            </a:extLst>
          </p:cNvPr>
          <p:cNvCxnSpPr>
            <a:cxnSpLocks/>
          </p:cNvCxnSpPr>
          <p:nvPr/>
        </p:nvCxnSpPr>
        <p:spPr>
          <a:xfrm flipH="1" flipV="1">
            <a:off x="5109592" y="1701336"/>
            <a:ext cx="289560" cy="69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0B8F21D-C5F8-7598-037B-84C7ACA3698A}"/>
              </a:ext>
            </a:extLst>
          </p:cNvPr>
          <p:cNvCxnSpPr>
            <a:cxnSpLocks/>
          </p:cNvCxnSpPr>
          <p:nvPr/>
        </p:nvCxnSpPr>
        <p:spPr>
          <a:xfrm>
            <a:off x="7525512" y="3184144"/>
            <a:ext cx="96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86A491E9-4E74-050F-0482-0739F538BB2F}"/>
              </a:ext>
            </a:extLst>
          </p:cNvPr>
          <p:cNvCxnSpPr>
            <a:cxnSpLocks/>
          </p:cNvCxnSpPr>
          <p:nvPr/>
        </p:nvCxnSpPr>
        <p:spPr>
          <a:xfrm flipH="1">
            <a:off x="7525512" y="3380022"/>
            <a:ext cx="96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D42BD3A-4881-C83E-AA30-8B9FCA6FE68A}"/>
              </a:ext>
            </a:extLst>
          </p:cNvPr>
          <p:cNvCxnSpPr>
            <a:cxnSpLocks/>
          </p:cNvCxnSpPr>
          <p:nvPr/>
        </p:nvCxnSpPr>
        <p:spPr>
          <a:xfrm flipV="1">
            <a:off x="9584037" y="3775959"/>
            <a:ext cx="0" cy="78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54DACB7-C016-B1D6-DCD7-5C93CDAB42D7}"/>
              </a:ext>
            </a:extLst>
          </p:cNvPr>
          <p:cNvCxnSpPr>
            <a:cxnSpLocks/>
          </p:cNvCxnSpPr>
          <p:nvPr/>
        </p:nvCxnSpPr>
        <p:spPr>
          <a:xfrm>
            <a:off x="9407253" y="3775959"/>
            <a:ext cx="0" cy="78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9D1C35DD-D622-17CD-0DB6-7743D3693C48}"/>
              </a:ext>
            </a:extLst>
          </p:cNvPr>
          <p:cNvSpPr txBox="1"/>
          <p:nvPr/>
        </p:nvSpPr>
        <p:spPr>
          <a:xfrm>
            <a:off x="8523008" y="546995"/>
            <a:ext cx="3675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/>
              <a:t>ARCHITECTURE APPLICATION DEDICATE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1E11718-CA2B-E6B5-96EA-5CE3EB42CB0D}"/>
              </a:ext>
            </a:extLst>
          </p:cNvPr>
          <p:cNvSpPr txBox="1"/>
          <p:nvPr/>
        </p:nvSpPr>
        <p:spPr>
          <a:xfrm>
            <a:off x="3371111" y="6017056"/>
            <a:ext cx="319242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/>
              <a:t>Application </a:t>
            </a:r>
            <a:r>
              <a:rPr lang="fr-FR" err="1"/>
              <a:t>monopage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9E5CC79-2B14-9723-1FDF-4E442CF65070}"/>
              </a:ext>
            </a:extLst>
          </p:cNvPr>
          <p:cNvSpPr txBox="1"/>
          <p:nvPr/>
        </p:nvSpPr>
        <p:spPr>
          <a:xfrm>
            <a:off x="1094521" y="3817360"/>
            <a:ext cx="3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Management des évènements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A6B6BC8-00DE-84D0-4CD4-21C8BC024A3A}"/>
              </a:ext>
            </a:extLst>
          </p:cNvPr>
          <p:cNvSpPr txBox="1"/>
          <p:nvPr/>
        </p:nvSpPr>
        <p:spPr>
          <a:xfrm>
            <a:off x="279855" y="982662"/>
            <a:ext cx="247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Catalogue de musique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D8AA605-1F36-E983-CA8C-ACA227A747B8}"/>
              </a:ext>
            </a:extLst>
          </p:cNvPr>
          <p:cNvSpPr txBox="1"/>
          <p:nvPr/>
        </p:nvSpPr>
        <p:spPr>
          <a:xfrm>
            <a:off x="6555746" y="255593"/>
            <a:ext cx="247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Paiement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30906201-EA30-B332-BF10-686325E02119}"/>
              </a:ext>
            </a:extLst>
          </p:cNvPr>
          <p:cNvSpPr/>
          <p:nvPr/>
        </p:nvSpPr>
        <p:spPr>
          <a:xfrm>
            <a:off x="3157690" y="550636"/>
            <a:ext cx="1983508" cy="10670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ysClr val="windowText" lastClr="000000"/>
                </a:solidFill>
              </a:rPr>
              <a:t>APP MOBILE</a:t>
            </a:r>
          </a:p>
          <a:p>
            <a:pPr algn="ctr"/>
            <a:r>
              <a:rPr lang="fr-FR" sz="1600">
                <a:solidFill>
                  <a:schemeClr val="tx1"/>
                </a:solidFill>
              </a:rPr>
              <a:t>(ReactNative,Expo, ReactNative Papers)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1FE11EAE-77AF-5353-06A4-B747D6941F23}"/>
              </a:ext>
            </a:extLst>
          </p:cNvPr>
          <p:cNvSpPr/>
          <p:nvPr/>
        </p:nvSpPr>
        <p:spPr>
          <a:xfrm>
            <a:off x="1569090" y="2844200"/>
            <a:ext cx="2243290" cy="9499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ysClr val="windowText" lastClr="000000"/>
                </a:solidFill>
              </a:rPr>
              <a:t>SITE ADMIN</a:t>
            </a:r>
          </a:p>
          <a:p>
            <a:pPr algn="ctr"/>
            <a:r>
              <a:rPr lang="fr-FR" sz="1600">
                <a:solidFill>
                  <a:sysClr val="windowText" lastClr="000000"/>
                </a:solidFill>
              </a:rPr>
              <a:t>(ReactJS, Material UI)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CA184573-13F8-D692-5CE9-15550488D0AA}"/>
              </a:ext>
            </a:extLst>
          </p:cNvPr>
          <p:cNvSpPr/>
          <p:nvPr/>
        </p:nvSpPr>
        <p:spPr>
          <a:xfrm>
            <a:off x="4864963" y="2524366"/>
            <a:ext cx="2572430" cy="20354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>
                <a:solidFill>
                  <a:sysClr val="windowText" lastClr="000000"/>
                </a:solidFill>
              </a:rPr>
              <a:t>API</a:t>
            </a:r>
            <a:r>
              <a:rPr lang="fr-FR" sz="2400">
                <a:solidFill>
                  <a:sysClr val="windowText" lastClr="000000"/>
                </a:solidFill>
              </a:rPr>
              <a:t> </a:t>
            </a:r>
            <a:r>
              <a:rPr lang="fr-FR" sz="2400" b="1">
                <a:solidFill>
                  <a:sysClr val="windowText" lastClr="000000"/>
                </a:solidFill>
              </a:rPr>
              <a:t>DEDICATE</a:t>
            </a:r>
          </a:p>
          <a:p>
            <a:pPr algn="ctr"/>
            <a:r>
              <a:rPr lang="fr-FR" sz="2400">
                <a:solidFill>
                  <a:sysClr val="windowText" lastClr="000000"/>
                </a:solidFill>
              </a:rPr>
              <a:t>(NodeJS, ExpressJS)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7E7EC525-B0C3-E8F2-4A82-91AABEB9F078}"/>
              </a:ext>
            </a:extLst>
          </p:cNvPr>
          <p:cNvSpPr/>
          <p:nvPr/>
        </p:nvSpPr>
        <p:spPr>
          <a:xfrm>
            <a:off x="4181296" y="4956085"/>
            <a:ext cx="1572058" cy="1010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ysClr val="windowText" lastClr="000000"/>
                </a:solidFill>
              </a:rPr>
              <a:t>SITE VITRINE</a:t>
            </a:r>
          </a:p>
          <a:p>
            <a:pPr algn="ctr"/>
            <a:r>
              <a:rPr lang="fr-FR" sz="1600">
                <a:solidFill>
                  <a:sysClr val="windowText" lastClr="000000"/>
                </a:solidFill>
              </a:rPr>
              <a:t>(GatsbyJS)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1FF3A81-42F0-9152-B912-ACC7F5ADE856}"/>
              </a:ext>
            </a:extLst>
          </p:cNvPr>
          <p:cNvCxnSpPr>
            <a:cxnSpLocks/>
          </p:cNvCxnSpPr>
          <p:nvPr/>
        </p:nvCxnSpPr>
        <p:spPr>
          <a:xfrm flipH="1">
            <a:off x="7119701" y="1646563"/>
            <a:ext cx="213353" cy="64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CE50B2F-C2F2-8FE6-DE35-D7FB8D2A254A}"/>
              </a:ext>
            </a:extLst>
          </p:cNvPr>
          <p:cNvCxnSpPr>
            <a:cxnSpLocks/>
          </p:cNvCxnSpPr>
          <p:nvPr/>
        </p:nvCxnSpPr>
        <p:spPr>
          <a:xfrm flipV="1">
            <a:off x="7260180" y="1699654"/>
            <a:ext cx="225036" cy="63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05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CC12DC7366E14FB31DEDB9AD844862" ma:contentTypeVersion="10" ma:contentTypeDescription="Crée un document." ma:contentTypeScope="" ma:versionID="e02bfda8d07ef288d4bf3db805dd1d9d">
  <xsd:schema xmlns:xsd="http://www.w3.org/2001/XMLSchema" xmlns:xs="http://www.w3.org/2001/XMLSchema" xmlns:p="http://schemas.microsoft.com/office/2006/metadata/properties" xmlns:ns2="4859d079-24f3-48aa-9623-f3859ac6a218" xmlns:ns3="0941f82e-32c6-4d44-a086-3aef9cbc7736" targetNamespace="http://schemas.microsoft.com/office/2006/metadata/properties" ma:root="true" ma:fieldsID="4ba2d7ed476e952e3f953a3f63f7805b" ns2:_="" ns3:_="">
    <xsd:import namespace="4859d079-24f3-48aa-9623-f3859ac6a218"/>
    <xsd:import namespace="0941f82e-32c6-4d44-a086-3aef9cbc773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9d079-24f3-48aa-9623-f3859ac6a21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ea5cba62-7a90-4cbb-8c0d-a8cd742f6b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41f82e-32c6-4d44-a086-3aef9cbc773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4e1286-9d45-477c-b72c-b9e397f3822e}" ma:internalName="TaxCatchAll" ma:showField="CatchAllData" ma:web="0941f82e-32c6-4d44-a086-3aef9cbc77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B2876F-9BB3-4980-9D30-2CAC87A0DB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1D7E0C-7FAD-4A8C-A1EC-ACA63B35B9EA}">
  <ds:schemaRefs>
    <ds:schemaRef ds:uri="0941f82e-32c6-4d44-a086-3aef9cbc7736"/>
    <ds:schemaRef ds:uri="4859d079-24f3-48aa-9623-f3859ac6a2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Merigot</dc:creator>
  <cp:revision>1</cp:revision>
  <dcterms:created xsi:type="dcterms:W3CDTF">2023-09-19T08:39:14Z</dcterms:created>
  <dcterms:modified xsi:type="dcterms:W3CDTF">2023-09-19T12:59:25Z</dcterms:modified>
</cp:coreProperties>
</file>