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9753600" cy="7315200"/>
  <p:notesSz cx="9144000" cy="6858000"/>
  <p:embeddedFontLst>
    <p:embeddedFont>
      <p:font typeface="Bricolage Grotesque 18" panose="020B0604020202020204" charset="0"/>
      <p:regular r:id="rId4"/>
    </p:embeddedFont>
    <p:embeddedFont>
      <p:font typeface="Bricolage Grotesque 18 Bold" panose="020B0604020202020204" charset="0"/>
      <p:bold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400"/>
    <a:srgbClr val="FCB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>
        <p:scale>
          <a:sx n="100" d="100"/>
          <a:sy n="100" d="100"/>
        </p:scale>
        <p:origin x="324" y="-426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iPawnshop System DevelopmentGantt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iPawnshop System DevelopmentGantt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Actualization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id="{14EB8FF7-4CE6-3A51-AE71-F80C7C5CE1E0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id="{D69CD242-30D0-082C-28C5-D97CC391270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id="{F65096C8-6605-D8D4-9151-689CF6D136E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id="{3F7A65D0-C21B-C52F-286F-DBD0D6B6EA1A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109AAA9C-CD92-0640-AA3B-B494FE19520A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777504BC-95EA-AFFF-71C7-C49ACE870FD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8D1FDECD-E040-0924-326F-A32758584F30}"/>
              </a:ext>
            </a:extLst>
          </p:cNvPr>
          <p:cNvGrpSpPr/>
          <p:nvPr/>
        </p:nvGrpSpPr>
        <p:grpSpPr>
          <a:xfrm>
            <a:off x="7315200" y="281939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CC40AAA2-8813-2CDD-F75D-05787A3E125F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id="{610B1ABA-E5FC-1401-AF0B-65EEF0D1466F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id="{ABFF9D98-A648-9FDE-AC2A-9594C0072D38}"/>
              </a:ext>
            </a:extLst>
          </p:cNvPr>
          <p:cNvGrpSpPr/>
          <p:nvPr/>
        </p:nvGrpSpPr>
        <p:grpSpPr>
          <a:xfrm>
            <a:off x="7315200" y="3140675"/>
            <a:ext cx="228600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D087B66D-58AD-DC08-C7F1-2C9A9246DD0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id="{E16DDCB1-4724-611F-6983-CE95C7F55AD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178</Words>
  <Application>Microsoft Office PowerPoint</Application>
  <PresentationFormat>Custom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Bricolage Grotesque 18 Bold</vt:lpstr>
      <vt:lpstr>Arial</vt:lpstr>
      <vt:lpstr>Bricolage Grotesque 18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>Cyrel Bucad</dc:creator>
  <cp:lastModifiedBy>Cyrel Bucad</cp:lastModifiedBy>
  <cp:revision>5</cp:revision>
  <dcterms:created xsi:type="dcterms:W3CDTF">2006-08-16T00:00:00Z</dcterms:created>
  <dcterms:modified xsi:type="dcterms:W3CDTF">2025-05-09T16:42:13Z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