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2" r:id="rId4"/>
  </p:sldIdLst>
  <p:sldSz cx="9753600" cy="7315200"/>
  <p:notesSz cx="9144000" cy="6858000"/>
  <p:embeddedFontLst>
    <p:embeddedFont>
      <p:font typeface="Bell MT" panose="02020503060305020303" pitchFamily="18" charset="0"/>
      <p:regular r:id="rId5"/>
      <p:bold r:id="rId6"/>
      <p:italic r:id="rId7"/>
    </p:embeddedFont>
    <p:embeddedFont>
      <p:font typeface="Berlin Sans FB Demi" panose="020E0802020502020306" pitchFamily="34" charset="0"/>
      <p:bold r:id="rId8"/>
    </p:embeddedFont>
    <p:embeddedFont>
      <p:font typeface="Bricolage Grotesque 18" panose="020B0604020202020204" charset="0"/>
      <p:regular r:id="rId9"/>
    </p:embeddedFont>
    <p:embeddedFont>
      <p:font typeface="Bricolage Grotesque 18 Bold" panose="020B0604020202020204" charset="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624"/>
    <a:srgbClr val="C4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>
        <p:scale>
          <a:sx n="100" d="100"/>
          <a:sy n="100" d="100"/>
        </p:scale>
        <p:origin x="324" y="-780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A316-9C7E-DFA9-BAE2-25347D46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8FD2B51-1DCC-DC0A-5189-F503F36E8FAB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A8736D-721B-AF38-D292-A20793138B6F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0C01BE4-2E9E-208A-9666-8EA51288E3FE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B70F379-4018-96C1-567C-AABBAC411C57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32F1D07-5A84-E352-31DF-93B8AC69652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407F815-EB17-3A46-990C-51622E8FA4DC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A6B0AD4C-A4AA-2957-8AC4-60A68E073B73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11EEB34-9EA0-3A5A-2091-DD24027173C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AD980EA-6CF9-81C5-2818-564571764DA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53569FF-CE92-8205-A9DA-9D644FB3CB34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E4A2914-0B18-0445-F184-1935E528B65B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428E4B9-A16E-0E5B-4ECF-19948FF4C623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8B4C7F5C-0793-DF3B-26AA-883D485BDF8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645C667E-6A2F-C1C0-41F0-0C48C878E87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E0A93C5F-9FF0-B553-FED2-66EEF2673A72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9B9DA3D4-8FEA-66FE-C892-A8F252B2E4EA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6AE9922-5EBA-C8CD-3E4A-B876DB344311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66EAE33E-7294-A334-C761-0075C15D5A3D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F5A4DEE0-558F-7E1D-66A4-B0680EF865B8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2D8F1061-BC05-9C7F-92EC-F195AFB64538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id="{15895C66-43B2-4858-5FA9-95BE9062508F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7D770EA6-FF77-7517-72DA-9284CBA1750B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id="{3F38AB28-73A1-9629-5C81-4F09BCBB5DB2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id="{EE42DF39-D177-14F9-B76E-D2CE6D48B14D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FA0FA087-D5F7-0A71-E620-53ABFD88814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id="{AEA85BB5-A925-3E65-2B90-2D5915030E8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id="{CF40D192-8486-258A-8E99-2E30B8C62707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36795718-E097-6E99-D0F4-2F299DF7B04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id="{FB89077D-A701-77E1-F4B4-63EF5B4211B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id="{64414766-0514-9B6F-C1F6-DDC0E9F56662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Group Work (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ABCDJhaJed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id="{C373655C-9CFC-AA9C-C261-491F3C17A278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id="{51F797F6-C995-151F-4429-7EB0641F71B0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id="{C6FCF3B9-C98F-C101-3A1F-643C1127F8CD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id="{6ED929D0-50F9-CB67-E633-6BF1A488730D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806C79B2-0FFC-8E1C-D65F-690BA6F9747C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id="{EF3C4074-177A-A061-388F-3FDD26BFB7D8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id="{BB6F4BEA-88FB-C0EE-D472-AD97F26D9651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id="{C34F2203-1363-ADD7-0C6D-C4DD26B35CFD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id="{52FB8402-9675-16B4-70B8-219CC297F623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id="{9FDD2A7B-91ED-646B-2524-99483C0A7781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id="{B59C5083-BC5D-8DC6-AA9C-A041F3E08215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id="{EB90267F-2546-178D-012C-03EFF087CA37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id="{1E457E8E-00D3-589A-886A-E613C985FC3C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id="{78B76F7F-4490-36EE-A184-5C2385128CC0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id="{FC53579D-499A-0A30-18DA-86ADD79CA746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8143FAAD-9674-D113-0711-DA0C6E75AC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936236"/>
              </p:ext>
            </p:ext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Jan 22-29: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id="{C6089785-5460-7FC4-A044-ABBA74E9008B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id="{D205D404-E819-3BCC-CD4D-E5863F8FB008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51FD6DB0-0F90-9D88-7B50-F5097B1F1CFA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A1CE3A4-BB1F-7BC0-C0D9-6F30540B68A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B29CDF4C-1B7A-F172-30CA-EF69203CB0A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id="{67606148-840D-DD3F-0BE0-F5A5F7B4B7A6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id="{A2C5F7DC-0CD6-EFA3-AD89-85D15516B052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id="{55DA8A20-EEF6-A1AB-CEAA-66355B5FD79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id="{1AC409DA-04D8-3383-1E8F-2C6908D452F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id="{6085FA55-940B-E62F-183C-9BA7F1CA0E4D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D4EEDB63-31F1-ACAB-D9A5-0EEC59DB22E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2CF81D23-C50E-BA50-43D6-ECE15DA5D70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AC4C9B45-03AE-4148-EB80-955BC67A85FD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BA9C3D84-A819-0830-B9FB-1D36C88CA77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id="{0EE42252-8365-14C1-46DD-CEACE3C3795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id="{5AAABC18-C18D-835F-2ADF-517D6DC5B0AD}"/>
              </a:ext>
            </a:extLst>
          </p:cNvPr>
          <p:cNvGrpSpPr/>
          <p:nvPr/>
        </p:nvGrpSpPr>
        <p:grpSpPr>
          <a:xfrm>
            <a:off x="7315200" y="3166349"/>
            <a:ext cx="228600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91D76841-4B24-6D40-ED58-1754A51C775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id="{F24D47D5-CE7C-47EB-59CF-D29CA758D02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>
            <a:extLst>
              <a:ext uri="{FF2B5EF4-FFF2-40B4-BE49-F238E27FC236}">
                <a16:creationId xmlns:a16="http://schemas.microsoft.com/office/drawing/2014/main" id="{D3D904E4-5943-F8B0-8A5E-4145B830CE3E}"/>
              </a:ext>
            </a:extLst>
          </p:cNvPr>
          <p:cNvGrpSpPr/>
          <p:nvPr/>
        </p:nvGrpSpPr>
        <p:grpSpPr>
          <a:xfrm>
            <a:off x="8048790" y="3166349"/>
            <a:ext cx="704517" cy="262651"/>
            <a:chOff x="0" y="0"/>
            <a:chExt cx="941261" cy="73954"/>
          </a:xfrm>
        </p:grpSpPr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id="{DA6BFFD8-2D0C-F7FD-4ACB-82095116A7B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id="{4B36791D-15F6-2553-BB17-9B4EDE24EAD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id="{31BBE83A-2372-11E9-86E6-C1C9CB712614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id="{31D36078-ADDF-7D00-297A-5FAB02A5268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id="{8C2B4261-BD88-8A2D-3ABD-357B167F78C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id="{04F4C3FA-DE0D-6A06-9459-C4A1A3E5AD8F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52F578D4-4EC3-AD80-8680-538A0A5ECBD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id="{575EFCD1-D5D9-D829-7317-4079F75703B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id="{C60DE951-5775-7074-E609-C72262CD348D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id="{EAAE2631-1736-4010-0283-E59C42E7281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id="{67D2DEA1-FEC4-521D-4A2F-95FB263D99F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id="{9998D994-4AF4-2D50-CC1A-0EB4B809EFA2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2DFF8621-3033-1A3A-0CA6-702B68FED1B3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id="{670000AE-F072-7344-F72E-B8AD83719F6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28" name="Group 102">
            <a:extLst>
              <a:ext uri="{FF2B5EF4-FFF2-40B4-BE49-F238E27FC236}">
                <a16:creationId xmlns:a16="http://schemas.microsoft.com/office/drawing/2014/main" id="{D4438AFB-9D32-2A48-A38E-4015971EE8FE}"/>
              </a:ext>
            </a:extLst>
          </p:cNvPr>
          <p:cNvGrpSpPr/>
          <p:nvPr/>
        </p:nvGrpSpPr>
        <p:grpSpPr>
          <a:xfrm>
            <a:off x="8534399" y="4724400"/>
            <a:ext cx="209215" cy="262651"/>
            <a:chOff x="0" y="0"/>
            <a:chExt cx="941261" cy="73954"/>
          </a:xfrm>
        </p:grpSpPr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272726F6-EAA1-7A54-3A4B-030FE5444C4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0" name="TextBox 104">
              <a:extLst>
                <a:ext uri="{FF2B5EF4-FFF2-40B4-BE49-F238E27FC236}">
                  <a16:creationId xmlns:a16="http://schemas.microsoft.com/office/drawing/2014/main" id="{785BD680-D8E0-2C47-0292-5856E4C6359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1" name="Group 102">
            <a:extLst>
              <a:ext uri="{FF2B5EF4-FFF2-40B4-BE49-F238E27FC236}">
                <a16:creationId xmlns:a16="http://schemas.microsoft.com/office/drawing/2014/main" id="{98A52AE9-B2DB-10CF-1D1F-2FAF18649132}"/>
              </a:ext>
            </a:extLst>
          </p:cNvPr>
          <p:cNvGrpSpPr/>
          <p:nvPr/>
        </p:nvGrpSpPr>
        <p:grpSpPr>
          <a:xfrm>
            <a:off x="8544091" y="5350228"/>
            <a:ext cx="209215" cy="262651"/>
            <a:chOff x="0" y="0"/>
            <a:chExt cx="941261" cy="73954"/>
          </a:xfrm>
        </p:grpSpPr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AA208D6F-1B38-1F4C-3712-45F330E0DC2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3" name="TextBox 104">
              <a:extLst>
                <a:ext uri="{FF2B5EF4-FFF2-40B4-BE49-F238E27FC236}">
                  <a16:creationId xmlns:a16="http://schemas.microsoft.com/office/drawing/2014/main" id="{F06CF4C4-6107-3205-AE7C-0F377108535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id="{1DCBCA0C-A1F7-5514-5BF7-C3CCD2475C08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id="{1B3FF48C-EEC7-7463-53FC-1ABCB01074B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id="{E7E7AF5A-18D6-C3E6-07CC-E33FD606F8F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id="{F34E6177-E254-B517-3866-AB1AFCEA725A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id="{F6D358CB-CBDE-53D4-F4E9-BBB39193CF0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id="{21EFB5A7-CF37-3F03-0235-081997E7047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40" name="TextBox 170">
            <a:extLst>
              <a:ext uri="{FF2B5EF4-FFF2-40B4-BE49-F238E27FC236}">
                <a16:creationId xmlns:a16="http://schemas.microsoft.com/office/drawing/2014/main" id="{55BA7813-9ADB-0728-D535-7375749636FD}"/>
              </a:ext>
            </a:extLst>
          </p:cNvPr>
          <p:cNvSpPr txBox="1"/>
          <p:nvPr/>
        </p:nvSpPr>
        <p:spPr>
          <a:xfrm>
            <a:off x="2778608" y="627526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#cramming </a:t>
            </a:r>
            <a:r>
              <a:rPr lang="en-US" sz="1000" spc="-20" dirty="0" err="1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malala</a:t>
            </a:r>
            <a:endParaRPr lang="en-US" sz="1000" spc="-20" dirty="0">
              <a:solidFill>
                <a:srgbClr val="231F20"/>
              </a:solidFill>
              <a:latin typeface="Bell MT" panose="02020503060305020303" pitchFamily="18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7" name="TextBox 164">
            <a:extLst>
              <a:ext uri="{FF2B5EF4-FFF2-40B4-BE49-F238E27FC236}">
                <a16:creationId xmlns:a16="http://schemas.microsoft.com/office/drawing/2014/main" id="{3CCCC9B1-7639-B1E8-D673-B3ED87A5CBAB}"/>
              </a:ext>
            </a:extLst>
          </p:cNvPr>
          <p:cNvSpPr txBox="1"/>
          <p:nvPr/>
        </p:nvSpPr>
        <p:spPr>
          <a:xfrm>
            <a:off x="2750033" y="5105400"/>
            <a:ext cx="1683999" cy="1128771"/>
          </a:xfrm>
          <a:prstGeom prst="rect">
            <a:avLst/>
          </a:prstGeom>
          <a:solidFill>
            <a:srgbClr val="FCB624"/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LEGEND: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Alexxa Concepcion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Bea Ramos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C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Cyrel Bucad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Daisy Rei Barce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JHA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Jhana Loraine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Raquid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JED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Jed Ismael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Polong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B3336C-7555-D7CD-322A-30B8F4A0CD94}"/>
              </a:ext>
            </a:extLst>
          </p:cNvPr>
          <p:cNvSpPr txBox="1"/>
          <p:nvPr/>
        </p:nvSpPr>
        <p:spPr>
          <a:xfrm>
            <a:off x="7296150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7A16EB-5FC7-4587-F57E-BB70D759B0D9}"/>
              </a:ext>
            </a:extLst>
          </p:cNvPr>
          <p:cNvSpPr txBox="1"/>
          <p:nvPr/>
        </p:nvSpPr>
        <p:spPr>
          <a:xfrm>
            <a:off x="7277100" y="3180353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EA5F4A-FFF6-5DF0-CBA0-5D576EB23B6C}"/>
              </a:ext>
            </a:extLst>
          </p:cNvPr>
          <p:cNvSpPr txBox="1"/>
          <p:nvPr/>
        </p:nvSpPr>
        <p:spPr>
          <a:xfrm>
            <a:off x="8105941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31BA43D-2581-8BFB-07F2-700F91E401FA}"/>
              </a:ext>
            </a:extLst>
          </p:cNvPr>
          <p:cNvSpPr txBox="1"/>
          <p:nvPr/>
        </p:nvSpPr>
        <p:spPr>
          <a:xfrm>
            <a:off x="8086890" y="319937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581FB53-FF9E-6C4E-3A9C-9390078F2F13}"/>
              </a:ext>
            </a:extLst>
          </p:cNvPr>
          <p:cNvSpPr txBox="1"/>
          <p:nvPr/>
        </p:nvSpPr>
        <p:spPr>
          <a:xfrm>
            <a:off x="8067839" y="3487579"/>
            <a:ext cx="92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BCD-Jha-Jed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776E866-A240-F318-B517-0898B0F96A12}"/>
              </a:ext>
            </a:extLst>
          </p:cNvPr>
          <p:cNvSpPr txBox="1"/>
          <p:nvPr/>
        </p:nvSpPr>
        <p:spPr>
          <a:xfrm>
            <a:off x="8468420" y="379237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D-Jha-Jed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C1953D-778B-F0E8-015E-60CA8FAEA713}"/>
              </a:ext>
            </a:extLst>
          </p:cNvPr>
          <p:cNvSpPr txBox="1"/>
          <p:nvPr/>
        </p:nvSpPr>
        <p:spPr>
          <a:xfrm>
            <a:off x="8468420" y="4088578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5E4ABE-1B07-0531-F87F-1702508CEBED}"/>
              </a:ext>
            </a:extLst>
          </p:cNvPr>
          <p:cNvSpPr txBox="1"/>
          <p:nvPr/>
        </p:nvSpPr>
        <p:spPr>
          <a:xfrm>
            <a:off x="8487470" y="477141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A062D1D-391B-7753-BB25-404466B141B0}"/>
              </a:ext>
            </a:extLst>
          </p:cNvPr>
          <p:cNvSpPr txBox="1"/>
          <p:nvPr/>
        </p:nvSpPr>
        <p:spPr>
          <a:xfrm>
            <a:off x="8487470" y="5375402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7" name="TextBox 170">
            <a:extLst>
              <a:ext uri="{FF2B5EF4-FFF2-40B4-BE49-F238E27FC236}">
                <a16:creationId xmlns:a16="http://schemas.microsoft.com/office/drawing/2014/main" id="{82873D2C-1B88-CAC2-58FA-52D1CC954538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grpSp>
        <p:nvGrpSpPr>
          <p:cNvPr id="154" name="Group 102">
            <a:extLst>
              <a:ext uri="{FF2B5EF4-FFF2-40B4-BE49-F238E27FC236}">
                <a16:creationId xmlns:a16="http://schemas.microsoft.com/office/drawing/2014/main" id="{B269A1B6-1F7C-30F8-A117-A511CF1DA153}"/>
              </a:ext>
            </a:extLst>
          </p:cNvPr>
          <p:cNvGrpSpPr/>
          <p:nvPr/>
        </p:nvGrpSpPr>
        <p:grpSpPr>
          <a:xfrm>
            <a:off x="8725066" y="6748521"/>
            <a:ext cx="45719" cy="262651"/>
            <a:chOff x="0" y="0"/>
            <a:chExt cx="941261" cy="73954"/>
          </a:xfrm>
        </p:grpSpPr>
        <p:sp>
          <p:nvSpPr>
            <p:cNvPr id="166" name="Freeform 103">
              <a:extLst>
                <a:ext uri="{FF2B5EF4-FFF2-40B4-BE49-F238E27FC236}">
                  <a16:creationId xmlns:a16="http://schemas.microsoft.com/office/drawing/2014/main" id="{EDDD6BA5-35DF-E0BE-FD57-B76A0924D0D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67" name="TextBox 104">
              <a:extLst>
                <a:ext uri="{FF2B5EF4-FFF2-40B4-BE49-F238E27FC236}">
                  <a16:creationId xmlns:a16="http://schemas.microsoft.com/office/drawing/2014/main" id="{0E829B98-ADE1-40F5-3680-1F8772851A6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7F42800A-7EDD-C923-62AB-3D0D163F79E6}"/>
              </a:ext>
            </a:extLst>
          </p:cNvPr>
          <p:cNvSpPr txBox="1"/>
          <p:nvPr/>
        </p:nvSpPr>
        <p:spPr>
          <a:xfrm>
            <a:off x="7805654" y="6764274"/>
            <a:ext cx="1038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ABCD-Jha-Jed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261B02-18F8-4267-BEDD-E69EED74947F}"/>
              </a:ext>
            </a:extLst>
          </p:cNvPr>
          <p:cNvSpPr txBox="1"/>
          <p:nvPr/>
        </p:nvSpPr>
        <p:spPr>
          <a:xfrm>
            <a:off x="8305800" y="5957139"/>
            <a:ext cx="60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41CB32-9147-50D6-BB09-7C831A8365D0}"/>
              </a:ext>
            </a:extLst>
          </p:cNvPr>
          <p:cNvSpPr txBox="1"/>
          <p:nvPr/>
        </p:nvSpPr>
        <p:spPr>
          <a:xfrm>
            <a:off x="8305800" y="6256179"/>
            <a:ext cx="603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</p:spTree>
    <p:extLst>
      <p:ext uri="{BB962C8B-B14F-4D97-AF65-F5344CB8AC3E}">
        <p14:creationId xmlns:p14="http://schemas.microsoft.com/office/powerpoint/2010/main" val="41945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215EB-5C9E-BBA1-F56E-9E0DA8E6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5E39DF-6167-5BE7-E652-F39475A58C2C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2C92593-C3D4-EC8A-A18F-71FB529A750D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1A53889-2C01-4189-C422-0C2F163C99E9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5751E28-2C6C-CED8-93C3-4C3A02E7EF44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B314779-2BDB-2817-7DF9-8976CA4EF55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AE7A355-FFAA-8CD8-FD66-1CBC8ED1A77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1A521F3-BA99-6D68-D870-0F6F4EFF0267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FFABE70-C308-4797-C40C-B80A2A05D03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DB1E392-F5F8-5E6A-329C-337FF2A55742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DD54BE8-288F-3E63-8FED-B653BC607001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6546C27-3E5C-4C28-3800-9864B255BD1D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D609F41B-2D20-0D33-1A41-0DEDE73C4C3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EAFCFA70-9C4F-679C-5BF8-C8A7CC81F7CA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D3107E7-F5DA-E068-82C8-1884EBB006C8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51F27DD-555F-44A8-6756-D10C831375A8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A6CF5A58-E12A-B128-96E8-6448DBE02A41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67A71D81-B6EB-4B98-D4C4-48F7D879B6BA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DE87C240-E608-A6C2-4E32-E69F2B46577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CEEC6F7D-E8D1-6CF4-DD84-29093825DD38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5C5523BB-9013-2FDC-C671-5042B65AE727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id="{D0D7BF3C-59D5-5141-64BB-80FAE67CF0B0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B973221F-FECE-000F-90E0-6ABF9189DF9F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id="{F80FC94A-005D-B470-6C13-8AF19C4C0B1D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id="{D27805A0-B1A0-1633-C806-0087AC256BEB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CA096216-1287-3147-F282-DC9124E56E8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id="{C00CE30D-8A1B-6C7E-68FE-81DB02B12316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id="{4970C45E-846D-BC18-A648-01E4F3492A79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09EF6325-745A-64C5-FDFC-2BD775D23C9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id="{D0D459A7-E02D-50B6-6993-3F84DB3D7D6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id="{E8D1BC20-4D13-4428-2A38-5CBE2DE34B78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(C)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id="{8A61ADE3-DB04-D520-09AE-5B7C25CAEA07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id="{DBC2FE6D-641E-6D14-3BAF-18F42C28F9D7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id="{88E2A57A-83A0-61C8-1C32-6C02B1A0F4FA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id="{3EFE882E-AC37-3EA3-4B64-1A3477FB86B5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169998EB-D04B-A4BC-7046-2B92EA147785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id="{FB2FE368-0775-545A-9301-75645AA681AD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id="{8F84B1B6-87E5-A8A2-F3A6-D9DB74835BDB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id="{ADB418B9-1C8A-E262-A433-D0C6832A9EB3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id="{F77BD4A7-B5F0-9C80-BFF1-7A36E03627AA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id="{36DD10DD-5E40-EFD3-73C1-C5377DD13D41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id="{1B2855EF-2C1D-75A3-1629-D577BF5E3706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id="{9867D9CC-1833-141B-620F-290EA1CFFC05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id="{84CD7BCA-0920-D8E5-8936-52E35302B633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id="{ABEB8D67-196F-50E7-822C-4D90F6BCCAA6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id="{F30AAD12-9E00-F68A-9EAE-58FFFA03F385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4D9EBD48-A97D-72D9-1E9F-467F6B438B82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id="{D8EE20F8-16EF-FBA2-816F-922A8184C55C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id="{410132D9-CA3E-6097-9147-D357F0CD6572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5EF882AE-411D-D705-5B75-0672F345BB41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D40E4EE2-436E-EAB1-8630-59FD52F13C9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80D6849B-D1A6-581B-0860-30CE91ADB698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id="{CA0CBC9D-C75D-C9B2-B775-93FA437F586F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id="{870B7138-724F-ED41-44B3-3EDEA89E93B3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id="{780E70B3-6686-FA6F-57E3-40A1949DE64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id="{A1ABA321-7B38-5FE9-C7FE-0ECF7D78BB8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id="{09499890-5B16-8E8E-C9E4-4A6F37368A4C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D06F1B3D-3728-D09F-D902-3071E8514DA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68C9F2AD-2683-93D0-1EB6-8CA63C72DA10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0DC0C7F7-AE88-112C-FA76-216A414EC40B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1838320C-49C2-7AC3-3BAA-E47AA21178A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id="{CB41BEC4-9D15-89A9-D3AD-FC390A8AAB6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id="{79D63C8F-1BFC-1838-36BF-0EADB374749E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id="{DABA141F-C86D-40DC-4D12-11845C66719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id="{2B4153E3-B118-CE86-B795-428587AE849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id="{AF690466-C3DE-8996-F5ED-DAFD55B2C4BF}"/>
              </a:ext>
            </a:extLst>
          </p:cNvPr>
          <p:cNvGrpSpPr/>
          <p:nvPr/>
        </p:nvGrpSpPr>
        <p:grpSpPr>
          <a:xfrm>
            <a:off x="8048789" y="3796157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26438C93-B455-4096-4613-BD4F1138B99A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id="{B26B4B52-59ED-615A-3EB9-62E2DF0D829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id="{8C4A095F-6FF3-64DC-2838-0101496060A0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id="{D536BB00-B632-47CC-4EE5-19EC7A60A30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id="{0047995D-10E1-2A7F-A8E2-F10743D2664E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id="{39423461-29BC-A64D-ED57-E7FE3C89087E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53373B02-EEAB-3180-330C-26442468136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id="{4943D240-DB10-2E88-C033-90342F1B15C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id="{E35E03B9-24DB-C178-3763-8A1F676312C3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id="{D4424920-6096-2DCC-144F-374EE177052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id="{BCD7115E-9919-7395-B1FD-D1D546760EC6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id="{30441361-4354-1BB5-A1CE-252C1F8DA812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id="{E5392D4C-D558-5623-6BAF-2FAC348A6F3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id="{8947F98E-F3C9-BF8B-8DBA-4D90456D1EFD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A2A2AE1-225A-6D7B-6098-0D19DBC8DA19}"/>
              </a:ext>
            </a:extLst>
          </p:cNvPr>
          <p:cNvSpPr txBox="1"/>
          <p:nvPr/>
        </p:nvSpPr>
        <p:spPr>
          <a:xfrm>
            <a:off x="2269111" y="2817825"/>
            <a:ext cx="5107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Graphic Design (Logo, Cover); Home page (</a:t>
            </a:r>
            <a:r>
              <a:rPr lang="en-US" sz="1000" dirty="0" err="1"/>
              <a:t>SanglaEstimatorSec</a:t>
            </a:r>
            <a:r>
              <a:rPr lang="en-US" sz="1000" dirty="0"/>
              <a:t>, </a:t>
            </a:r>
            <a:r>
              <a:rPr lang="en-US" sz="1000" dirty="0" err="1"/>
              <a:t>TutorialSec</a:t>
            </a:r>
            <a:r>
              <a:rPr lang="en-US" sz="1000" dirty="0"/>
              <a:t>); Marketplace Design; Branches page refinement;  Sangla page refinement; Sangla Requests page interface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B746AD-72BF-0207-C5EC-F248801D9DAB}"/>
              </a:ext>
            </a:extLst>
          </p:cNvPr>
          <p:cNvSpPr txBox="1"/>
          <p:nvPr/>
        </p:nvSpPr>
        <p:spPr>
          <a:xfrm>
            <a:off x="2438401" y="3428436"/>
            <a:ext cx="6484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Sangla Requests page -----------------------------------------------------------------------------------------------------------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A1DAFB-1F77-090E-1E57-C594A145F40F}"/>
              </a:ext>
            </a:extLst>
          </p:cNvPr>
          <p:cNvSpPr txBox="1"/>
          <p:nvPr/>
        </p:nvSpPr>
        <p:spPr>
          <a:xfrm>
            <a:off x="2438401" y="3799783"/>
            <a:ext cx="6484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Design Marketplace page -------------------------------------------------------------------------------------------------------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59D6F2-9370-2A32-E3E8-CC3DA60D891E}"/>
              </a:ext>
            </a:extLst>
          </p:cNvPr>
          <p:cNvSpPr txBox="1"/>
          <p:nvPr/>
        </p:nvSpPr>
        <p:spPr>
          <a:xfrm>
            <a:off x="2438401" y="4134086"/>
            <a:ext cx="6522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Taga check ng overall frontend and </a:t>
            </a:r>
            <a:r>
              <a:rPr lang="en-US" sz="1000" dirty="0" err="1"/>
              <a:t>tagagawa</a:t>
            </a:r>
            <a:r>
              <a:rPr lang="en-US" sz="1000" dirty="0"/>
              <a:t> checklist of errors and issues to address ---------------------------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781B8C-069D-ACAB-5206-AA45FB8A94E9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2706EAA-CC9E-0CAC-987C-191E12B66DF4}"/>
              </a:ext>
            </a:extLst>
          </p:cNvPr>
          <p:cNvSpPr txBox="1"/>
          <p:nvPr/>
        </p:nvSpPr>
        <p:spPr>
          <a:xfrm>
            <a:off x="3759200" y="2142399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Presentor</a:t>
            </a:r>
            <a:endParaRPr lang="en-US" sz="1000" dirty="0"/>
          </a:p>
        </p:txBody>
      </p:sp>
      <p:sp>
        <p:nvSpPr>
          <p:cNvPr id="143" name="TextBox 170">
            <a:extLst>
              <a:ext uri="{FF2B5EF4-FFF2-40B4-BE49-F238E27FC236}">
                <a16:creationId xmlns:a16="http://schemas.microsoft.com/office/drawing/2014/main" id="{67489038-EF90-7661-474C-26F9CF0D62EB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1316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371</Words>
  <Application>Microsoft Office PowerPoint</Application>
  <PresentationFormat>Custom</PresentationFormat>
  <Paragraphs>122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Bricolage Grotesque 18</vt:lpstr>
      <vt:lpstr>Arial</vt:lpstr>
      <vt:lpstr>Berlin Sans FB Demi</vt:lpstr>
      <vt:lpstr>Calibri</vt:lpstr>
      <vt:lpstr>Bell MT</vt:lpstr>
      <vt:lpstr>Aptos</vt:lpstr>
      <vt:lpstr>Bricolage Grotesque 18 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>Cyrel Bucad</dc:creator>
  <cp:lastModifiedBy>Cyrel Bucad</cp:lastModifiedBy>
  <cp:revision>9</cp:revision>
  <dcterms:created xsi:type="dcterms:W3CDTF">2006-08-16T00:00:00Z</dcterms:created>
  <dcterms:modified xsi:type="dcterms:W3CDTF">2025-05-22T20:34:24Z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