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40" y="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0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2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9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7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10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2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4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9EA4-1258-4B21-B21F-F74D94139499}" type="datetimeFigureOut">
              <a:rPr lang="en-GB" smtClean="0"/>
              <a:t>15/01/2015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5D08-1427-4792-9772-A3FBE257E7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V="1">
            <a:off x="4407203" y="1543581"/>
            <a:ext cx="0" cy="26035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27784" y="1412776"/>
            <a:ext cx="0" cy="27363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059832" y="1772816"/>
            <a:ext cx="0" cy="2376264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8153" y="2708920"/>
            <a:ext cx="0" cy="1445231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930979" y="1329251"/>
            <a:ext cx="3976007" cy="1577235"/>
          </a:xfrm>
          <a:custGeom>
            <a:avLst/>
            <a:gdLst>
              <a:gd name="connsiteX0" fmla="*/ 0 w 3976007"/>
              <a:gd name="connsiteY0" fmla="*/ 703656 h 1577235"/>
              <a:gd name="connsiteX1" fmla="*/ 930728 w 3976007"/>
              <a:gd name="connsiteY1" fmla="*/ 17856 h 1577235"/>
              <a:gd name="connsiteX2" fmla="*/ 3559628 w 3976007"/>
              <a:gd name="connsiteY2" fmla="*/ 1348635 h 1577235"/>
              <a:gd name="connsiteX3" fmla="*/ 3976007 w 3976007"/>
              <a:gd name="connsiteY3" fmla="*/ 1577235 h 157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07" h="1577235">
                <a:moveTo>
                  <a:pt x="0" y="703656"/>
                </a:moveTo>
                <a:cubicBezTo>
                  <a:pt x="168728" y="307008"/>
                  <a:pt x="337457" y="-89640"/>
                  <a:pt x="930728" y="17856"/>
                </a:cubicBezTo>
                <a:cubicBezTo>
                  <a:pt x="1523999" y="125352"/>
                  <a:pt x="3052082" y="1088739"/>
                  <a:pt x="3559628" y="1348635"/>
                </a:cubicBezTo>
                <a:cubicBezTo>
                  <a:pt x="4067174" y="1608531"/>
                  <a:pt x="3789589" y="1462935"/>
                  <a:pt x="3976007" y="1577235"/>
                </a:cubicBezTo>
              </a:path>
            </a:pathLst>
          </a:custGeom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906487" y="414712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GB" i="1" dirty="0"/>
          </a:p>
        </p:txBody>
      </p:sp>
      <p:sp>
        <p:nvSpPr>
          <p:cNvPr id="30" name="Rectangle 29"/>
          <p:cNvSpPr/>
          <p:nvPr/>
        </p:nvSpPr>
        <p:spPr>
          <a:xfrm>
            <a:off x="6406509" y="4147122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</a:t>
            </a:r>
            <a:endParaRPr lang="en-GB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27784" y="4149080"/>
            <a:ext cx="4608512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46472" y="1235804"/>
            <a:ext cx="4267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f</a:t>
            </a:r>
            <a:r>
              <a:rPr lang="en-US" sz="1400" i="1" dirty="0" smtClean="0"/>
              <a:t>(x)</a:t>
            </a:r>
            <a:endParaRPr lang="en-GB" sz="1400" i="1" dirty="0"/>
          </a:p>
        </p:txBody>
      </p:sp>
      <p:sp>
        <p:nvSpPr>
          <p:cNvPr id="32" name="Rectangle 31"/>
          <p:cNvSpPr/>
          <p:nvPr/>
        </p:nvSpPr>
        <p:spPr>
          <a:xfrm>
            <a:off x="2379809" y="1412776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y</a:t>
            </a:r>
            <a:endParaRPr lang="en-GB" i="1" dirty="0"/>
          </a:p>
        </p:txBody>
      </p:sp>
      <p:sp>
        <p:nvSpPr>
          <p:cNvPr id="35" name="Rectangle 34"/>
          <p:cNvSpPr/>
          <p:nvPr/>
        </p:nvSpPr>
        <p:spPr>
          <a:xfrm>
            <a:off x="6990716" y="4147393"/>
            <a:ext cx="2455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x</a:t>
            </a:r>
            <a:endParaRPr lang="en-GB" i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25389" y="4626715"/>
            <a:ext cx="4610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059832" y="4518259"/>
            <a:ext cx="0" cy="216024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556856" y="4517300"/>
            <a:ext cx="0" cy="216024"/>
          </a:xfrm>
          <a:prstGeom prst="line">
            <a:avLst/>
          </a:prstGeom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407203" y="4517334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233926" y="1981913"/>
            <a:ext cx="0" cy="2164568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26999" y="4513145"/>
            <a:ext cx="0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91179" y="41471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endParaRPr lang="en-GB" i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17902" y="41473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</a:t>
            </a:r>
            <a:r>
              <a:rPr lang="en-US" i="1" baseline="-25000" dirty="0" smtClean="0"/>
              <a:t>2</a:t>
            </a:r>
            <a:endParaRPr lang="en-GB" i="1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59832" y="4981115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059832" y="5202779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26999" y="5202615"/>
            <a:ext cx="1347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414130" y="4981121"/>
            <a:ext cx="2167167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620309" y="4770731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787476" y="4991576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α</a:t>
            </a:r>
            <a:endParaRPr lang="en-GB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4293995" y="4991576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384504" y="4770731"/>
            <a:ext cx="22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50" dirty="0" smtClean="0"/>
              <a:t>β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10646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Karuna</dc:creator>
  <cp:lastModifiedBy>Kartik Karuna</cp:lastModifiedBy>
  <cp:revision>5</cp:revision>
  <dcterms:created xsi:type="dcterms:W3CDTF">2015-01-15T11:53:03Z</dcterms:created>
  <dcterms:modified xsi:type="dcterms:W3CDTF">2015-01-15T12:37:33Z</dcterms:modified>
</cp:coreProperties>
</file>