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70" r:id="rId2"/>
    <p:sldId id="408" r:id="rId3"/>
    <p:sldId id="411" r:id="rId4"/>
    <p:sldId id="41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12" r:id="rId15"/>
    <p:sldId id="423" r:id="rId16"/>
    <p:sldId id="413" r:id="rId1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9C064-8453-2A4C-8DBD-D5696D78B4B7}" v="34" dt="2022-06-22T10:45:27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7"/>
    <p:restoredTop sz="96362"/>
  </p:normalViewPr>
  <p:slideViewPr>
    <p:cSldViewPr snapToGrid="0" snapToObjects="1">
      <p:cViewPr varScale="1">
        <p:scale>
          <a:sx n="164" d="100"/>
          <a:sy n="16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enne Stanowski" userId="0ca37397-20e3-4b30-8095-3278ba003c76" providerId="ADAL" clId="{A569C064-8453-2A4C-8DBD-D5696D78B4B7}"/>
    <pc:docChg chg="undo custSel addSld delSld modSld sldOrd">
      <pc:chgData name="Etienne Stanowski" userId="0ca37397-20e3-4b30-8095-3278ba003c76" providerId="ADAL" clId="{A569C064-8453-2A4C-8DBD-D5696D78B4B7}" dt="2022-06-22T10:58:43.709" v="891" actId="1076"/>
      <pc:docMkLst>
        <pc:docMk/>
      </pc:docMkLst>
      <pc:sldChg chg="delSp add del mod">
        <pc:chgData name="Etienne Stanowski" userId="0ca37397-20e3-4b30-8095-3278ba003c76" providerId="ADAL" clId="{A569C064-8453-2A4C-8DBD-D5696D78B4B7}" dt="2022-06-22T10:40:49.862" v="820" actId="2696"/>
        <pc:sldMkLst>
          <pc:docMk/>
          <pc:sldMk cId="302105156" sldId="260"/>
        </pc:sldMkLst>
        <pc:spChg chg="del">
          <ac:chgData name="Etienne Stanowski" userId="0ca37397-20e3-4b30-8095-3278ba003c76" providerId="ADAL" clId="{A569C064-8453-2A4C-8DBD-D5696D78B4B7}" dt="2022-06-22T10:31:05.251" v="745" actId="478"/>
          <ac:spMkLst>
            <pc:docMk/>
            <pc:sldMk cId="302105156" sldId="260"/>
            <ac:spMk id="2" creationId="{2E395FDB-96CD-5E4C-B04B-C3102561A237}"/>
          </ac:spMkLst>
        </pc:spChg>
        <pc:spChg chg="del">
          <ac:chgData name="Etienne Stanowski" userId="0ca37397-20e3-4b30-8095-3278ba003c76" providerId="ADAL" clId="{A569C064-8453-2A4C-8DBD-D5696D78B4B7}" dt="2022-06-22T10:39:46.223" v="810" actId="478"/>
          <ac:spMkLst>
            <pc:docMk/>
            <pc:sldMk cId="302105156" sldId="260"/>
            <ac:spMk id="4" creationId="{00000000-0000-0000-0000-000000000000}"/>
          </ac:spMkLst>
        </pc:spChg>
        <pc:spChg chg="del">
          <ac:chgData name="Etienne Stanowski" userId="0ca37397-20e3-4b30-8095-3278ba003c76" providerId="ADAL" clId="{A569C064-8453-2A4C-8DBD-D5696D78B4B7}" dt="2022-06-22T10:39:46.689" v="811" actId="478"/>
          <ac:spMkLst>
            <pc:docMk/>
            <pc:sldMk cId="302105156" sldId="260"/>
            <ac:spMk id="5" creationId="{00000000-0000-0000-0000-000000000000}"/>
          </ac:spMkLst>
        </pc:spChg>
        <pc:spChg chg="del">
          <ac:chgData name="Etienne Stanowski" userId="0ca37397-20e3-4b30-8095-3278ba003c76" providerId="ADAL" clId="{A569C064-8453-2A4C-8DBD-D5696D78B4B7}" dt="2022-06-22T10:40:01.071" v="814" actId="478"/>
          <ac:spMkLst>
            <pc:docMk/>
            <pc:sldMk cId="302105156" sldId="260"/>
            <ac:spMk id="6" creationId="{00000000-0000-0000-0000-000000000000}"/>
          </ac:spMkLst>
        </pc:spChg>
      </pc:sldChg>
      <pc:sldChg chg="add del">
        <pc:chgData name="Etienne Stanowski" userId="0ca37397-20e3-4b30-8095-3278ba003c76" providerId="ADAL" clId="{A569C064-8453-2A4C-8DBD-D5696D78B4B7}" dt="2022-06-22T10:43:48.332" v="855" actId="2696"/>
        <pc:sldMkLst>
          <pc:docMk/>
          <pc:sldMk cId="221073265" sldId="270"/>
        </pc:sldMkLst>
      </pc:sldChg>
      <pc:sldChg chg="add del">
        <pc:chgData name="Etienne Stanowski" userId="0ca37397-20e3-4b30-8095-3278ba003c76" providerId="ADAL" clId="{A569C064-8453-2A4C-8DBD-D5696D78B4B7}" dt="2022-06-22T10:43:21.616" v="847" actId="2696"/>
        <pc:sldMkLst>
          <pc:docMk/>
          <pc:sldMk cId="525138999" sldId="276"/>
        </pc:sldMkLst>
      </pc:sldChg>
      <pc:sldChg chg="delSp add del mod">
        <pc:chgData name="Etienne Stanowski" userId="0ca37397-20e3-4b30-8095-3278ba003c76" providerId="ADAL" clId="{A569C064-8453-2A4C-8DBD-D5696D78B4B7}" dt="2022-06-22T10:42:43.771" v="839" actId="2696"/>
        <pc:sldMkLst>
          <pc:docMk/>
          <pc:sldMk cId="2334049736" sldId="277"/>
        </pc:sldMkLst>
        <pc:spChg chg="del">
          <ac:chgData name="Etienne Stanowski" userId="0ca37397-20e3-4b30-8095-3278ba003c76" providerId="ADAL" clId="{A569C064-8453-2A4C-8DBD-D5696D78B4B7}" dt="2022-06-22T10:34:04.463" v="770" actId="478"/>
          <ac:spMkLst>
            <pc:docMk/>
            <pc:sldMk cId="2334049736" sldId="277"/>
            <ac:spMk id="2" creationId="{2E395FDB-96CD-5E4C-B04B-C3102561A237}"/>
          </ac:spMkLst>
        </pc:spChg>
      </pc:sldChg>
      <pc:sldChg chg="delSp add del mod">
        <pc:chgData name="Etienne Stanowski" userId="0ca37397-20e3-4b30-8095-3278ba003c76" providerId="ADAL" clId="{A569C064-8453-2A4C-8DBD-D5696D78B4B7}" dt="2022-06-22T10:43:01.469" v="843" actId="2696"/>
        <pc:sldMkLst>
          <pc:docMk/>
          <pc:sldMk cId="405170311" sldId="280"/>
        </pc:sldMkLst>
        <pc:spChg chg="del">
          <ac:chgData name="Etienne Stanowski" userId="0ca37397-20e3-4b30-8095-3278ba003c76" providerId="ADAL" clId="{A569C064-8453-2A4C-8DBD-D5696D78B4B7}" dt="2022-06-22T10:34:10.370" v="772" actId="478"/>
          <ac:spMkLst>
            <pc:docMk/>
            <pc:sldMk cId="405170311" sldId="280"/>
            <ac:spMk id="2" creationId="{2E395FDB-96CD-5E4C-B04B-C3102561A237}"/>
          </ac:spMkLst>
        </pc:spChg>
      </pc:sldChg>
      <pc:sldChg chg="add del">
        <pc:chgData name="Etienne Stanowski" userId="0ca37397-20e3-4b30-8095-3278ba003c76" providerId="ADAL" clId="{A569C064-8453-2A4C-8DBD-D5696D78B4B7}" dt="2022-06-22T10:44:28.035" v="863" actId="2696"/>
        <pc:sldMkLst>
          <pc:docMk/>
          <pc:sldMk cId="694930006" sldId="282"/>
        </pc:sldMkLst>
      </pc:sldChg>
      <pc:sldChg chg="add del">
        <pc:chgData name="Etienne Stanowski" userId="0ca37397-20e3-4b30-8095-3278ba003c76" providerId="ADAL" clId="{A569C064-8453-2A4C-8DBD-D5696D78B4B7}" dt="2022-06-22T10:43:59.694" v="858" actId="2696"/>
        <pc:sldMkLst>
          <pc:docMk/>
          <pc:sldMk cId="2861123837" sldId="285"/>
        </pc:sldMkLst>
      </pc:sldChg>
      <pc:sldChg chg="delSp add del mod">
        <pc:chgData name="Etienne Stanowski" userId="0ca37397-20e3-4b30-8095-3278ba003c76" providerId="ADAL" clId="{A569C064-8453-2A4C-8DBD-D5696D78B4B7}" dt="2022-06-22T10:42:18.311" v="835" actId="2696"/>
        <pc:sldMkLst>
          <pc:docMk/>
          <pc:sldMk cId="885963971" sldId="287"/>
        </pc:sldMkLst>
        <pc:spChg chg="del">
          <ac:chgData name="Etienne Stanowski" userId="0ca37397-20e3-4b30-8095-3278ba003c76" providerId="ADAL" clId="{A569C064-8453-2A4C-8DBD-D5696D78B4B7}" dt="2022-06-22T10:33:24.262" v="749" actId="478"/>
          <ac:spMkLst>
            <pc:docMk/>
            <pc:sldMk cId="885963971" sldId="287"/>
            <ac:spMk id="2" creationId="{2E395FDB-96CD-5E4C-B04B-C3102561A237}"/>
          </ac:spMkLst>
        </pc:spChg>
      </pc:sldChg>
      <pc:sldChg chg="delSp add del mod">
        <pc:chgData name="Etienne Stanowski" userId="0ca37397-20e3-4b30-8095-3278ba003c76" providerId="ADAL" clId="{A569C064-8453-2A4C-8DBD-D5696D78B4B7}" dt="2022-06-22T10:41:38.293" v="830" actId="2696"/>
        <pc:sldMkLst>
          <pc:docMk/>
          <pc:sldMk cId="1269595744" sldId="288"/>
        </pc:sldMkLst>
        <pc:spChg chg="del">
          <ac:chgData name="Etienne Stanowski" userId="0ca37397-20e3-4b30-8095-3278ba003c76" providerId="ADAL" clId="{A569C064-8453-2A4C-8DBD-D5696D78B4B7}" dt="2022-06-22T10:32:57.062" v="747" actId="478"/>
          <ac:spMkLst>
            <pc:docMk/>
            <pc:sldMk cId="1269595744" sldId="288"/>
            <ac:spMk id="2" creationId="{2E395FDB-96CD-5E4C-B04B-C3102561A237}"/>
          </ac:spMkLst>
        </pc:spChg>
      </pc:sldChg>
      <pc:sldChg chg="add del">
        <pc:chgData name="Etienne Stanowski" userId="0ca37397-20e3-4b30-8095-3278ba003c76" providerId="ADAL" clId="{A569C064-8453-2A4C-8DBD-D5696D78B4B7}" dt="2022-06-22T10:44:10.536" v="860" actId="2696"/>
        <pc:sldMkLst>
          <pc:docMk/>
          <pc:sldMk cId="4048150139" sldId="289"/>
        </pc:sldMkLst>
      </pc:sldChg>
      <pc:sldChg chg="modSp mod">
        <pc:chgData name="Etienne Stanowski" userId="0ca37397-20e3-4b30-8095-3278ba003c76" providerId="ADAL" clId="{A569C064-8453-2A4C-8DBD-D5696D78B4B7}" dt="2022-06-22T10:58:43.709" v="891" actId="1076"/>
        <pc:sldMkLst>
          <pc:docMk/>
          <pc:sldMk cId="3208375658" sldId="370"/>
        </pc:sldMkLst>
        <pc:spChg chg="mod">
          <ac:chgData name="Etienne Stanowski" userId="0ca37397-20e3-4b30-8095-3278ba003c76" providerId="ADAL" clId="{A569C064-8453-2A4C-8DBD-D5696D78B4B7}" dt="2022-06-22T10:58:43.709" v="891" actId="1076"/>
          <ac:spMkLst>
            <pc:docMk/>
            <pc:sldMk cId="3208375658" sldId="370"/>
            <ac:spMk id="2" creationId="{7A1C0028-91FF-4D06-B43B-9F9E9ED8E4B9}"/>
          </ac:spMkLst>
        </pc:spChg>
      </pc:sldChg>
      <pc:sldChg chg="modSp mod">
        <pc:chgData name="Etienne Stanowski" userId="0ca37397-20e3-4b30-8095-3278ba003c76" providerId="ADAL" clId="{A569C064-8453-2A4C-8DBD-D5696D78B4B7}" dt="2022-06-22T10:26:59.728" v="506" actId="20577"/>
        <pc:sldMkLst>
          <pc:docMk/>
          <pc:sldMk cId="2945151021" sldId="408"/>
        </pc:sldMkLst>
        <pc:spChg chg="mod">
          <ac:chgData name="Etienne Stanowski" userId="0ca37397-20e3-4b30-8095-3278ba003c76" providerId="ADAL" clId="{A569C064-8453-2A4C-8DBD-D5696D78B4B7}" dt="2022-06-22T10:26:59.728" v="506" actId="20577"/>
          <ac:spMkLst>
            <pc:docMk/>
            <pc:sldMk cId="2945151021" sldId="408"/>
            <ac:spMk id="5" creationId="{B0AD6025-4A33-1A40-AB0E-8E397AD900EC}"/>
          </ac:spMkLst>
        </pc:spChg>
        <pc:spChg chg="mod">
          <ac:chgData name="Etienne Stanowski" userId="0ca37397-20e3-4b30-8095-3278ba003c76" providerId="ADAL" clId="{A569C064-8453-2A4C-8DBD-D5696D78B4B7}" dt="2022-06-22T10:00:53.224" v="80" actId="20577"/>
          <ac:spMkLst>
            <pc:docMk/>
            <pc:sldMk cId="2945151021" sldId="408"/>
            <ac:spMk id="13" creationId="{079395B0-B734-3D4E-858C-9FF3FA8EEE03}"/>
          </ac:spMkLst>
        </pc:spChg>
      </pc:sldChg>
      <pc:sldChg chg="modSp mod">
        <pc:chgData name="Etienne Stanowski" userId="0ca37397-20e3-4b30-8095-3278ba003c76" providerId="ADAL" clId="{A569C064-8453-2A4C-8DBD-D5696D78B4B7}" dt="2022-06-22T10:33:46.562" v="769" actId="20577"/>
        <pc:sldMkLst>
          <pc:docMk/>
          <pc:sldMk cId="3128681274" sldId="410"/>
        </pc:sldMkLst>
        <pc:spChg chg="mod">
          <ac:chgData name="Etienne Stanowski" userId="0ca37397-20e3-4b30-8095-3278ba003c76" providerId="ADAL" clId="{A569C064-8453-2A4C-8DBD-D5696D78B4B7}" dt="2022-06-22T10:33:46.562" v="769" actId="20577"/>
          <ac:spMkLst>
            <pc:docMk/>
            <pc:sldMk cId="3128681274" sldId="410"/>
            <ac:spMk id="2" creationId="{7A1C0028-91FF-4D06-B43B-9F9E9ED8E4B9}"/>
          </ac:spMkLst>
        </pc:spChg>
      </pc:sldChg>
      <pc:sldChg chg="modSp mod">
        <pc:chgData name="Etienne Stanowski" userId="0ca37397-20e3-4b30-8095-3278ba003c76" providerId="ADAL" clId="{A569C064-8453-2A4C-8DBD-D5696D78B4B7}" dt="2022-06-22T10:30:21.602" v="730" actId="27636"/>
        <pc:sldMkLst>
          <pc:docMk/>
          <pc:sldMk cId="232580846" sldId="411"/>
        </pc:sldMkLst>
        <pc:spChg chg="mod">
          <ac:chgData name="Etienne Stanowski" userId="0ca37397-20e3-4b30-8095-3278ba003c76" providerId="ADAL" clId="{A569C064-8453-2A4C-8DBD-D5696D78B4B7}" dt="2022-06-22T10:30:21.602" v="730" actId="27636"/>
          <ac:spMkLst>
            <pc:docMk/>
            <pc:sldMk cId="232580846" sldId="411"/>
            <ac:spMk id="5" creationId="{B0AD6025-4A33-1A40-AB0E-8E397AD900EC}"/>
          </ac:spMkLst>
        </pc:spChg>
        <pc:spChg chg="mod">
          <ac:chgData name="Etienne Stanowski" userId="0ca37397-20e3-4b30-8095-3278ba003c76" providerId="ADAL" clId="{A569C064-8453-2A4C-8DBD-D5696D78B4B7}" dt="2022-06-22T10:04:08.110" v="275" actId="20577"/>
          <ac:spMkLst>
            <pc:docMk/>
            <pc:sldMk cId="232580846" sldId="411"/>
            <ac:spMk id="13" creationId="{079395B0-B734-3D4E-858C-9FF3FA8EEE03}"/>
          </ac:spMkLst>
        </pc:spChg>
      </pc:sldChg>
      <pc:sldChg chg="modSp add ord">
        <pc:chgData name="Etienne Stanowski" userId="0ca37397-20e3-4b30-8095-3278ba003c76" providerId="ADAL" clId="{A569C064-8453-2A4C-8DBD-D5696D78B4B7}" dt="2022-06-22T10:35:31.212" v="783"/>
        <pc:sldMkLst>
          <pc:docMk/>
          <pc:sldMk cId="28437919" sldId="412"/>
        </pc:sldMkLst>
        <pc:spChg chg="mod">
          <ac:chgData name="Etienne Stanowski" userId="0ca37397-20e3-4b30-8095-3278ba003c76" providerId="ADAL" clId="{A569C064-8453-2A4C-8DBD-D5696D78B4B7}" dt="2022-06-22T10:35:31.212" v="783"/>
          <ac:spMkLst>
            <pc:docMk/>
            <pc:sldMk cId="28437919" sldId="412"/>
            <ac:spMk id="2" creationId="{7A1C0028-91FF-4D06-B43B-9F9E9ED8E4B9}"/>
          </ac:spMkLst>
        </pc:spChg>
      </pc:sldChg>
      <pc:sldChg chg="del">
        <pc:chgData name="Etienne Stanowski" userId="0ca37397-20e3-4b30-8095-3278ba003c76" providerId="ADAL" clId="{A569C064-8453-2A4C-8DBD-D5696D78B4B7}" dt="2022-06-22T10:30:50.314" v="733" actId="2696"/>
        <pc:sldMkLst>
          <pc:docMk/>
          <pc:sldMk cId="4114670149" sldId="412"/>
        </pc:sldMkLst>
      </pc:sldChg>
      <pc:sldChg chg="modSp add mod ord">
        <pc:chgData name="Etienne Stanowski" userId="0ca37397-20e3-4b30-8095-3278ba003c76" providerId="ADAL" clId="{A569C064-8453-2A4C-8DBD-D5696D78B4B7}" dt="2022-06-22T10:36:03.164" v="801" actId="20577"/>
        <pc:sldMkLst>
          <pc:docMk/>
          <pc:sldMk cId="938902283" sldId="413"/>
        </pc:sldMkLst>
        <pc:spChg chg="mod">
          <ac:chgData name="Etienne Stanowski" userId="0ca37397-20e3-4b30-8095-3278ba003c76" providerId="ADAL" clId="{A569C064-8453-2A4C-8DBD-D5696D78B4B7}" dt="2022-06-22T10:36:03.164" v="801" actId="20577"/>
          <ac:spMkLst>
            <pc:docMk/>
            <pc:sldMk cId="938902283" sldId="413"/>
            <ac:spMk id="2" creationId="{7A1C0028-91FF-4D06-B43B-9F9E9ED8E4B9}"/>
          </ac:spMkLst>
        </pc:spChg>
      </pc:sldChg>
      <pc:sldChg chg="del">
        <pc:chgData name="Etienne Stanowski" userId="0ca37397-20e3-4b30-8095-3278ba003c76" providerId="ADAL" clId="{A569C064-8453-2A4C-8DBD-D5696D78B4B7}" dt="2022-06-22T10:30:51.129" v="737" actId="2696"/>
        <pc:sldMkLst>
          <pc:docMk/>
          <pc:sldMk cId="3957304310" sldId="413"/>
        </pc:sldMkLst>
      </pc:sldChg>
      <pc:sldChg chg="addSp delSp modSp add mod ord modAnim">
        <pc:chgData name="Etienne Stanowski" userId="0ca37397-20e3-4b30-8095-3278ba003c76" providerId="ADAL" clId="{A569C064-8453-2A4C-8DBD-D5696D78B4B7}" dt="2022-06-22T10:41:05.772" v="823" actId="478"/>
        <pc:sldMkLst>
          <pc:docMk/>
          <pc:sldMk cId="384484894" sldId="414"/>
        </pc:sldMkLst>
        <pc:spChg chg="add del mod">
          <ac:chgData name="Etienne Stanowski" userId="0ca37397-20e3-4b30-8095-3278ba003c76" providerId="ADAL" clId="{A569C064-8453-2A4C-8DBD-D5696D78B4B7}" dt="2022-06-22T10:40:20.278" v="817" actId="478"/>
          <ac:spMkLst>
            <pc:docMk/>
            <pc:sldMk cId="384484894" sldId="414"/>
            <ac:spMk id="3" creationId="{3132BB28-7531-0286-F60D-665F08AFA439}"/>
          </ac:spMkLst>
        </pc:spChg>
        <pc:spChg chg="del">
          <ac:chgData name="Etienne Stanowski" userId="0ca37397-20e3-4b30-8095-3278ba003c76" providerId="ADAL" clId="{A569C064-8453-2A4C-8DBD-D5696D78B4B7}" dt="2022-06-22T10:40:13.081" v="815" actId="478"/>
          <ac:spMkLst>
            <pc:docMk/>
            <pc:sldMk cId="384484894" sldId="414"/>
            <ac:spMk id="5" creationId="{B0AD6025-4A33-1A40-AB0E-8E397AD900EC}"/>
          </ac:spMkLst>
        </pc:spChg>
        <pc:spChg chg="add del mod">
          <ac:chgData name="Etienne Stanowski" userId="0ca37397-20e3-4b30-8095-3278ba003c76" providerId="ADAL" clId="{A569C064-8453-2A4C-8DBD-D5696D78B4B7}" dt="2022-06-22T10:40:26.022" v="818" actId="478"/>
          <ac:spMkLst>
            <pc:docMk/>
            <pc:sldMk cId="384484894" sldId="414"/>
            <ac:spMk id="6" creationId="{74CF5114-FF85-6B38-8A2B-248E439868FA}"/>
          </ac:spMkLst>
        </pc:spChg>
        <pc:spChg chg="add del mod">
          <ac:chgData name="Etienne Stanowski" userId="0ca37397-20e3-4b30-8095-3278ba003c76" providerId="ADAL" clId="{A569C064-8453-2A4C-8DBD-D5696D78B4B7}" dt="2022-06-22T10:40:42.672" v="819" actId="478"/>
          <ac:spMkLst>
            <pc:docMk/>
            <pc:sldMk cId="384484894" sldId="414"/>
            <ac:spMk id="8" creationId="{EA1D700F-0E72-59C9-584C-246AD7ED9C91}"/>
          </ac:spMkLst>
        </pc:spChg>
        <pc:spChg chg="add mod">
          <ac:chgData name="Etienne Stanowski" userId="0ca37397-20e3-4b30-8095-3278ba003c76" providerId="ADAL" clId="{A569C064-8453-2A4C-8DBD-D5696D78B4B7}" dt="2022-06-22T10:40:14.347" v="816"/>
          <ac:spMkLst>
            <pc:docMk/>
            <pc:sldMk cId="384484894" sldId="414"/>
            <ac:spMk id="9" creationId="{A9B383C8-E747-B320-B8B7-FA87E84D9CF5}"/>
          </ac:spMkLst>
        </pc:spChg>
        <pc:spChg chg="add del mod">
          <ac:chgData name="Etienne Stanowski" userId="0ca37397-20e3-4b30-8095-3278ba003c76" providerId="ADAL" clId="{A569C064-8453-2A4C-8DBD-D5696D78B4B7}" dt="2022-06-22T10:41:05.772" v="823" actId="478"/>
          <ac:spMkLst>
            <pc:docMk/>
            <pc:sldMk cId="384484894" sldId="414"/>
            <ac:spMk id="10" creationId="{07ADE500-DFEC-0D73-B0EF-7418AA46B6D3}"/>
          </ac:spMkLst>
        </pc:spChg>
        <pc:spChg chg="add mod">
          <ac:chgData name="Etienne Stanowski" userId="0ca37397-20e3-4b30-8095-3278ba003c76" providerId="ADAL" clId="{A569C064-8453-2A4C-8DBD-D5696D78B4B7}" dt="2022-06-22T10:40:14.347" v="816"/>
          <ac:spMkLst>
            <pc:docMk/>
            <pc:sldMk cId="384484894" sldId="414"/>
            <ac:spMk id="11" creationId="{70ECEC65-60F5-C016-4F54-A36A96EF70DF}"/>
          </ac:spMkLst>
        </pc:spChg>
        <pc:spChg chg="del">
          <ac:chgData name="Etienne Stanowski" userId="0ca37397-20e3-4b30-8095-3278ba003c76" providerId="ADAL" clId="{A569C064-8453-2A4C-8DBD-D5696D78B4B7}" dt="2022-06-22T10:40:13.081" v="815" actId="478"/>
          <ac:spMkLst>
            <pc:docMk/>
            <pc:sldMk cId="384484894" sldId="414"/>
            <ac:spMk id="13" creationId="{079395B0-B734-3D4E-858C-9FF3FA8EEE03}"/>
          </ac:spMkLst>
        </pc:spChg>
        <pc:spChg chg="add mod">
          <ac:chgData name="Etienne Stanowski" userId="0ca37397-20e3-4b30-8095-3278ba003c76" providerId="ADAL" clId="{A569C064-8453-2A4C-8DBD-D5696D78B4B7}" dt="2022-06-22T10:40:14.347" v="816"/>
          <ac:spMkLst>
            <pc:docMk/>
            <pc:sldMk cId="384484894" sldId="414"/>
            <ac:spMk id="14" creationId="{F4527C19-8335-95E6-435B-2DBC51688F5A}"/>
          </ac:spMkLst>
        </pc:spChg>
        <pc:spChg chg="add mod">
          <ac:chgData name="Etienne Stanowski" userId="0ca37397-20e3-4b30-8095-3278ba003c76" providerId="ADAL" clId="{A569C064-8453-2A4C-8DBD-D5696D78B4B7}" dt="2022-06-22T10:40:14.347" v="816"/>
          <ac:spMkLst>
            <pc:docMk/>
            <pc:sldMk cId="384484894" sldId="414"/>
            <ac:spMk id="15" creationId="{459C2D10-20F9-B93D-E627-8737D8048817}"/>
          </ac:spMkLst>
        </pc:spChg>
        <pc:spChg chg="add mod">
          <ac:chgData name="Etienne Stanowski" userId="0ca37397-20e3-4b30-8095-3278ba003c76" providerId="ADAL" clId="{A569C064-8453-2A4C-8DBD-D5696D78B4B7}" dt="2022-06-22T10:40:14.347" v="816"/>
          <ac:spMkLst>
            <pc:docMk/>
            <pc:sldMk cId="384484894" sldId="414"/>
            <ac:spMk id="16" creationId="{CAAF8F26-BE78-16B1-2770-B3A83F7EE181}"/>
          </ac:spMkLst>
        </pc:spChg>
        <pc:cxnChg chg="add mod">
          <ac:chgData name="Etienne Stanowski" userId="0ca37397-20e3-4b30-8095-3278ba003c76" providerId="ADAL" clId="{A569C064-8453-2A4C-8DBD-D5696D78B4B7}" dt="2022-06-22T10:40:14.347" v="816"/>
          <ac:cxnSpMkLst>
            <pc:docMk/>
            <pc:sldMk cId="384484894" sldId="414"/>
            <ac:cxnSpMk id="12" creationId="{AC018F82-134E-B0BE-B504-26C19CF72456}"/>
          </ac:cxnSpMkLst>
        </pc:cxnChg>
      </pc:sldChg>
      <pc:sldChg chg="addSp delSp modSp add mod delAnim modAnim">
        <pc:chgData name="Etienne Stanowski" userId="0ca37397-20e3-4b30-8095-3278ba003c76" providerId="ADAL" clId="{A569C064-8453-2A4C-8DBD-D5696D78B4B7}" dt="2022-06-22T10:41:29.756" v="829" actId="478"/>
        <pc:sldMkLst>
          <pc:docMk/>
          <pc:sldMk cId="1121282425" sldId="415"/>
        </pc:sldMkLst>
        <pc:spChg chg="del">
          <ac:chgData name="Etienne Stanowski" userId="0ca37397-20e3-4b30-8095-3278ba003c76" providerId="ADAL" clId="{A569C064-8453-2A4C-8DBD-D5696D78B4B7}" dt="2022-06-22T10:40:58.347" v="822" actId="478"/>
          <ac:spMkLst>
            <pc:docMk/>
            <pc:sldMk cId="1121282425" sldId="415"/>
            <ac:spMk id="9" creationId="{A9B383C8-E747-B320-B8B7-FA87E84D9CF5}"/>
          </ac:spMkLst>
        </pc:spChg>
        <pc:spChg chg="del">
          <ac:chgData name="Etienne Stanowski" userId="0ca37397-20e3-4b30-8095-3278ba003c76" providerId="ADAL" clId="{A569C064-8453-2A4C-8DBD-D5696D78B4B7}" dt="2022-06-22T10:40:58.347" v="822" actId="478"/>
          <ac:spMkLst>
            <pc:docMk/>
            <pc:sldMk cId="1121282425" sldId="415"/>
            <ac:spMk id="10" creationId="{07ADE500-DFEC-0D73-B0EF-7418AA46B6D3}"/>
          </ac:spMkLst>
        </pc:spChg>
        <pc:spChg chg="del">
          <ac:chgData name="Etienne Stanowski" userId="0ca37397-20e3-4b30-8095-3278ba003c76" providerId="ADAL" clId="{A569C064-8453-2A4C-8DBD-D5696D78B4B7}" dt="2022-06-22T10:40:58.347" v="822" actId="478"/>
          <ac:spMkLst>
            <pc:docMk/>
            <pc:sldMk cId="1121282425" sldId="415"/>
            <ac:spMk id="11" creationId="{70ECEC65-60F5-C016-4F54-A36A96EF70DF}"/>
          </ac:spMkLst>
        </pc:spChg>
        <pc:spChg chg="add del mod">
          <ac:chgData name="Etienne Stanowski" userId="0ca37397-20e3-4b30-8095-3278ba003c76" providerId="ADAL" clId="{A569C064-8453-2A4C-8DBD-D5696D78B4B7}" dt="2022-06-22T10:41:23.189" v="827" actId="478"/>
          <ac:spMkLst>
            <pc:docMk/>
            <pc:sldMk cId="1121282425" sldId="415"/>
            <ac:spMk id="13" creationId="{C0EAB4ED-59F6-D144-463E-D5705029FDED}"/>
          </ac:spMkLst>
        </pc:spChg>
        <pc:spChg chg="del">
          <ac:chgData name="Etienne Stanowski" userId="0ca37397-20e3-4b30-8095-3278ba003c76" providerId="ADAL" clId="{A569C064-8453-2A4C-8DBD-D5696D78B4B7}" dt="2022-06-22T10:40:58.347" v="822" actId="478"/>
          <ac:spMkLst>
            <pc:docMk/>
            <pc:sldMk cId="1121282425" sldId="415"/>
            <ac:spMk id="14" creationId="{F4527C19-8335-95E6-435B-2DBC51688F5A}"/>
          </ac:spMkLst>
        </pc:spChg>
        <pc:spChg chg="del">
          <ac:chgData name="Etienne Stanowski" userId="0ca37397-20e3-4b30-8095-3278ba003c76" providerId="ADAL" clId="{A569C064-8453-2A4C-8DBD-D5696D78B4B7}" dt="2022-06-22T10:40:58.347" v="822" actId="478"/>
          <ac:spMkLst>
            <pc:docMk/>
            <pc:sldMk cId="1121282425" sldId="415"/>
            <ac:spMk id="15" creationId="{459C2D10-20F9-B93D-E627-8737D8048817}"/>
          </ac:spMkLst>
        </pc:spChg>
        <pc:spChg chg="del">
          <ac:chgData name="Etienne Stanowski" userId="0ca37397-20e3-4b30-8095-3278ba003c76" providerId="ADAL" clId="{A569C064-8453-2A4C-8DBD-D5696D78B4B7}" dt="2022-06-22T10:40:58.347" v="822" actId="478"/>
          <ac:spMkLst>
            <pc:docMk/>
            <pc:sldMk cId="1121282425" sldId="415"/>
            <ac:spMk id="16" creationId="{CAAF8F26-BE78-16B1-2770-B3A83F7EE181}"/>
          </ac:spMkLst>
        </pc:spChg>
        <pc:spChg chg="add del mod">
          <ac:chgData name="Etienne Stanowski" userId="0ca37397-20e3-4b30-8095-3278ba003c76" providerId="ADAL" clId="{A569C064-8453-2A4C-8DBD-D5696D78B4B7}" dt="2022-06-22T10:41:22.056" v="826" actId="478"/>
          <ac:spMkLst>
            <pc:docMk/>
            <pc:sldMk cId="1121282425" sldId="415"/>
            <ac:spMk id="17" creationId="{6029FAFE-5D8E-9D20-C7B2-55A51FFB1F9D}"/>
          </ac:spMkLst>
        </pc:spChg>
        <pc:spChg chg="add del mod">
          <ac:chgData name="Etienne Stanowski" userId="0ca37397-20e3-4b30-8095-3278ba003c76" providerId="ADAL" clId="{A569C064-8453-2A4C-8DBD-D5696D78B4B7}" dt="2022-06-22T10:41:27.473" v="828" actId="478"/>
          <ac:spMkLst>
            <pc:docMk/>
            <pc:sldMk cId="1121282425" sldId="415"/>
            <ac:spMk id="18" creationId="{7BC4C793-0B46-A6FD-F51F-F12BCD48FC6E}"/>
          </ac:spMkLst>
        </pc:spChg>
        <pc:spChg chg="add del mod">
          <ac:chgData name="Etienne Stanowski" userId="0ca37397-20e3-4b30-8095-3278ba003c76" providerId="ADAL" clId="{A569C064-8453-2A4C-8DBD-D5696D78B4B7}" dt="2022-06-22T10:41:20.525" v="825" actId="478"/>
          <ac:spMkLst>
            <pc:docMk/>
            <pc:sldMk cId="1121282425" sldId="415"/>
            <ac:spMk id="19" creationId="{7E6ECDD8-C0F7-36D1-6545-057E4F7D21F6}"/>
          </ac:spMkLst>
        </pc:spChg>
        <pc:spChg chg="add mod">
          <ac:chgData name="Etienne Stanowski" userId="0ca37397-20e3-4b30-8095-3278ba003c76" providerId="ADAL" clId="{A569C064-8453-2A4C-8DBD-D5696D78B4B7}" dt="2022-06-22T10:41:14.649" v="824"/>
          <ac:spMkLst>
            <pc:docMk/>
            <pc:sldMk cId="1121282425" sldId="415"/>
            <ac:spMk id="20" creationId="{F193B5C1-2146-657D-9DB1-EA8901907EB5}"/>
          </ac:spMkLst>
        </pc:spChg>
        <pc:spChg chg="add del mod">
          <ac:chgData name="Etienne Stanowski" userId="0ca37397-20e3-4b30-8095-3278ba003c76" providerId="ADAL" clId="{A569C064-8453-2A4C-8DBD-D5696D78B4B7}" dt="2022-06-22T10:41:29.756" v="829" actId="478"/>
          <ac:spMkLst>
            <pc:docMk/>
            <pc:sldMk cId="1121282425" sldId="415"/>
            <ac:spMk id="21" creationId="{CFCEFB3B-0039-2DDC-D21C-A8CD33CDD8A1}"/>
          </ac:spMkLst>
        </pc:spChg>
        <pc:spChg chg="add mod">
          <ac:chgData name="Etienne Stanowski" userId="0ca37397-20e3-4b30-8095-3278ba003c76" providerId="ADAL" clId="{A569C064-8453-2A4C-8DBD-D5696D78B4B7}" dt="2022-06-22T10:41:14.649" v="824"/>
          <ac:spMkLst>
            <pc:docMk/>
            <pc:sldMk cId="1121282425" sldId="415"/>
            <ac:spMk id="22" creationId="{D415BFB5-D4F1-9BBB-479B-542F45EA848E}"/>
          </ac:spMkLst>
        </pc:spChg>
        <pc:spChg chg="add mod">
          <ac:chgData name="Etienne Stanowski" userId="0ca37397-20e3-4b30-8095-3278ba003c76" providerId="ADAL" clId="{A569C064-8453-2A4C-8DBD-D5696D78B4B7}" dt="2022-06-22T10:41:14.649" v="824"/>
          <ac:spMkLst>
            <pc:docMk/>
            <pc:sldMk cId="1121282425" sldId="415"/>
            <ac:spMk id="24" creationId="{56B6749D-CB5D-2712-51EB-1A850CEC6397}"/>
          </ac:spMkLst>
        </pc:spChg>
        <pc:spChg chg="add mod">
          <ac:chgData name="Etienne Stanowski" userId="0ca37397-20e3-4b30-8095-3278ba003c76" providerId="ADAL" clId="{A569C064-8453-2A4C-8DBD-D5696D78B4B7}" dt="2022-06-22T10:41:14.649" v="824"/>
          <ac:spMkLst>
            <pc:docMk/>
            <pc:sldMk cId="1121282425" sldId="415"/>
            <ac:spMk id="25" creationId="{31005A06-7BEE-F681-A1D0-3BDFD8C5C7BD}"/>
          </ac:spMkLst>
        </pc:spChg>
        <pc:spChg chg="add mod">
          <ac:chgData name="Etienne Stanowski" userId="0ca37397-20e3-4b30-8095-3278ba003c76" providerId="ADAL" clId="{A569C064-8453-2A4C-8DBD-D5696D78B4B7}" dt="2022-06-22T10:41:14.649" v="824"/>
          <ac:spMkLst>
            <pc:docMk/>
            <pc:sldMk cId="1121282425" sldId="415"/>
            <ac:spMk id="26" creationId="{81FF857C-C3A4-B099-27C3-CB4F60510B47}"/>
          </ac:spMkLst>
        </pc:spChg>
        <pc:spChg chg="add mod">
          <ac:chgData name="Etienne Stanowski" userId="0ca37397-20e3-4b30-8095-3278ba003c76" providerId="ADAL" clId="{A569C064-8453-2A4C-8DBD-D5696D78B4B7}" dt="2022-06-22T10:41:14.649" v="824"/>
          <ac:spMkLst>
            <pc:docMk/>
            <pc:sldMk cId="1121282425" sldId="415"/>
            <ac:spMk id="27" creationId="{8CC0663A-48FB-E813-718C-125FB8429A45}"/>
          </ac:spMkLst>
        </pc:spChg>
        <pc:spChg chg="add mod">
          <ac:chgData name="Etienne Stanowski" userId="0ca37397-20e3-4b30-8095-3278ba003c76" providerId="ADAL" clId="{A569C064-8453-2A4C-8DBD-D5696D78B4B7}" dt="2022-06-22T10:41:14.649" v="824"/>
          <ac:spMkLst>
            <pc:docMk/>
            <pc:sldMk cId="1121282425" sldId="415"/>
            <ac:spMk id="28" creationId="{DB254393-FDB6-2910-BE9D-E9B051D18896}"/>
          </ac:spMkLst>
        </pc:spChg>
        <pc:spChg chg="add mod">
          <ac:chgData name="Etienne Stanowski" userId="0ca37397-20e3-4b30-8095-3278ba003c76" providerId="ADAL" clId="{A569C064-8453-2A4C-8DBD-D5696D78B4B7}" dt="2022-06-22T10:41:14.649" v="824"/>
          <ac:spMkLst>
            <pc:docMk/>
            <pc:sldMk cId="1121282425" sldId="415"/>
            <ac:spMk id="29" creationId="{3518FE10-C8A9-E52D-FF96-1E9702F1BB88}"/>
          </ac:spMkLst>
        </pc:spChg>
        <pc:cxnChg chg="del">
          <ac:chgData name="Etienne Stanowski" userId="0ca37397-20e3-4b30-8095-3278ba003c76" providerId="ADAL" clId="{A569C064-8453-2A4C-8DBD-D5696D78B4B7}" dt="2022-06-22T10:40:58.347" v="822" actId="478"/>
          <ac:cxnSpMkLst>
            <pc:docMk/>
            <pc:sldMk cId="1121282425" sldId="415"/>
            <ac:cxnSpMk id="12" creationId="{AC018F82-134E-B0BE-B504-26C19CF72456}"/>
          </ac:cxnSpMkLst>
        </pc:cxnChg>
        <pc:cxnChg chg="add mod">
          <ac:chgData name="Etienne Stanowski" userId="0ca37397-20e3-4b30-8095-3278ba003c76" providerId="ADAL" clId="{A569C064-8453-2A4C-8DBD-D5696D78B4B7}" dt="2022-06-22T10:41:14.649" v="824"/>
          <ac:cxnSpMkLst>
            <pc:docMk/>
            <pc:sldMk cId="1121282425" sldId="415"/>
            <ac:cxnSpMk id="23" creationId="{D2E7C9D6-23B1-7BB2-632A-7650BCB731C1}"/>
          </ac:cxnSpMkLst>
        </pc:cxnChg>
      </pc:sldChg>
      <pc:sldChg chg="del">
        <pc:chgData name="Etienne Stanowski" userId="0ca37397-20e3-4b30-8095-3278ba003c76" providerId="ADAL" clId="{A569C064-8453-2A4C-8DBD-D5696D78B4B7}" dt="2022-06-22T10:30:50.032" v="731" actId="2696"/>
        <pc:sldMkLst>
          <pc:docMk/>
          <pc:sldMk cId="2742183969" sldId="415"/>
        </pc:sldMkLst>
      </pc:sldChg>
      <pc:sldChg chg="addSp delSp modSp add mod delAnim modAnim">
        <pc:chgData name="Etienne Stanowski" userId="0ca37397-20e3-4b30-8095-3278ba003c76" providerId="ADAL" clId="{A569C064-8453-2A4C-8DBD-D5696D78B4B7}" dt="2022-06-22T10:42:11.376" v="834" actId="1076"/>
        <pc:sldMkLst>
          <pc:docMk/>
          <pc:sldMk cId="4038713631" sldId="416"/>
        </pc:sldMkLst>
        <pc:spChg chg="add mod">
          <ac:chgData name="Etienne Stanowski" userId="0ca37397-20e3-4b30-8095-3278ba003c76" providerId="ADAL" clId="{A569C064-8453-2A4C-8DBD-D5696D78B4B7}" dt="2022-06-22T10:42:03.019" v="833"/>
          <ac:spMkLst>
            <pc:docMk/>
            <pc:sldMk cId="4038713631" sldId="416"/>
            <ac:spMk id="11" creationId="{BEEDF50C-347E-E808-B49F-D202250C6DF2}"/>
          </ac:spMkLst>
        </pc:spChg>
        <pc:spChg chg="add mod">
          <ac:chgData name="Etienne Stanowski" userId="0ca37397-20e3-4b30-8095-3278ba003c76" providerId="ADAL" clId="{A569C064-8453-2A4C-8DBD-D5696D78B4B7}" dt="2022-06-22T10:42:03.019" v="833"/>
          <ac:spMkLst>
            <pc:docMk/>
            <pc:sldMk cId="4038713631" sldId="416"/>
            <ac:spMk id="12" creationId="{A2FF14A0-F979-EF55-1D2B-091A29DC285B}"/>
          </ac:spMkLst>
        </pc:spChg>
        <pc:spChg chg="add mod">
          <ac:chgData name="Etienne Stanowski" userId="0ca37397-20e3-4b30-8095-3278ba003c76" providerId="ADAL" clId="{A569C064-8453-2A4C-8DBD-D5696D78B4B7}" dt="2022-06-22T10:42:03.019" v="833"/>
          <ac:spMkLst>
            <pc:docMk/>
            <pc:sldMk cId="4038713631" sldId="416"/>
            <ac:spMk id="15" creationId="{A12B1EDE-5A42-7165-6C21-21D3E01D39A3}"/>
          </ac:spMkLst>
        </pc:spChg>
        <pc:spChg chg="add mod">
          <ac:chgData name="Etienne Stanowski" userId="0ca37397-20e3-4b30-8095-3278ba003c76" providerId="ADAL" clId="{A569C064-8453-2A4C-8DBD-D5696D78B4B7}" dt="2022-06-22T10:42:03.019" v="833"/>
          <ac:spMkLst>
            <pc:docMk/>
            <pc:sldMk cId="4038713631" sldId="416"/>
            <ac:spMk id="16" creationId="{CD243FCD-B09D-E60F-0CF3-84FCD7B8180B}"/>
          </ac:spMkLst>
        </pc:spChg>
        <pc:spChg chg="del">
          <ac:chgData name="Etienne Stanowski" userId="0ca37397-20e3-4b30-8095-3278ba003c76" providerId="ADAL" clId="{A569C064-8453-2A4C-8DBD-D5696D78B4B7}" dt="2022-06-22T10:41:45.722" v="832" actId="478"/>
          <ac:spMkLst>
            <pc:docMk/>
            <pc:sldMk cId="4038713631" sldId="416"/>
            <ac:spMk id="20" creationId="{F193B5C1-2146-657D-9DB1-EA8901907EB5}"/>
          </ac:spMkLst>
        </pc:spChg>
        <pc:spChg chg="del">
          <ac:chgData name="Etienne Stanowski" userId="0ca37397-20e3-4b30-8095-3278ba003c76" providerId="ADAL" clId="{A569C064-8453-2A4C-8DBD-D5696D78B4B7}" dt="2022-06-22T10:41:45.722" v="832" actId="478"/>
          <ac:spMkLst>
            <pc:docMk/>
            <pc:sldMk cId="4038713631" sldId="416"/>
            <ac:spMk id="22" creationId="{D415BFB5-D4F1-9BBB-479B-542F45EA848E}"/>
          </ac:spMkLst>
        </pc:spChg>
        <pc:spChg chg="del">
          <ac:chgData name="Etienne Stanowski" userId="0ca37397-20e3-4b30-8095-3278ba003c76" providerId="ADAL" clId="{A569C064-8453-2A4C-8DBD-D5696D78B4B7}" dt="2022-06-22T10:41:45.722" v="832" actId="478"/>
          <ac:spMkLst>
            <pc:docMk/>
            <pc:sldMk cId="4038713631" sldId="416"/>
            <ac:spMk id="24" creationId="{56B6749D-CB5D-2712-51EB-1A850CEC6397}"/>
          </ac:spMkLst>
        </pc:spChg>
        <pc:spChg chg="del">
          <ac:chgData name="Etienne Stanowski" userId="0ca37397-20e3-4b30-8095-3278ba003c76" providerId="ADAL" clId="{A569C064-8453-2A4C-8DBD-D5696D78B4B7}" dt="2022-06-22T10:41:45.722" v="832" actId="478"/>
          <ac:spMkLst>
            <pc:docMk/>
            <pc:sldMk cId="4038713631" sldId="416"/>
            <ac:spMk id="25" creationId="{31005A06-7BEE-F681-A1D0-3BDFD8C5C7BD}"/>
          </ac:spMkLst>
        </pc:spChg>
        <pc:spChg chg="del">
          <ac:chgData name="Etienne Stanowski" userId="0ca37397-20e3-4b30-8095-3278ba003c76" providerId="ADAL" clId="{A569C064-8453-2A4C-8DBD-D5696D78B4B7}" dt="2022-06-22T10:41:45.722" v="832" actId="478"/>
          <ac:spMkLst>
            <pc:docMk/>
            <pc:sldMk cId="4038713631" sldId="416"/>
            <ac:spMk id="26" creationId="{81FF857C-C3A4-B099-27C3-CB4F60510B47}"/>
          </ac:spMkLst>
        </pc:spChg>
        <pc:spChg chg="del">
          <ac:chgData name="Etienne Stanowski" userId="0ca37397-20e3-4b30-8095-3278ba003c76" providerId="ADAL" clId="{A569C064-8453-2A4C-8DBD-D5696D78B4B7}" dt="2022-06-22T10:41:45.722" v="832" actId="478"/>
          <ac:spMkLst>
            <pc:docMk/>
            <pc:sldMk cId="4038713631" sldId="416"/>
            <ac:spMk id="27" creationId="{8CC0663A-48FB-E813-718C-125FB8429A45}"/>
          </ac:spMkLst>
        </pc:spChg>
        <pc:spChg chg="del">
          <ac:chgData name="Etienne Stanowski" userId="0ca37397-20e3-4b30-8095-3278ba003c76" providerId="ADAL" clId="{A569C064-8453-2A4C-8DBD-D5696D78B4B7}" dt="2022-06-22T10:41:45.722" v="832" actId="478"/>
          <ac:spMkLst>
            <pc:docMk/>
            <pc:sldMk cId="4038713631" sldId="416"/>
            <ac:spMk id="28" creationId="{DB254393-FDB6-2910-BE9D-E9B051D18896}"/>
          </ac:spMkLst>
        </pc:spChg>
        <pc:spChg chg="del">
          <ac:chgData name="Etienne Stanowski" userId="0ca37397-20e3-4b30-8095-3278ba003c76" providerId="ADAL" clId="{A569C064-8453-2A4C-8DBD-D5696D78B4B7}" dt="2022-06-22T10:41:45.722" v="832" actId="478"/>
          <ac:spMkLst>
            <pc:docMk/>
            <pc:sldMk cId="4038713631" sldId="416"/>
            <ac:spMk id="29" creationId="{3518FE10-C8A9-E52D-FF96-1E9702F1BB88}"/>
          </ac:spMkLst>
        </pc:spChg>
        <pc:picChg chg="add mod">
          <ac:chgData name="Etienne Stanowski" userId="0ca37397-20e3-4b30-8095-3278ba003c76" providerId="ADAL" clId="{A569C064-8453-2A4C-8DBD-D5696D78B4B7}" dt="2022-06-22T10:42:11.376" v="834" actId="1076"/>
          <ac:picMkLst>
            <pc:docMk/>
            <pc:sldMk cId="4038713631" sldId="416"/>
            <ac:picMk id="14" creationId="{C8BE3D2D-70A2-085B-FD3C-341F8C248C9C}"/>
          </ac:picMkLst>
        </pc:picChg>
        <pc:cxnChg chg="add mod">
          <ac:chgData name="Etienne Stanowski" userId="0ca37397-20e3-4b30-8095-3278ba003c76" providerId="ADAL" clId="{A569C064-8453-2A4C-8DBD-D5696D78B4B7}" dt="2022-06-22T10:42:03.019" v="833"/>
          <ac:cxnSpMkLst>
            <pc:docMk/>
            <pc:sldMk cId="4038713631" sldId="416"/>
            <ac:cxnSpMk id="13" creationId="{DBE35557-5569-CB9F-9F4D-9F188B99DDFF}"/>
          </ac:cxnSpMkLst>
        </pc:cxnChg>
        <pc:cxnChg chg="del">
          <ac:chgData name="Etienne Stanowski" userId="0ca37397-20e3-4b30-8095-3278ba003c76" providerId="ADAL" clId="{A569C064-8453-2A4C-8DBD-D5696D78B4B7}" dt="2022-06-22T10:41:45.722" v="832" actId="478"/>
          <ac:cxnSpMkLst>
            <pc:docMk/>
            <pc:sldMk cId="4038713631" sldId="416"/>
            <ac:cxnSpMk id="23" creationId="{D2E7C9D6-23B1-7BB2-632A-7650BCB731C1}"/>
          </ac:cxnSpMkLst>
        </pc:cxnChg>
      </pc:sldChg>
      <pc:sldChg chg="addSp delSp modSp add mod delAnim modAnim">
        <pc:chgData name="Etienne Stanowski" userId="0ca37397-20e3-4b30-8095-3278ba003c76" providerId="ADAL" clId="{A569C064-8453-2A4C-8DBD-D5696D78B4B7}" dt="2022-06-22T10:42:39.191" v="838"/>
        <pc:sldMkLst>
          <pc:docMk/>
          <pc:sldMk cId="2669300023" sldId="417"/>
        </pc:sldMkLst>
        <pc:spChg chg="add mod">
          <ac:chgData name="Etienne Stanowski" userId="0ca37397-20e3-4b30-8095-3278ba003c76" providerId="ADAL" clId="{A569C064-8453-2A4C-8DBD-D5696D78B4B7}" dt="2022-06-22T10:42:39.191" v="838"/>
          <ac:spMkLst>
            <pc:docMk/>
            <pc:sldMk cId="2669300023" sldId="417"/>
            <ac:spMk id="8" creationId="{33E726D6-D6C3-7A70-1880-62D06D4DA6B7}"/>
          </ac:spMkLst>
        </pc:spChg>
        <pc:spChg chg="add mod">
          <ac:chgData name="Etienne Stanowski" userId="0ca37397-20e3-4b30-8095-3278ba003c76" providerId="ADAL" clId="{A569C064-8453-2A4C-8DBD-D5696D78B4B7}" dt="2022-06-22T10:42:39.191" v="838"/>
          <ac:spMkLst>
            <pc:docMk/>
            <pc:sldMk cId="2669300023" sldId="417"/>
            <ac:spMk id="9" creationId="{DED4D45A-5521-EBB3-51E4-9F355BD5DA7F}"/>
          </ac:spMkLst>
        </pc:spChg>
        <pc:spChg chg="add mod">
          <ac:chgData name="Etienne Stanowski" userId="0ca37397-20e3-4b30-8095-3278ba003c76" providerId="ADAL" clId="{A569C064-8453-2A4C-8DBD-D5696D78B4B7}" dt="2022-06-22T10:42:39.191" v="838"/>
          <ac:spMkLst>
            <pc:docMk/>
            <pc:sldMk cId="2669300023" sldId="417"/>
            <ac:spMk id="10" creationId="{83186676-46BD-20D7-7FF9-CD8DE4EE2254}"/>
          </ac:spMkLst>
        </pc:spChg>
        <pc:spChg chg="del">
          <ac:chgData name="Etienne Stanowski" userId="0ca37397-20e3-4b30-8095-3278ba003c76" providerId="ADAL" clId="{A569C064-8453-2A4C-8DBD-D5696D78B4B7}" dt="2022-06-22T10:42:26.124" v="837" actId="478"/>
          <ac:spMkLst>
            <pc:docMk/>
            <pc:sldMk cId="2669300023" sldId="417"/>
            <ac:spMk id="11" creationId="{BEEDF50C-347E-E808-B49F-D202250C6DF2}"/>
          </ac:spMkLst>
        </pc:spChg>
        <pc:spChg chg="del">
          <ac:chgData name="Etienne Stanowski" userId="0ca37397-20e3-4b30-8095-3278ba003c76" providerId="ADAL" clId="{A569C064-8453-2A4C-8DBD-D5696D78B4B7}" dt="2022-06-22T10:42:26.124" v="837" actId="478"/>
          <ac:spMkLst>
            <pc:docMk/>
            <pc:sldMk cId="2669300023" sldId="417"/>
            <ac:spMk id="12" creationId="{A2FF14A0-F979-EF55-1D2B-091A29DC285B}"/>
          </ac:spMkLst>
        </pc:spChg>
        <pc:spChg chg="del">
          <ac:chgData name="Etienne Stanowski" userId="0ca37397-20e3-4b30-8095-3278ba003c76" providerId="ADAL" clId="{A569C064-8453-2A4C-8DBD-D5696D78B4B7}" dt="2022-06-22T10:42:26.124" v="837" actId="478"/>
          <ac:spMkLst>
            <pc:docMk/>
            <pc:sldMk cId="2669300023" sldId="417"/>
            <ac:spMk id="15" creationId="{A12B1EDE-5A42-7165-6C21-21D3E01D39A3}"/>
          </ac:spMkLst>
        </pc:spChg>
        <pc:spChg chg="del">
          <ac:chgData name="Etienne Stanowski" userId="0ca37397-20e3-4b30-8095-3278ba003c76" providerId="ADAL" clId="{A569C064-8453-2A4C-8DBD-D5696D78B4B7}" dt="2022-06-22T10:42:26.124" v="837" actId="478"/>
          <ac:spMkLst>
            <pc:docMk/>
            <pc:sldMk cId="2669300023" sldId="417"/>
            <ac:spMk id="16" creationId="{CD243FCD-B09D-E60F-0CF3-84FCD7B8180B}"/>
          </ac:spMkLst>
        </pc:spChg>
        <pc:spChg chg="add mod">
          <ac:chgData name="Etienne Stanowski" userId="0ca37397-20e3-4b30-8095-3278ba003c76" providerId="ADAL" clId="{A569C064-8453-2A4C-8DBD-D5696D78B4B7}" dt="2022-06-22T10:42:39.191" v="838"/>
          <ac:spMkLst>
            <pc:docMk/>
            <pc:sldMk cId="2669300023" sldId="417"/>
            <ac:spMk id="18" creationId="{4FCF3C20-B93B-470D-C3AF-DEF3AEB6F0A1}"/>
          </ac:spMkLst>
        </pc:spChg>
        <pc:spChg chg="add mod">
          <ac:chgData name="Etienne Stanowski" userId="0ca37397-20e3-4b30-8095-3278ba003c76" providerId="ADAL" clId="{A569C064-8453-2A4C-8DBD-D5696D78B4B7}" dt="2022-06-22T10:42:39.191" v="838"/>
          <ac:spMkLst>
            <pc:docMk/>
            <pc:sldMk cId="2669300023" sldId="417"/>
            <ac:spMk id="19" creationId="{51EF7AB0-D549-155B-6CC9-159C60DCF08A}"/>
          </ac:spMkLst>
        </pc:spChg>
        <pc:spChg chg="add mod">
          <ac:chgData name="Etienne Stanowski" userId="0ca37397-20e3-4b30-8095-3278ba003c76" providerId="ADAL" clId="{A569C064-8453-2A4C-8DBD-D5696D78B4B7}" dt="2022-06-22T10:42:39.191" v="838"/>
          <ac:spMkLst>
            <pc:docMk/>
            <pc:sldMk cId="2669300023" sldId="417"/>
            <ac:spMk id="20" creationId="{918ECE13-AA47-DDDF-ACBF-6BB5BE755ADE}"/>
          </ac:spMkLst>
        </pc:spChg>
        <pc:picChg chg="del">
          <ac:chgData name="Etienne Stanowski" userId="0ca37397-20e3-4b30-8095-3278ba003c76" providerId="ADAL" clId="{A569C064-8453-2A4C-8DBD-D5696D78B4B7}" dt="2022-06-22T10:42:26.124" v="837" actId="478"/>
          <ac:picMkLst>
            <pc:docMk/>
            <pc:sldMk cId="2669300023" sldId="417"/>
            <ac:picMk id="14" creationId="{C8BE3D2D-70A2-085B-FD3C-341F8C248C9C}"/>
          </ac:picMkLst>
        </pc:picChg>
        <pc:cxnChg chg="del">
          <ac:chgData name="Etienne Stanowski" userId="0ca37397-20e3-4b30-8095-3278ba003c76" providerId="ADAL" clId="{A569C064-8453-2A4C-8DBD-D5696D78B4B7}" dt="2022-06-22T10:42:26.124" v="837" actId="478"/>
          <ac:cxnSpMkLst>
            <pc:docMk/>
            <pc:sldMk cId="2669300023" sldId="417"/>
            <ac:cxnSpMk id="13" creationId="{DBE35557-5569-CB9F-9F4D-9F188B99DDFF}"/>
          </ac:cxnSpMkLst>
        </pc:cxnChg>
        <pc:cxnChg chg="add mod">
          <ac:chgData name="Etienne Stanowski" userId="0ca37397-20e3-4b30-8095-3278ba003c76" providerId="ADAL" clId="{A569C064-8453-2A4C-8DBD-D5696D78B4B7}" dt="2022-06-22T10:42:39.191" v="838"/>
          <ac:cxnSpMkLst>
            <pc:docMk/>
            <pc:sldMk cId="2669300023" sldId="417"/>
            <ac:cxnSpMk id="17" creationId="{26F9C637-09B4-8808-54F2-DA43AA895980}"/>
          </ac:cxnSpMkLst>
        </pc:cxnChg>
      </pc:sldChg>
      <pc:sldChg chg="del">
        <pc:chgData name="Etienne Stanowski" userId="0ca37397-20e3-4b30-8095-3278ba003c76" providerId="ADAL" clId="{A569C064-8453-2A4C-8DBD-D5696D78B4B7}" dt="2022-06-22T10:30:50.519" v="734" actId="2696"/>
        <pc:sldMkLst>
          <pc:docMk/>
          <pc:sldMk cId="4025156200" sldId="417"/>
        </pc:sldMkLst>
      </pc:sldChg>
      <pc:sldChg chg="addSp delSp modSp add mod delAnim modAnim">
        <pc:chgData name="Etienne Stanowski" userId="0ca37397-20e3-4b30-8095-3278ba003c76" providerId="ADAL" clId="{A569C064-8453-2A4C-8DBD-D5696D78B4B7}" dt="2022-06-22T10:42:58.380" v="842"/>
        <pc:sldMkLst>
          <pc:docMk/>
          <pc:sldMk cId="947759062" sldId="418"/>
        </pc:sldMkLst>
        <pc:spChg chg="del">
          <ac:chgData name="Etienne Stanowski" userId="0ca37397-20e3-4b30-8095-3278ba003c76" providerId="ADAL" clId="{A569C064-8453-2A4C-8DBD-D5696D78B4B7}" dt="2022-06-22T10:42:49.512" v="841" actId="478"/>
          <ac:spMkLst>
            <pc:docMk/>
            <pc:sldMk cId="947759062" sldId="418"/>
            <ac:spMk id="8" creationId="{33E726D6-D6C3-7A70-1880-62D06D4DA6B7}"/>
          </ac:spMkLst>
        </pc:spChg>
        <pc:spChg chg="del">
          <ac:chgData name="Etienne Stanowski" userId="0ca37397-20e3-4b30-8095-3278ba003c76" providerId="ADAL" clId="{A569C064-8453-2A4C-8DBD-D5696D78B4B7}" dt="2022-06-22T10:42:49.512" v="841" actId="478"/>
          <ac:spMkLst>
            <pc:docMk/>
            <pc:sldMk cId="947759062" sldId="418"/>
            <ac:spMk id="9" creationId="{DED4D45A-5521-EBB3-51E4-9F355BD5DA7F}"/>
          </ac:spMkLst>
        </pc:spChg>
        <pc:spChg chg="del">
          <ac:chgData name="Etienne Stanowski" userId="0ca37397-20e3-4b30-8095-3278ba003c76" providerId="ADAL" clId="{A569C064-8453-2A4C-8DBD-D5696D78B4B7}" dt="2022-06-22T10:42:49.512" v="841" actId="478"/>
          <ac:spMkLst>
            <pc:docMk/>
            <pc:sldMk cId="947759062" sldId="418"/>
            <ac:spMk id="10" creationId="{83186676-46BD-20D7-7FF9-CD8DE4EE2254}"/>
          </ac:spMkLst>
        </pc:spChg>
        <pc:spChg chg="add mod">
          <ac:chgData name="Etienne Stanowski" userId="0ca37397-20e3-4b30-8095-3278ba003c76" providerId="ADAL" clId="{A569C064-8453-2A4C-8DBD-D5696D78B4B7}" dt="2022-06-22T10:42:58.380" v="842"/>
          <ac:spMkLst>
            <pc:docMk/>
            <pc:sldMk cId="947759062" sldId="418"/>
            <ac:spMk id="11" creationId="{375FA13A-E44A-EFA1-A61E-6DC1F0E1CA41}"/>
          </ac:spMkLst>
        </pc:spChg>
        <pc:spChg chg="add mod">
          <ac:chgData name="Etienne Stanowski" userId="0ca37397-20e3-4b30-8095-3278ba003c76" providerId="ADAL" clId="{A569C064-8453-2A4C-8DBD-D5696D78B4B7}" dt="2022-06-22T10:42:58.380" v="842"/>
          <ac:spMkLst>
            <pc:docMk/>
            <pc:sldMk cId="947759062" sldId="418"/>
            <ac:spMk id="12" creationId="{FA309BD6-59BF-08CA-0029-BA86B446AEE4}"/>
          </ac:spMkLst>
        </pc:spChg>
        <pc:spChg chg="add mod">
          <ac:chgData name="Etienne Stanowski" userId="0ca37397-20e3-4b30-8095-3278ba003c76" providerId="ADAL" clId="{A569C064-8453-2A4C-8DBD-D5696D78B4B7}" dt="2022-06-22T10:42:58.380" v="842"/>
          <ac:spMkLst>
            <pc:docMk/>
            <pc:sldMk cId="947759062" sldId="418"/>
            <ac:spMk id="13" creationId="{C2DB9E8D-9B81-4493-B2AD-E51CD6F30746}"/>
          </ac:spMkLst>
        </pc:spChg>
        <pc:spChg chg="add mod">
          <ac:chgData name="Etienne Stanowski" userId="0ca37397-20e3-4b30-8095-3278ba003c76" providerId="ADAL" clId="{A569C064-8453-2A4C-8DBD-D5696D78B4B7}" dt="2022-06-22T10:42:58.380" v="842"/>
          <ac:spMkLst>
            <pc:docMk/>
            <pc:sldMk cId="947759062" sldId="418"/>
            <ac:spMk id="15" creationId="{79E9BF1C-4D53-0005-C916-623921245C92}"/>
          </ac:spMkLst>
        </pc:spChg>
        <pc:spChg chg="add mod">
          <ac:chgData name="Etienne Stanowski" userId="0ca37397-20e3-4b30-8095-3278ba003c76" providerId="ADAL" clId="{A569C064-8453-2A4C-8DBD-D5696D78B4B7}" dt="2022-06-22T10:42:58.380" v="842"/>
          <ac:spMkLst>
            <pc:docMk/>
            <pc:sldMk cId="947759062" sldId="418"/>
            <ac:spMk id="16" creationId="{5C63F0E2-93A1-6B0D-1538-36E5B57B231F}"/>
          </ac:spMkLst>
        </pc:spChg>
        <pc:spChg chg="del">
          <ac:chgData name="Etienne Stanowski" userId="0ca37397-20e3-4b30-8095-3278ba003c76" providerId="ADAL" clId="{A569C064-8453-2A4C-8DBD-D5696D78B4B7}" dt="2022-06-22T10:42:49.512" v="841" actId="478"/>
          <ac:spMkLst>
            <pc:docMk/>
            <pc:sldMk cId="947759062" sldId="418"/>
            <ac:spMk id="18" creationId="{4FCF3C20-B93B-470D-C3AF-DEF3AEB6F0A1}"/>
          </ac:spMkLst>
        </pc:spChg>
        <pc:spChg chg="del">
          <ac:chgData name="Etienne Stanowski" userId="0ca37397-20e3-4b30-8095-3278ba003c76" providerId="ADAL" clId="{A569C064-8453-2A4C-8DBD-D5696D78B4B7}" dt="2022-06-22T10:42:49.512" v="841" actId="478"/>
          <ac:spMkLst>
            <pc:docMk/>
            <pc:sldMk cId="947759062" sldId="418"/>
            <ac:spMk id="19" creationId="{51EF7AB0-D549-155B-6CC9-159C60DCF08A}"/>
          </ac:spMkLst>
        </pc:spChg>
        <pc:spChg chg="del">
          <ac:chgData name="Etienne Stanowski" userId="0ca37397-20e3-4b30-8095-3278ba003c76" providerId="ADAL" clId="{A569C064-8453-2A4C-8DBD-D5696D78B4B7}" dt="2022-06-22T10:42:49.512" v="841" actId="478"/>
          <ac:spMkLst>
            <pc:docMk/>
            <pc:sldMk cId="947759062" sldId="418"/>
            <ac:spMk id="20" creationId="{918ECE13-AA47-DDDF-ACBF-6BB5BE755ADE}"/>
          </ac:spMkLst>
        </pc:spChg>
        <pc:spChg chg="add mod">
          <ac:chgData name="Etienne Stanowski" userId="0ca37397-20e3-4b30-8095-3278ba003c76" providerId="ADAL" clId="{A569C064-8453-2A4C-8DBD-D5696D78B4B7}" dt="2022-06-22T10:42:58.380" v="842"/>
          <ac:spMkLst>
            <pc:docMk/>
            <pc:sldMk cId="947759062" sldId="418"/>
            <ac:spMk id="21" creationId="{D1796B47-47FA-E587-48D2-B7BE02C85B6B}"/>
          </ac:spMkLst>
        </pc:spChg>
        <pc:cxnChg chg="add mod">
          <ac:chgData name="Etienne Stanowski" userId="0ca37397-20e3-4b30-8095-3278ba003c76" providerId="ADAL" clId="{A569C064-8453-2A4C-8DBD-D5696D78B4B7}" dt="2022-06-22T10:42:58.380" v="842"/>
          <ac:cxnSpMkLst>
            <pc:docMk/>
            <pc:sldMk cId="947759062" sldId="418"/>
            <ac:cxnSpMk id="14" creationId="{9567FFEE-EB2E-5BCF-8888-240DE176C42F}"/>
          </ac:cxnSpMkLst>
        </pc:cxnChg>
        <pc:cxnChg chg="del">
          <ac:chgData name="Etienne Stanowski" userId="0ca37397-20e3-4b30-8095-3278ba003c76" providerId="ADAL" clId="{A569C064-8453-2A4C-8DBD-D5696D78B4B7}" dt="2022-06-22T10:42:49.512" v="841" actId="478"/>
          <ac:cxnSpMkLst>
            <pc:docMk/>
            <pc:sldMk cId="947759062" sldId="418"/>
            <ac:cxnSpMk id="17" creationId="{26F9C637-09B4-8808-54F2-DA43AA895980}"/>
          </ac:cxnSpMkLst>
        </pc:cxnChg>
      </pc:sldChg>
      <pc:sldChg chg="del">
        <pc:chgData name="Etienne Stanowski" userId="0ca37397-20e3-4b30-8095-3278ba003c76" providerId="ADAL" clId="{A569C064-8453-2A4C-8DBD-D5696D78B4B7}" dt="2022-06-22T10:30:50.118" v="732" actId="2696"/>
        <pc:sldMkLst>
          <pc:docMk/>
          <pc:sldMk cId="1871472238" sldId="419"/>
        </pc:sldMkLst>
      </pc:sldChg>
      <pc:sldChg chg="addSp delSp modSp add mod delAnim modAnim">
        <pc:chgData name="Etienne Stanowski" userId="0ca37397-20e3-4b30-8095-3278ba003c76" providerId="ADAL" clId="{A569C064-8453-2A4C-8DBD-D5696D78B4B7}" dt="2022-06-22T10:43:19.333" v="846"/>
        <pc:sldMkLst>
          <pc:docMk/>
          <pc:sldMk cId="3464437715" sldId="419"/>
        </pc:sldMkLst>
        <pc:spChg chg="add 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9" creationId="{FA5FA5C7-A327-4BD6-41C8-EE46632B2B62}"/>
          </ac:spMkLst>
        </pc:spChg>
        <pc:spChg chg="add 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10" creationId="{E01A5D77-7B95-F0A1-2A7B-DE227BB30CC3}"/>
          </ac:spMkLst>
        </pc:spChg>
        <pc:spChg chg="del">
          <ac:chgData name="Etienne Stanowski" userId="0ca37397-20e3-4b30-8095-3278ba003c76" providerId="ADAL" clId="{A569C064-8453-2A4C-8DBD-D5696D78B4B7}" dt="2022-06-22T10:43:11.816" v="845" actId="478"/>
          <ac:spMkLst>
            <pc:docMk/>
            <pc:sldMk cId="3464437715" sldId="419"/>
            <ac:spMk id="11" creationId="{375FA13A-E44A-EFA1-A61E-6DC1F0E1CA41}"/>
          </ac:spMkLst>
        </pc:spChg>
        <pc:spChg chg="del">
          <ac:chgData name="Etienne Stanowski" userId="0ca37397-20e3-4b30-8095-3278ba003c76" providerId="ADAL" clId="{A569C064-8453-2A4C-8DBD-D5696D78B4B7}" dt="2022-06-22T10:43:11.816" v="845" actId="478"/>
          <ac:spMkLst>
            <pc:docMk/>
            <pc:sldMk cId="3464437715" sldId="419"/>
            <ac:spMk id="12" creationId="{FA309BD6-59BF-08CA-0029-BA86B446AEE4}"/>
          </ac:spMkLst>
        </pc:spChg>
        <pc:spChg chg="del">
          <ac:chgData name="Etienne Stanowski" userId="0ca37397-20e3-4b30-8095-3278ba003c76" providerId="ADAL" clId="{A569C064-8453-2A4C-8DBD-D5696D78B4B7}" dt="2022-06-22T10:43:11.816" v="845" actId="478"/>
          <ac:spMkLst>
            <pc:docMk/>
            <pc:sldMk cId="3464437715" sldId="419"/>
            <ac:spMk id="13" creationId="{C2DB9E8D-9B81-4493-B2AD-E51CD6F30746}"/>
          </ac:spMkLst>
        </pc:spChg>
        <pc:spChg chg="del">
          <ac:chgData name="Etienne Stanowski" userId="0ca37397-20e3-4b30-8095-3278ba003c76" providerId="ADAL" clId="{A569C064-8453-2A4C-8DBD-D5696D78B4B7}" dt="2022-06-22T10:43:11.816" v="845" actId="478"/>
          <ac:spMkLst>
            <pc:docMk/>
            <pc:sldMk cId="3464437715" sldId="419"/>
            <ac:spMk id="15" creationId="{79E9BF1C-4D53-0005-C916-623921245C92}"/>
          </ac:spMkLst>
        </pc:spChg>
        <pc:spChg chg="del">
          <ac:chgData name="Etienne Stanowski" userId="0ca37397-20e3-4b30-8095-3278ba003c76" providerId="ADAL" clId="{A569C064-8453-2A4C-8DBD-D5696D78B4B7}" dt="2022-06-22T10:43:11.816" v="845" actId="478"/>
          <ac:spMkLst>
            <pc:docMk/>
            <pc:sldMk cId="3464437715" sldId="419"/>
            <ac:spMk id="16" creationId="{5C63F0E2-93A1-6B0D-1538-36E5B57B231F}"/>
          </ac:spMkLst>
        </pc:spChg>
        <pc:spChg chg="add 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18" creationId="{4B6913F6-3398-1DD3-BCC8-1B3AF65C1556}"/>
          </ac:spMkLst>
        </pc:spChg>
        <pc:spChg chg="add 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19" creationId="{E46E7854-CD17-2323-B52A-9ACDCF53E708}"/>
          </ac:spMkLst>
        </pc:spChg>
        <pc:spChg chg="add 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20" creationId="{3FD6310C-8962-7FEF-8855-C69B710A1929}"/>
          </ac:spMkLst>
        </pc:spChg>
        <pc:spChg chg="del">
          <ac:chgData name="Etienne Stanowski" userId="0ca37397-20e3-4b30-8095-3278ba003c76" providerId="ADAL" clId="{A569C064-8453-2A4C-8DBD-D5696D78B4B7}" dt="2022-06-22T10:43:11.816" v="845" actId="478"/>
          <ac:spMkLst>
            <pc:docMk/>
            <pc:sldMk cId="3464437715" sldId="419"/>
            <ac:spMk id="21" creationId="{D1796B47-47FA-E587-48D2-B7BE02C85B6B}"/>
          </ac:spMkLst>
        </pc:spChg>
        <pc:spChg chg="add 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22" creationId="{282C9521-D0E7-78C4-5BCE-F8FFF8FED268}"/>
          </ac:spMkLst>
        </pc:spChg>
        <pc:spChg chg="add 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23" creationId="{2525813B-5E1F-4AE8-D956-74F232903B7C}"/>
          </ac:spMkLst>
        </pc:spChg>
        <pc:spChg chg="add 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24" creationId="{26BF5250-79F4-A7CB-0EA7-C4881D471766}"/>
          </ac:spMkLst>
        </pc:spChg>
        <pc:spChg chg="add 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25" creationId="{BD6A9E7E-C893-8658-5907-5BED5744590A}"/>
          </ac:spMkLst>
        </pc:spChg>
        <pc:spChg chg="add 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26" creationId="{08B54CE7-37FC-C204-C45C-1D1E8E6E0075}"/>
          </ac:spMkLst>
        </pc:spChg>
        <pc:spChg chg="add 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27" creationId="{0E6F62C8-9554-9BD1-11DB-CDD618C7A13F}"/>
          </ac:spMkLst>
        </pc:spChg>
        <pc:spChg chg="add 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28" creationId="{E969387C-386E-39E0-000B-C2AD9C036A9F}"/>
          </ac:spMkLst>
        </pc:spChg>
        <pc:spChg chg="add 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29" creationId="{D8E523F9-652C-539A-B51F-A1E882870F97}"/>
          </ac:spMkLst>
        </pc:spChg>
        <pc:spChg chg="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31" creationId="{12A681CF-11FD-93A6-FC02-713E4BD67983}"/>
          </ac:spMkLst>
        </pc:spChg>
        <pc:spChg chg="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34" creationId="{C531709E-05BC-C818-6759-998230EC8D5D}"/>
          </ac:spMkLst>
        </pc:spChg>
        <pc:spChg chg="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37" creationId="{1D6F04D8-8FFA-5649-A7CA-997A6744049C}"/>
          </ac:spMkLst>
        </pc:spChg>
        <pc:spChg chg="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40" creationId="{097FB08D-C8CE-BAF0-6BE4-2398BBED65EC}"/>
          </ac:spMkLst>
        </pc:spChg>
        <pc:spChg chg="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43" creationId="{C8A1A367-854E-3E74-5A93-E1DC9B56E470}"/>
          </ac:spMkLst>
        </pc:spChg>
        <pc:spChg chg="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46" creationId="{22B7ACFA-2BC6-F189-9A55-A3FF0F4519E7}"/>
          </ac:spMkLst>
        </pc:spChg>
        <pc:spChg chg="mod">
          <ac:chgData name="Etienne Stanowski" userId="0ca37397-20e3-4b30-8095-3278ba003c76" providerId="ADAL" clId="{A569C064-8453-2A4C-8DBD-D5696D78B4B7}" dt="2022-06-22T10:43:19.333" v="846"/>
          <ac:spMkLst>
            <pc:docMk/>
            <pc:sldMk cId="3464437715" sldId="419"/>
            <ac:spMk id="49" creationId="{F682E116-4CDC-5A99-E60D-E77727BD98D6}"/>
          </ac:spMkLst>
        </pc:spChg>
        <pc:grpChg chg="add mod">
          <ac:chgData name="Etienne Stanowski" userId="0ca37397-20e3-4b30-8095-3278ba003c76" providerId="ADAL" clId="{A569C064-8453-2A4C-8DBD-D5696D78B4B7}" dt="2022-06-22T10:43:19.333" v="846"/>
          <ac:grpSpMkLst>
            <pc:docMk/>
            <pc:sldMk cId="3464437715" sldId="419"/>
            <ac:grpSpMk id="30" creationId="{7FEDEBB5-C703-C129-0DFA-3BFAEFE6AA0F}"/>
          </ac:grpSpMkLst>
        </pc:grpChg>
        <pc:grpChg chg="add mod">
          <ac:chgData name="Etienne Stanowski" userId="0ca37397-20e3-4b30-8095-3278ba003c76" providerId="ADAL" clId="{A569C064-8453-2A4C-8DBD-D5696D78B4B7}" dt="2022-06-22T10:43:19.333" v="846"/>
          <ac:grpSpMkLst>
            <pc:docMk/>
            <pc:sldMk cId="3464437715" sldId="419"/>
            <ac:grpSpMk id="33" creationId="{46719832-4F3D-62BE-6A7C-2AC195C73751}"/>
          </ac:grpSpMkLst>
        </pc:grpChg>
        <pc:grpChg chg="add mod">
          <ac:chgData name="Etienne Stanowski" userId="0ca37397-20e3-4b30-8095-3278ba003c76" providerId="ADAL" clId="{A569C064-8453-2A4C-8DBD-D5696D78B4B7}" dt="2022-06-22T10:43:19.333" v="846"/>
          <ac:grpSpMkLst>
            <pc:docMk/>
            <pc:sldMk cId="3464437715" sldId="419"/>
            <ac:grpSpMk id="36" creationId="{27C80652-4E71-8B9F-B2EB-708EDF299FFE}"/>
          </ac:grpSpMkLst>
        </pc:grpChg>
        <pc:grpChg chg="add mod">
          <ac:chgData name="Etienne Stanowski" userId="0ca37397-20e3-4b30-8095-3278ba003c76" providerId="ADAL" clId="{A569C064-8453-2A4C-8DBD-D5696D78B4B7}" dt="2022-06-22T10:43:19.333" v="846"/>
          <ac:grpSpMkLst>
            <pc:docMk/>
            <pc:sldMk cId="3464437715" sldId="419"/>
            <ac:grpSpMk id="39" creationId="{4298E3EA-DF42-41D9-9B59-6BB2DDD18E69}"/>
          </ac:grpSpMkLst>
        </pc:grpChg>
        <pc:grpChg chg="add mod">
          <ac:chgData name="Etienne Stanowski" userId="0ca37397-20e3-4b30-8095-3278ba003c76" providerId="ADAL" clId="{A569C064-8453-2A4C-8DBD-D5696D78B4B7}" dt="2022-06-22T10:43:19.333" v="846"/>
          <ac:grpSpMkLst>
            <pc:docMk/>
            <pc:sldMk cId="3464437715" sldId="419"/>
            <ac:grpSpMk id="42" creationId="{B5438F0B-135C-D33D-46D2-98A744014533}"/>
          </ac:grpSpMkLst>
        </pc:grpChg>
        <pc:grpChg chg="add mod">
          <ac:chgData name="Etienne Stanowski" userId="0ca37397-20e3-4b30-8095-3278ba003c76" providerId="ADAL" clId="{A569C064-8453-2A4C-8DBD-D5696D78B4B7}" dt="2022-06-22T10:43:19.333" v="846"/>
          <ac:grpSpMkLst>
            <pc:docMk/>
            <pc:sldMk cId="3464437715" sldId="419"/>
            <ac:grpSpMk id="45" creationId="{44BFF84C-0E33-DF4B-E2A1-394130144C7A}"/>
          </ac:grpSpMkLst>
        </pc:grpChg>
        <pc:grpChg chg="add mod">
          <ac:chgData name="Etienne Stanowski" userId="0ca37397-20e3-4b30-8095-3278ba003c76" providerId="ADAL" clId="{A569C064-8453-2A4C-8DBD-D5696D78B4B7}" dt="2022-06-22T10:43:19.333" v="846"/>
          <ac:grpSpMkLst>
            <pc:docMk/>
            <pc:sldMk cId="3464437715" sldId="419"/>
            <ac:grpSpMk id="48" creationId="{ED177DBB-97CB-DF8A-D3DB-BC7F20A5A9D0}"/>
          </ac:grpSpMkLst>
        </pc:grpChg>
        <pc:cxnChg chg="del">
          <ac:chgData name="Etienne Stanowski" userId="0ca37397-20e3-4b30-8095-3278ba003c76" providerId="ADAL" clId="{A569C064-8453-2A4C-8DBD-D5696D78B4B7}" dt="2022-06-22T10:43:11.816" v="845" actId="478"/>
          <ac:cxnSpMkLst>
            <pc:docMk/>
            <pc:sldMk cId="3464437715" sldId="419"/>
            <ac:cxnSpMk id="14" creationId="{9567FFEE-EB2E-5BCF-8888-240DE176C42F}"/>
          </ac:cxnSpMkLst>
        </pc:cxnChg>
        <pc:cxnChg chg="add mod">
          <ac:chgData name="Etienne Stanowski" userId="0ca37397-20e3-4b30-8095-3278ba003c76" providerId="ADAL" clId="{A569C064-8453-2A4C-8DBD-D5696D78B4B7}" dt="2022-06-22T10:43:19.333" v="846"/>
          <ac:cxnSpMkLst>
            <pc:docMk/>
            <pc:sldMk cId="3464437715" sldId="419"/>
            <ac:cxnSpMk id="17" creationId="{95E9A510-D66D-D3C4-14B0-38DD39847D71}"/>
          </ac:cxnSpMkLst>
        </pc:cxnChg>
        <pc:cxnChg chg="mod">
          <ac:chgData name="Etienne Stanowski" userId="0ca37397-20e3-4b30-8095-3278ba003c76" providerId="ADAL" clId="{A569C064-8453-2A4C-8DBD-D5696D78B4B7}" dt="2022-06-22T10:43:19.333" v="846"/>
          <ac:cxnSpMkLst>
            <pc:docMk/>
            <pc:sldMk cId="3464437715" sldId="419"/>
            <ac:cxnSpMk id="32" creationId="{B80D4D59-D19B-F293-EB59-059A5CA20BF3}"/>
          </ac:cxnSpMkLst>
        </pc:cxnChg>
        <pc:cxnChg chg="mod">
          <ac:chgData name="Etienne Stanowski" userId="0ca37397-20e3-4b30-8095-3278ba003c76" providerId="ADAL" clId="{A569C064-8453-2A4C-8DBD-D5696D78B4B7}" dt="2022-06-22T10:43:19.333" v="846"/>
          <ac:cxnSpMkLst>
            <pc:docMk/>
            <pc:sldMk cId="3464437715" sldId="419"/>
            <ac:cxnSpMk id="35" creationId="{D0279C8B-64ED-CBA3-6158-D76C92B3D5DF}"/>
          </ac:cxnSpMkLst>
        </pc:cxnChg>
        <pc:cxnChg chg="mod">
          <ac:chgData name="Etienne Stanowski" userId="0ca37397-20e3-4b30-8095-3278ba003c76" providerId="ADAL" clId="{A569C064-8453-2A4C-8DBD-D5696D78B4B7}" dt="2022-06-22T10:43:19.333" v="846"/>
          <ac:cxnSpMkLst>
            <pc:docMk/>
            <pc:sldMk cId="3464437715" sldId="419"/>
            <ac:cxnSpMk id="38" creationId="{7C8C2314-9FA1-9F3F-608A-0A217D3290DE}"/>
          </ac:cxnSpMkLst>
        </pc:cxnChg>
        <pc:cxnChg chg="mod">
          <ac:chgData name="Etienne Stanowski" userId="0ca37397-20e3-4b30-8095-3278ba003c76" providerId="ADAL" clId="{A569C064-8453-2A4C-8DBD-D5696D78B4B7}" dt="2022-06-22T10:43:19.333" v="846"/>
          <ac:cxnSpMkLst>
            <pc:docMk/>
            <pc:sldMk cId="3464437715" sldId="419"/>
            <ac:cxnSpMk id="41" creationId="{1EF5E434-1EFC-6957-F337-403501953A9F}"/>
          </ac:cxnSpMkLst>
        </pc:cxnChg>
        <pc:cxnChg chg="mod">
          <ac:chgData name="Etienne Stanowski" userId="0ca37397-20e3-4b30-8095-3278ba003c76" providerId="ADAL" clId="{A569C064-8453-2A4C-8DBD-D5696D78B4B7}" dt="2022-06-22T10:43:19.333" v="846"/>
          <ac:cxnSpMkLst>
            <pc:docMk/>
            <pc:sldMk cId="3464437715" sldId="419"/>
            <ac:cxnSpMk id="44" creationId="{2E3F2D8A-E725-EAD9-4313-BB8A2296C1CF}"/>
          </ac:cxnSpMkLst>
        </pc:cxnChg>
        <pc:cxnChg chg="mod">
          <ac:chgData name="Etienne Stanowski" userId="0ca37397-20e3-4b30-8095-3278ba003c76" providerId="ADAL" clId="{A569C064-8453-2A4C-8DBD-D5696D78B4B7}" dt="2022-06-22T10:43:19.333" v="846"/>
          <ac:cxnSpMkLst>
            <pc:docMk/>
            <pc:sldMk cId="3464437715" sldId="419"/>
            <ac:cxnSpMk id="47" creationId="{4A5D0A13-0D91-4E66-2CCD-246F853234E3}"/>
          </ac:cxnSpMkLst>
        </pc:cxnChg>
        <pc:cxnChg chg="mod">
          <ac:chgData name="Etienne Stanowski" userId="0ca37397-20e3-4b30-8095-3278ba003c76" providerId="ADAL" clId="{A569C064-8453-2A4C-8DBD-D5696D78B4B7}" dt="2022-06-22T10:43:19.333" v="846"/>
          <ac:cxnSpMkLst>
            <pc:docMk/>
            <pc:sldMk cId="3464437715" sldId="419"/>
            <ac:cxnSpMk id="50" creationId="{FF40243E-7ED0-533C-CFD5-4956B60DF422}"/>
          </ac:cxnSpMkLst>
        </pc:cxnChg>
      </pc:sldChg>
      <pc:sldChg chg="addSp delSp modSp add mod ord delAnim modAnim">
        <pc:chgData name="Etienne Stanowski" userId="0ca37397-20e3-4b30-8095-3278ba003c76" providerId="ADAL" clId="{A569C064-8453-2A4C-8DBD-D5696D78B4B7}" dt="2022-06-22T10:43:44.279" v="853"/>
        <pc:sldMkLst>
          <pc:docMk/>
          <pc:sldMk cId="3474645777" sldId="420"/>
        </pc:sldMkLst>
        <pc:spChg chg="del">
          <ac:chgData name="Etienne Stanowski" userId="0ca37397-20e3-4b30-8095-3278ba003c76" providerId="ADAL" clId="{A569C064-8453-2A4C-8DBD-D5696D78B4B7}" dt="2022-06-22T10:43:32.649" v="849" actId="478"/>
          <ac:spMkLst>
            <pc:docMk/>
            <pc:sldMk cId="3474645777" sldId="420"/>
            <ac:spMk id="9" creationId="{FA5FA5C7-A327-4BD6-41C8-EE46632B2B62}"/>
          </ac:spMkLst>
        </pc:spChg>
        <pc:spChg chg="del">
          <ac:chgData name="Etienne Stanowski" userId="0ca37397-20e3-4b30-8095-3278ba003c76" providerId="ADAL" clId="{A569C064-8453-2A4C-8DBD-D5696D78B4B7}" dt="2022-06-22T10:43:32.649" v="849" actId="478"/>
          <ac:spMkLst>
            <pc:docMk/>
            <pc:sldMk cId="3474645777" sldId="420"/>
            <ac:spMk id="10" creationId="{E01A5D77-7B95-F0A1-2A7B-DE227BB30CC3}"/>
          </ac:spMkLst>
        </pc:spChg>
        <pc:spChg chg="del">
          <ac:chgData name="Etienne Stanowski" userId="0ca37397-20e3-4b30-8095-3278ba003c76" providerId="ADAL" clId="{A569C064-8453-2A4C-8DBD-D5696D78B4B7}" dt="2022-06-22T10:43:32.649" v="849" actId="478"/>
          <ac:spMkLst>
            <pc:docMk/>
            <pc:sldMk cId="3474645777" sldId="420"/>
            <ac:spMk id="18" creationId="{4B6913F6-3398-1DD3-BCC8-1B3AF65C1556}"/>
          </ac:spMkLst>
        </pc:spChg>
        <pc:spChg chg="del">
          <ac:chgData name="Etienne Stanowski" userId="0ca37397-20e3-4b30-8095-3278ba003c76" providerId="ADAL" clId="{A569C064-8453-2A4C-8DBD-D5696D78B4B7}" dt="2022-06-22T10:43:32.649" v="849" actId="478"/>
          <ac:spMkLst>
            <pc:docMk/>
            <pc:sldMk cId="3474645777" sldId="420"/>
            <ac:spMk id="19" creationId="{E46E7854-CD17-2323-B52A-9ACDCF53E708}"/>
          </ac:spMkLst>
        </pc:spChg>
        <pc:spChg chg="del">
          <ac:chgData name="Etienne Stanowski" userId="0ca37397-20e3-4b30-8095-3278ba003c76" providerId="ADAL" clId="{A569C064-8453-2A4C-8DBD-D5696D78B4B7}" dt="2022-06-22T10:43:32.649" v="849" actId="478"/>
          <ac:spMkLst>
            <pc:docMk/>
            <pc:sldMk cId="3474645777" sldId="420"/>
            <ac:spMk id="20" creationId="{3FD6310C-8962-7FEF-8855-C69B710A1929}"/>
          </ac:spMkLst>
        </pc:spChg>
        <pc:spChg chg="del">
          <ac:chgData name="Etienne Stanowski" userId="0ca37397-20e3-4b30-8095-3278ba003c76" providerId="ADAL" clId="{A569C064-8453-2A4C-8DBD-D5696D78B4B7}" dt="2022-06-22T10:43:32.649" v="849" actId="478"/>
          <ac:spMkLst>
            <pc:docMk/>
            <pc:sldMk cId="3474645777" sldId="420"/>
            <ac:spMk id="22" creationId="{282C9521-D0E7-78C4-5BCE-F8FFF8FED268}"/>
          </ac:spMkLst>
        </pc:spChg>
        <pc:spChg chg="del">
          <ac:chgData name="Etienne Stanowski" userId="0ca37397-20e3-4b30-8095-3278ba003c76" providerId="ADAL" clId="{A569C064-8453-2A4C-8DBD-D5696D78B4B7}" dt="2022-06-22T10:43:32.649" v="849" actId="478"/>
          <ac:spMkLst>
            <pc:docMk/>
            <pc:sldMk cId="3474645777" sldId="420"/>
            <ac:spMk id="23" creationId="{2525813B-5E1F-4AE8-D956-74F232903B7C}"/>
          </ac:spMkLst>
        </pc:spChg>
        <pc:spChg chg="del">
          <ac:chgData name="Etienne Stanowski" userId="0ca37397-20e3-4b30-8095-3278ba003c76" providerId="ADAL" clId="{A569C064-8453-2A4C-8DBD-D5696D78B4B7}" dt="2022-06-22T10:43:32.649" v="849" actId="478"/>
          <ac:spMkLst>
            <pc:docMk/>
            <pc:sldMk cId="3474645777" sldId="420"/>
            <ac:spMk id="24" creationId="{26BF5250-79F4-A7CB-0EA7-C4881D471766}"/>
          </ac:spMkLst>
        </pc:spChg>
        <pc:spChg chg="del">
          <ac:chgData name="Etienne Stanowski" userId="0ca37397-20e3-4b30-8095-3278ba003c76" providerId="ADAL" clId="{A569C064-8453-2A4C-8DBD-D5696D78B4B7}" dt="2022-06-22T10:43:32.649" v="849" actId="478"/>
          <ac:spMkLst>
            <pc:docMk/>
            <pc:sldMk cId="3474645777" sldId="420"/>
            <ac:spMk id="25" creationId="{BD6A9E7E-C893-8658-5907-5BED5744590A}"/>
          </ac:spMkLst>
        </pc:spChg>
        <pc:spChg chg="del">
          <ac:chgData name="Etienne Stanowski" userId="0ca37397-20e3-4b30-8095-3278ba003c76" providerId="ADAL" clId="{A569C064-8453-2A4C-8DBD-D5696D78B4B7}" dt="2022-06-22T10:43:32.649" v="849" actId="478"/>
          <ac:spMkLst>
            <pc:docMk/>
            <pc:sldMk cId="3474645777" sldId="420"/>
            <ac:spMk id="26" creationId="{08B54CE7-37FC-C204-C45C-1D1E8E6E0075}"/>
          </ac:spMkLst>
        </pc:spChg>
        <pc:spChg chg="del">
          <ac:chgData name="Etienne Stanowski" userId="0ca37397-20e3-4b30-8095-3278ba003c76" providerId="ADAL" clId="{A569C064-8453-2A4C-8DBD-D5696D78B4B7}" dt="2022-06-22T10:43:32.649" v="849" actId="478"/>
          <ac:spMkLst>
            <pc:docMk/>
            <pc:sldMk cId="3474645777" sldId="420"/>
            <ac:spMk id="27" creationId="{0E6F62C8-9554-9BD1-11DB-CDD618C7A13F}"/>
          </ac:spMkLst>
        </pc:spChg>
        <pc:spChg chg="del">
          <ac:chgData name="Etienne Stanowski" userId="0ca37397-20e3-4b30-8095-3278ba003c76" providerId="ADAL" clId="{A569C064-8453-2A4C-8DBD-D5696D78B4B7}" dt="2022-06-22T10:43:32.649" v="849" actId="478"/>
          <ac:spMkLst>
            <pc:docMk/>
            <pc:sldMk cId="3474645777" sldId="420"/>
            <ac:spMk id="28" creationId="{E969387C-386E-39E0-000B-C2AD9C036A9F}"/>
          </ac:spMkLst>
        </pc:spChg>
        <pc:spChg chg="del">
          <ac:chgData name="Etienne Stanowski" userId="0ca37397-20e3-4b30-8095-3278ba003c76" providerId="ADAL" clId="{A569C064-8453-2A4C-8DBD-D5696D78B4B7}" dt="2022-06-22T10:43:32.649" v="849" actId="478"/>
          <ac:spMkLst>
            <pc:docMk/>
            <pc:sldMk cId="3474645777" sldId="420"/>
            <ac:spMk id="29" creationId="{D8E523F9-652C-539A-B51F-A1E882870F97}"/>
          </ac:spMkLst>
        </pc:spChg>
        <pc:spChg chg="add mod">
          <ac:chgData name="Etienne Stanowski" userId="0ca37397-20e3-4b30-8095-3278ba003c76" providerId="ADAL" clId="{A569C064-8453-2A4C-8DBD-D5696D78B4B7}" dt="2022-06-22T10:43:44.279" v="853"/>
          <ac:spMkLst>
            <pc:docMk/>
            <pc:sldMk cId="3474645777" sldId="420"/>
            <ac:spMk id="51" creationId="{D135A261-58F7-2EEB-E0FE-2A7B48D7A469}"/>
          </ac:spMkLst>
        </pc:spChg>
        <pc:spChg chg="add mod">
          <ac:chgData name="Etienne Stanowski" userId="0ca37397-20e3-4b30-8095-3278ba003c76" providerId="ADAL" clId="{A569C064-8453-2A4C-8DBD-D5696D78B4B7}" dt="2022-06-22T10:43:44.279" v="853"/>
          <ac:spMkLst>
            <pc:docMk/>
            <pc:sldMk cId="3474645777" sldId="420"/>
            <ac:spMk id="52" creationId="{4BB33392-1934-E690-2DD1-2DE1D0B99663}"/>
          </ac:spMkLst>
        </pc:spChg>
        <pc:spChg chg="add mod">
          <ac:chgData name="Etienne Stanowski" userId="0ca37397-20e3-4b30-8095-3278ba003c76" providerId="ADAL" clId="{A569C064-8453-2A4C-8DBD-D5696D78B4B7}" dt="2022-06-22T10:43:44.279" v="853"/>
          <ac:spMkLst>
            <pc:docMk/>
            <pc:sldMk cId="3474645777" sldId="420"/>
            <ac:spMk id="53" creationId="{2EB5B050-A0AE-9C1E-18A3-8ACC5944ABB2}"/>
          </ac:spMkLst>
        </pc:spChg>
        <pc:grpChg chg="del">
          <ac:chgData name="Etienne Stanowski" userId="0ca37397-20e3-4b30-8095-3278ba003c76" providerId="ADAL" clId="{A569C064-8453-2A4C-8DBD-D5696D78B4B7}" dt="2022-06-22T10:43:32.649" v="849" actId="478"/>
          <ac:grpSpMkLst>
            <pc:docMk/>
            <pc:sldMk cId="3474645777" sldId="420"/>
            <ac:grpSpMk id="30" creationId="{7FEDEBB5-C703-C129-0DFA-3BFAEFE6AA0F}"/>
          </ac:grpSpMkLst>
        </pc:grpChg>
        <pc:grpChg chg="del">
          <ac:chgData name="Etienne Stanowski" userId="0ca37397-20e3-4b30-8095-3278ba003c76" providerId="ADAL" clId="{A569C064-8453-2A4C-8DBD-D5696D78B4B7}" dt="2022-06-22T10:43:32.649" v="849" actId="478"/>
          <ac:grpSpMkLst>
            <pc:docMk/>
            <pc:sldMk cId="3474645777" sldId="420"/>
            <ac:grpSpMk id="33" creationId="{46719832-4F3D-62BE-6A7C-2AC195C73751}"/>
          </ac:grpSpMkLst>
        </pc:grpChg>
        <pc:grpChg chg="del">
          <ac:chgData name="Etienne Stanowski" userId="0ca37397-20e3-4b30-8095-3278ba003c76" providerId="ADAL" clId="{A569C064-8453-2A4C-8DBD-D5696D78B4B7}" dt="2022-06-22T10:43:32.649" v="849" actId="478"/>
          <ac:grpSpMkLst>
            <pc:docMk/>
            <pc:sldMk cId="3474645777" sldId="420"/>
            <ac:grpSpMk id="36" creationId="{27C80652-4E71-8B9F-B2EB-708EDF299FFE}"/>
          </ac:grpSpMkLst>
        </pc:grpChg>
        <pc:grpChg chg="del">
          <ac:chgData name="Etienne Stanowski" userId="0ca37397-20e3-4b30-8095-3278ba003c76" providerId="ADAL" clId="{A569C064-8453-2A4C-8DBD-D5696D78B4B7}" dt="2022-06-22T10:43:32.649" v="849" actId="478"/>
          <ac:grpSpMkLst>
            <pc:docMk/>
            <pc:sldMk cId="3474645777" sldId="420"/>
            <ac:grpSpMk id="39" creationId="{4298E3EA-DF42-41D9-9B59-6BB2DDD18E69}"/>
          </ac:grpSpMkLst>
        </pc:grpChg>
        <pc:grpChg chg="del">
          <ac:chgData name="Etienne Stanowski" userId="0ca37397-20e3-4b30-8095-3278ba003c76" providerId="ADAL" clId="{A569C064-8453-2A4C-8DBD-D5696D78B4B7}" dt="2022-06-22T10:43:32.649" v="849" actId="478"/>
          <ac:grpSpMkLst>
            <pc:docMk/>
            <pc:sldMk cId="3474645777" sldId="420"/>
            <ac:grpSpMk id="42" creationId="{B5438F0B-135C-D33D-46D2-98A744014533}"/>
          </ac:grpSpMkLst>
        </pc:grpChg>
        <pc:grpChg chg="del">
          <ac:chgData name="Etienne Stanowski" userId="0ca37397-20e3-4b30-8095-3278ba003c76" providerId="ADAL" clId="{A569C064-8453-2A4C-8DBD-D5696D78B4B7}" dt="2022-06-22T10:43:32.649" v="849" actId="478"/>
          <ac:grpSpMkLst>
            <pc:docMk/>
            <pc:sldMk cId="3474645777" sldId="420"/>
            <ac:grpSpMk id="45" creationId="{44BFF84C-0E33-DF4B-E2A1-394130144C7A}"/>
          </ac:grpSpMkLst>
        </pc:grpChg>
        <pc:grpChg chg="del">
          <ac:chgData name="Etienne Stanowski" userId="0ca37397-20e3-4b30-8095-3278ba003c76" providerId="ADAL" clId="{A569C064-8453-2A4C-8DBD-D5696D78B4B7}" dt="2022-06-22T10:43:32.649" v="849" actId="478"/>
          <ac:grpSpMkLst>
            <pc:docMk/>
            <pc:sldMk cId="3474645777" sldId="420"/>
            <ac:grpSpMk id="48" creationId="{ED177DBB-97CB-DF8A-D3DB-BC7F20A5A9D0}"/>
          </ac:grpSpMkLst>
        </pc:grpChg>
        <pc:picChg chg="add mod">
          <ac:chgData name="Etienne Stanowski" userId="0ca37397-20e3-4b30-8095-3278ba003c76" providerId="ADAL" clId="{A569C064-8453-2A4C-8DBD-D5696D78B4B7}" dt="2022-06-22T10:43:44.279" v="853"/>
          <ac:picMkLst>
            <pc:docMk/>
            <pc:sldMk cId="3474645777" sldId="420"/>
            <ac:picMk id="55" creationId="{4D54B481-415A-48AF-432D-D1AD93E96CF3}"/>
          </ac:picMkLst>
        </pc:picChg>
        <pc:picChg chg="add mod">
          <ac:chgData name="Etienne Stanowski" userId="0ca37397-20e3-4b30-8095-3278ba003c76" providerId="ADAL" clId="{A569C064-8453-2A4C-8DBD-D5696D78B4B7}" dt="2022-06-22T10:43:44.279" v="853"/>
          <ac:picMkLst>
            <pc:docMk/>
            <pc:sldMk cId="3474645777" sldId="420"/>
            <ac:picMk id="56" creationId="{B8132A60-E421-4E13-3624-60385C94141B}"/>
          </ac:picMkLst>
        </pc:picChg>
        <pc:cxnChg chg="del">
          <ac:chgData name="Etienne Stanowski" userId="0ca37397-20e3-4b30-8095-3278ba003c76" providerId="ADAL" clId="{A569C064-8453-2A4C-8DBD-D5696D78B4B7}" dt="2022-06-22T10:43:32.649" v="849" actId="478"/>
          <ac:cxnSpMkLst>
            <pc:docMk/>
            <pc:sldMk cId="3474645777" sldId="420"/>
            <ac:cxnSpMk id="17" creationId="{95E9A510-D66D-D3C4-14B0-38DD39847D71}"/>
          </ac:cxnSpMkLst>
        </pc:cxnChg>
        <pc:cxnChg chg="mod">
          <ac:chgData name="Etienne Stanowski" userId="0ca37397-20e3-4b30-8095-3278ba003c76" providerId="ADAL" clId="{A569C064-8453-2A4C-8DBD-D5696D78B4B7}" dt="2022-06-22T10:43:32.649" v="849" actId="478"/>
          <ac:cxnSpMkLst>
            <pc:docMk/>
            <pc:sldMk cId="3474645777" sldId="420"/>
            <ac:cxnSpMk id="32" creationId="{B80D4D59-D19B-F293-EB59-059A5CA20BF3}"/>
          </ac:cxnSpMkLst>
        </pc:cxnChg>
        <pc:cxnChg chg="mod">
          <ac:chgData name="Etienne Stanowski" userId="0ca37397-20e3-4b30-8095-3278ba003c76" providerId="ADAL" clId="{A569C064-8453-2A4C-8DBD-D5696D78B4B7}" dt="2022-06-22T10:43:32.649" v="849" actId="478"/>
          <ac:cxnSpMkLst>
            <pc:docMk/>
            <pc:sldMk cId="3474645777" sldId="420"/>
            <ac:cxnSpMk id="35" creationId="{D0279C8B-64ED-CBA3-6158-D76C92B3D5DF}"/>
          </ac:cxnSpMkLst>
        </pc:cxnChg>
        <pc:cxnChg chg="mod">
          <ac:chgData name="Etienne Stanowski" userId="0ca37397-20e3-4b30-8095-3278ba003c76" providerId="ADAL" clId="{A569C064-8453-2A4C-8DBD-D5696D78B4B7}" dt="2022-06-22T10:43:32.649" v="849" actId="478"/>
          <ac:cxnSpMkLst>
            <pc:docMk/>
            <pc:sldMk cId="3474645777" sldId="420"/>
            <ac:cxnSpMk id="38" creationId="{7C8C2314-9FA1-9F3F-608A-0A217D3290DE}"/>
          </ac:cxnSpMkLst>
        </pc:cxnChg>
        <pc:cxnChg chg="mod">
          <ac:chgData name="Etienne Stanowski" userId="0ca37397-20e3-4b30-8095-3278ba003c76" providerId="ADAL" clId="{A569C064-8453-2A4C-8DBD-D5696D78B4B7}" dt="2022-06-22T10:43:32.649" v="849" actId="478"/>
          <ac:cxnSpMkLst>
            <pc:docMk/>
            <pc:sldMk cId="3474645777" sldId="420"/>
            <ac:cxnSpMk id="41" creationId="{1EF5E434-1EFC-6957-F337-403501953A9F}"/>
          </ac:cxnSpMkLst>
        </pc:cxnChg>
        <pc:cxnChg chg="mod">
          <ac:chgData name="Etienne Stanowski" userId="0ca37397-20e3-4b30-8095-3278ba003c76" providerId="ADAL" clId="{A569C064-8453-2A4C-8DBD-D5696D78B4B7}" dt="2022-06-22T10:43:32.649" v="849" actId="478"/>
          <ac:cxnSpMkLst>
            <pc:docMk/>
            <pc:sldMk cId="3474645777" sldId="420"/>
            <ac:cxnSpMk id="44" creationId="{2E3F2D8A-E725-EAD9-4313-BB8A2296C1CF}"/>
          </ac:cxnSpMkLst>
        </pc:cxnChg>
        <pc:cxnChg chg="mod">
          <ac:chgData name="Etienne Stanowski" userId="0ca37397-20e3-4b30-8095-3278ba003c76" providerId="ADAL" clId="{A569C064-8453-2A4C-8DBD-D5696D78B4B7}" dt="2022-06-22T10:43:32.649" v="849" actId="478"/>
          <ac:cxnSpMkLst>
            <pc:docMk/>
            <pc:sldMk cId="3474645777" sldId="420"/>
            <ac:cxnSpMk id="47" creationId="{4A5D0A13-0D91-4E66-2CCD-246F853234E3}"/>
          </ac:cxnSpMkLst>
        </pc:cxnChg>
        <pc:cxnChg chg="mod">
          <ac:chgData name="Etienne Stanowski" userId="0ca37397-20e3-4b30-8095-3278ba003c76" providerId="ADAL" clId="{A569C064-8453-2A4C-8DBD-D5696D78B4B7}" dt="2022-06-22T10:43:32.649" v="849" actId="478"/>
          <ac:cxnSpMkLst>
            <pc:docMk/>
            <pc:sldMk cId="3474645777" sldId="420"/>
            <ac:cxnSpMk id="50" creationId="{FF40243E-7ED0-533C-CFD5-4956B60DF422}"/>
          </ac:cxnSpMkLst>
        </pc:cxnChg>
        <pc:cxnChg chg="add mod">
          <ac:chgData name="Etienne Stanowski" userId="0ca37397-20e3-4b30-8095-3278ba003c76" providerId="ADAL" clId="{A569C064-8453-2A4C-8DBD-D5696D78B4B7}" dt="2022-06-22T10:43:44.279" v="853"/>
          <ac:cxnSpMkLst>
            <pc:docMk/>
            <pc:sldMk cId="3474645777" sldId="420"/>
            <ac:cxnSpMk id="54" creationId="{4F8C2E0A-968B-BA4A-5E58-207145D4AC2F}"/>
          </ac:cxnSpMkLst>
        </pc:cxnChg>
      </pc:sldChg>
      <pc:sldChg chg="del">
        <pc:chgData name="Etienne Stanowski" userId="0ca37397-20e3-4b30-8095-3278ba003c76" providerId="ADAL" clId="{A569C064-8453-2A4C-8DBD-D5696D78B4B7}" dt="2022-06-22T10:30:50.720" v="735" actId="2696"/>
        <pc:sldMkLst>
          <pc:docMk/>
          <pc:sldMk cId="3789826723" sldId="420"/>
        </pc:sldMkLst>
      </pc:sldChg>
      <pc:sldChg chg="del">
        <pc:chgData name="Etienne Stanowski" userId="0ca37397-20e3-4b30-8095-3278ba003c76" providerId="ADAL" clId="{A569C064-8453-2A4C-8DBD-D5696D78B4B7}" dt="2022-06-22T10:30:50.916" v="736" actId="2696"/>
        <pc:sldMkLst>
          <pc:docMk/>
          <pc:sldMk cId="1999271060" sldId="421"/>
        </pc:sldMkLst>
      </pc:sldChg>
      <pc:sldChg chg="addSp modSp add modAnim">
        <pc:chgData name="Etienne Stanowski" userId="0ca37397-20e3-4b30-8095-3278ba003c76" providerId="ADAL" clId="{A569C064-8453-2A4C-8DBD-D5696D78B4B7}" dt="2022-06-22T10:43:55.185" v="856"/>
        <pc:sldMkLst>
          <pc:docMk/>
          <pc:sldMk cId="2142537277" sldId="421"/>
        </pc:sldMkLst>
        <pc:spChg chg="add mod">
          <ac:chgData name="Etienne Stanowski" userId="0ca37397-20e3-4b30-8095-3278ba003c76" providerId="ADAL" clId="{A569C064-8453-2A4C-8DBD-D5696D78B4B7}" dt="2022-06-22T10:43:55.185" v="856"/>
          <ac:spMkLst>
            <pc:docMk/>
            <pc:sldMk cId="2142537277" sldId="421"/>
            <ac:spMk id="2" creationId="{93C86A89-4486-6A67-D294-2928BDED6AE1}"/>
          </ac:spMkLst>
        </pc:spChg>
        <pc:spChg chg="add mod">
          <ac:chgData name="Etienne Stanowski" userId="0ca37397-20e3-4b30-8095-3278ba003c76" providerId="ADAL" clId="{A569C064-8453-2A4C-8DBD-D5696D78B4B7}" dt="2022-06-22T10:43:55.185" v="856"/>
          <ac:spMkLst>
            <pc:docMk/>
            <pc:sldMk cId="2142537277" sldId="421"/>
            <ac:spMk id="3" creationId="{6DAF6C95-8D5C-2ADA-08A5-4F3EDCA694D3}"/>
          </ac:spMkLst>
        </pc:spChg>
        <pc:spChg chg="add mod">
          <ac:chgData name="Etienne Stanowski" userId="0ca37397-20e3-4b30-8095-3278ba003c76" providerId="ADAL" clId="{A569C064-8453-2A4C-8DBD-D5696D78B4B7}" dt="2022-06-22T10:43:55.185" v="856"/>
          <ac:spMkLst>
            <pc:docMk/>
            <pc:sldMk cId="2142537277" sldId="421"/>
            <ac:spMk id="4" creationId="{5C3A8458-983A-CE07-A691-F3C1F7B4D539}"/>
          </ac:spMkLst>
        </pc:spChg>
        <pc:spChg chg="add mod">
          <ac:chgData name="Etienne Stanowski" userId="0ca37397-20e3-4b30-8095-3278ba003c76" providerId="ADAL" clId="{A569C064-8453-2A4C-8DBD-D5696D78B4B7}" dt="2022-06-22T10:43:55.185" v="856"/>
          <ac:spMkLst>
            <pc:docMk/>
            <pc:sldMk cId="2142537277" sldId="421"/>
            <ac:spMk id="5" creationId="{284E38B3-C277-2EA8-9024-3905F741C2FF}"/>
          </ac:spMkLst>
        </pc:spChg>
        <pc:picChg chg="add mod">
          <ac:chgData name="Etienne Stanowski" userId="0ca37397-20e3-4b30-8095-3278ba003c76" providerId="ADAL" clId="{A569C064-8453-2A4C-8DBD-D5696D78B4B7}" dt="2022-06-22T10:43:55.185" v="856"/>
          <ac:picMkLst>
            <pc:docMk/>
            <pc:sldMk cId="2142537277" sldId="421"/>
            <ac:picMk id="7" creationId="{559209A9-4445-60BB-6BC8-022F955F5BC8}"/>
          </ac:picMkLst>
        </pc:picChg>
        <pc:picChg chg="add mod">
          <ac:chgData name="Etienne Stanowski" userId="0ca37397-20e3-4b30-8095-3278ba003c76" providerId="ADAL" clId="{A569C064-8453-2A4C-8DBD-D5696D78B4B7}" dt="2022-06-22T10:43:55.185" v="856"/>
          <ac:picMkLst>
            <pc:docMk/>
            <pc:sldMk cId="2142537277" sldId="421"/>
            <ac:picMk id="8" creationId="{B0DF15C6-459D-4889-2266-9EA89F652AD7}"/>
          </ac:picMkLst>
        </pc:picChg>
        <pc:cxnChg chg="add mod">
          <ac:chgData name="Etienne Stanowski" userId="0ca37397-20e3-4b30-8095-3278ba003c76" providerId="ADAL" clId="{A569C064-8453-2A4C-8DBD-D5696D78B4B7}" dt="2022-06-22T10:43:55.185" v="856"/>
          <ac:cxnSpMkLst>
            <pc:docMk/>
            <pc:sldMk cId="2142537277" sldId="421"/>
            <ac:cxnSpMk id="6" creationId="{C863CAA6-9CA7-12A2-07EF-DD4B3F74A3CE}"/>
          </ac:cxnSpMkLst>
        </pc:cxnChg>
      </pc:sldChg>
      <pc:sldChg chg="addSp modSp add modAnim">
        <pc:chgData name="Etienne Stanowski" userId="0ca37397-20e3-4b30-8095-3278ba003c76" providerId="ADAL" clId="{A569C064-8453-2A4C-8DBD-D5696D78B4B7}" dt="2022-06-22T10:45:27.661" v="864"/>
        <pc:sldMkLst>
          <pc:docMk/>
          <pc:sldMk cId="1812752900" sldId="422"/>
        </pc:sldMkLst>
        <pc:spChg chg="add mod">
          <ac:chgData name="Etienne Stanowski" userId="0ca37397-20e3-4b30-8095-3278ba003c76" providerId="ADAL" clId="{A569C064-8453-2A4C-8DBD-D5696D78B4B7}" dt="2022-06-22T10:44:05.927" v="859"/>
          <ac:spMkLst>
            <pc:docMk/>
            <pc:sldMk cId="1812752900" sldId="422"/>
            <ac:spMk id="2" creationId="{8670EC2C-5935-656A-5BF8-A9999A219160}"/>
          </ac:spMkLst>
        </pc:spChg>
        <pc:spChg chg="add mod">
          <ac:chgData name="Etienne Stanowski" userId="0ca37397-20e3-4b30-8095-3278ba003c76" providerId="ADAL" clId="{A569C064-8453-2A4C-8DBD-D5696D78B4B7}" dt="2022-06-22T10:44:05.927" v="859"/>
          <ac:spMkLst>
            <pc:docMk/>
            <pc:sldMk cId="1812752900" sldId="422"/>
            <ac:spMk id="3" creationId="{B665B508-8B7B-CF53-0A61-736A5F27A719}"/>
          </ac:spMkLst>
        </pc:spChg>
        <pc:spChg chg="add mod">
          <ac:chgData name="Etienne Stanowski" userId="0ca37397-20e3-4b30-8095-3278ba003c76" providerId="ADAL" clId="{A569C064-8453-2A4C-8DBD-D5696D78B4B7}" dt="2022-06-22T10:44:05.927" v="859"/>
          <ac:spMkLst>
            <pc:docMk/>
            <pc:sldMk cId="1812752900" sldId="422"/>
            <ac:spMk id="4" creationId="{D025F70A-5A4B-DC4B-1CD0-EED0650836AC}"/>
          </ac:spMkLst>
        </pc:spChg>
        <pc:spChg chg="add mod">
          <ac:chgData name="Etienne Stanowski" userId="0ca37397-20e3-4b30-8095-3278ba003c76" providerId="ADAL" clId="{A569C064-8453-2A4C-8DBD-D5696D78B4B7}" dt="2022-06-22T10:45:27.661" v="864"/>
          <ac:spMkLst>
            <pc:docMk/>
            <pc:sldMk cId="1812752900" sldId="422"/>
            <ac:spMk id="8" creationId="{A29CA9F6-6606-0B9C-9E93-B6D72A82D4D3}"/>
          </ac:spMkLst>
        </pc:spChg>
        <pc:picChg chg="add mod">
          <ac:chgData name="Etienne Stanowski" userId="0ca37397-20e3-4b30-8095-3278ba003c76" providerId="ADAL" clId="{A569C064-8453-2A4C-8DBD-D5696D78B4B7}" dt="2022-06-22T10:44:05.927" v="859"/>
          <ac:picMkLst>
            <pc:docMk/>
            <pc:sldMk cId="1812752900" sldId="422"/>
            <ac:picMk id="6" creationId="{0E92E772-BDDE-6138-6097-9355399EE0D7}"/>
          </ac:picMkLst>
        </pc:picChg>
        <pc:picChg chg="add mod">
          <ac:chgData name="Etienne Stanowski" userId="0ca37397-20e3-4b30-8095-3278ba003c76" providerId="ADAL" clId="{A569C064-8453-2A4C-8DBD-D5696D78B4B7}" dt="2022-06-22T10:44:05.927" v="859"/>
          <ac:picMkLst>
            <pc:docMk/>
            <pc:sldMk cId="1812752900" sldId="422"/>
            <ac:picMk id="7" creationId="{F1432B84-4F37-BF64-30E4-A1842BDD5A0D}"/>
          </ac:picMkLst>
        </pc:picChg>
        <pc:cxnChg chg="add mod">
          <ac:chgData name="Etienne Stanowski" userId="0ca37397-20e3-4b30-8095-3278ba003c76" providerId="ADAL" clId="{A569C064-8453-2A4C-8DBD-D5696D78B4B7}" dt="2022-06-22T10:44:05.927" v="859"/>
          <ac:cxnSpMkLst>
            <pc:docMk/>
            <pc:sldMk cId="1812752900" sldId="422"/>
            <ac:cxnSpMk id="5" creationId="{4A061289-B216-F033-3EC1-83F18AC3AB3B}"/>
          </ac:cxnSpMkLst>
        </pc:cxnChg>
      </pc:sldChg>
      <pc:sldChg chg="del">
        <pc:chgData name="Etienne Stanowski" userId="0ca37397-20e3-4b30-8095-3278ba003c76" providerId="ADAL" clId="{A569C064-8453-2A4C-8DBD-D5696D78B4B7}" dt="2022-06-22T10:30:51.331" v="738" actId="2696"/>
        <pc:sldMkLst>
          <pc:docMk/>
          <pc:sldMk cId="2292694389" sldId="422"/>
        </pc:sldMkLst>
      </pc:sldChg>
      <pc:sldChg chg="addSp modSp add ord modAnim">
        <pc:chgData name="Etienne Stanowski" userId="0ca37397-20e3-4b30-8095-3278ba003c76" providerId="ADAL" clId="{A569C064-8453-2A4C-8DBD-D5696D78B4B7}" dt="2022-06-22T10:44:26.440" v="862"/>
        <pc:sldMkLst>
          <pc:docMk/>
          <pc:sldMk cId="826972455" sldId="423"/>
        </pc:sldMkLst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2" creationId="{83ABBE32-B4B1-CC40-D936-61A9680DE801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3" creationId="{0F6C3462-15E0-828D-9DEE-F22E2A4120A9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4" creationId="{80C082ED-663A-5C9B-0A4F-0B08DCF78E39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5" creationId="{38E1AD5B-3411-E45B-85D6-35E379E7AA99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6" creationId="{0C6F187A-CD49-E6A4-D746-ABA59FC326E6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7" creationId="{F8D0366F-321E-D33C-B018-0552B4316E3C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8" creationId="{CBB8D8C8-4A7F-26C8-28DC-D1A7F24C7915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9" creationId="{3DB9E48F-E791-A249-DEC5-EBD8D0AF54D5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10" creationId="{B8BF59A1-A67A-0B08-3AF6-2CD6EC96D007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11" creationId="{1A7FFE8B-AB86-A5E7-FC4D-65B067C22E7A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12" creationId="{738A2AEC-3B29-7005-FD67-5603AA7BD160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13" creationId="{F5AD4619-3C57-2EB9-796E-C59B97BDB47F}"/>
          </ac:spMkLst>
        </pc:spChg>
        <pc:spChg chg="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15" creationId="{DDCC6E38-0E15-6297-691B-8493CC1022AD}"/>
          </ac:spMkLst>
        </pc:spChg>
        <pc:spChg chg="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18" creationId="{6D081AF0-F56B-F31A-13A3-9D29931D3F62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20" creationId="{400904F3-23C0-C4AE-668D-4AAF93F223AF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21" creationId="{E50B93B6-175C-2968-2D87-87E9233E2EAE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23" creationId="{7BD328A6-AB6C-809B-2598-58D9CCBFE082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24" creationId="{0A0B2591-5D16-5EF0-3CF3-8B35BA69D48D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25" creationId="{739BAE27-1E59-22AC-72E5-ABB7F9D65C15}"/>
          </ac:spMkLst>
        </pc:spChg>
        <pc:spChg chg="add mod">
          <ac:chgData name="Etienne Stanowski" userId="0ca37397-20e3-4b30-8095-3278ba003c76" providerId="ADAL" clId="{A569C064-8453-2A4C-8DBD-D5696D78B4B7}" dt="2022-06-22T10:44:26.440" v="862"/>
          <ac:spMkLst>
            <pc:docMk/>
            <pc:sldMk cId="826972455" sldId="423"/>
            <ac:spMk id="26" creationId="{770936BD-2B6A-7618-1223-D9131F84A9BC}"/>
          </ac:spMkLst>
        </pc:spChg>
        <pc:grpChg chg="add mod">
          <ac:chgData name="Etienne Stanowski" userId="0ca37397-20e3-4b30-8095-3278ba003c76" providerId="ADAL" clId="{A569C064-8453-2A4C-8DBD-D5696D78B4B7}" dt="2022-06-22T10:44:26.440" v="862"/>
          <ac:grpSpMkLst>
            <pc:docMk/>
            <pc:sldMk cId="826972455" sldId="423"/>
            <ac:grpSpMk id="14" creationId="{0BC22674-ED14-CC15-4C1E-4C3EC00CB864}"/>
          </ac:grpSpMkLst>
        </pc:grpChg>
        <pc:grpChg chg="add mod">
          <ac:chgData name="Etienne Stanowski" userId="0ca37397-20e3-4b30-8095-3278ba003c76" providerId="ADAL" clId="{A569C064-8453-2A4C-8DBD-D5696D78B4B7}" dt="2022-06-22T10:44:26.440" v="862"/>
          <ac:grpSpMkLst>
            <pc:docMk/>
            <pc:sldMk cId="826972455" sldId="423"/>
            <ac:grpSpMk id="17" creationId="{64DF208E-7F80-12CA-ACE1-CE070BCF8193}"/>
          </ac:grpSpMkLst>
        </pc:grpChg>
        <pc:cxnChg chg="mod">
          <ac:chgData name="Etienne Stanowski" userId="0ca37397-20e3-4b30-8095-3278ba003c76" providerId="ADAL" clId="{A569C064-8453-2A4C-8DBD-D5696D78B4B7}" dt="2022-06-22T10:44:26.440" v="862"/>
          <ac:cxnSpMkLst>
            <pc:docMk/>
            <pc:sldMk cId="826972455" sldId="423"/>
            <ac:cxnSpMk id="16" creationId="{BF43941F-D533-F00F-A6E2-ACF7235AED50}"/>
          </ac:cxnSpMkLst>
        </pc:cxnChg>
        <pc:cxnChg chg="mod">
          <ac:chgData name="Etienne Stanowski" userId="0ca37397-20e3-4b30-8095-3278ba003c76" providerId="ADAL" clId="{A569C064-8453-2A4C-8DBD-D5696D78B4B7}" dt="2022-06-22T10:44:26.440" v="862"/>
          <ac:cxnSpMkLst>
            <pc:docMk/>
            <pc:sldMk cId="826972455" sldId="423"/>
            <ac:cxnSpMk id="19" creationId="{AAAEAE57-807C-50F5-D8C0-A11CE1C35BA1}"/>
          </ac:cxnSpMkLst>
        </pc:cxnChg>
        <pc:cxnChg chg="add mod">
          <ac:chgData name="Etienne Stanowski" userId="0ca37397-20e3-4b30-8095-3278ba003c76" providerId="ADAL" clId="{A569C064-8453-2A4C-8DBD-D5696D78B4B7}" dt="2022-06-22T10:44:26.440" v="862"/>
          <ac:cxnSpMkLst>
            <pc:docMk/>
            <pc:sldMk cId="826972455" sldId="423"/>
            <ac:cxnSpMk id="22" creationId="{CD09B316-5868-630C-65C5-5BD69116C1EC}"/>
          </ac:cxnSpMkLst>
        </pc:cxnChg>
      </pc:sldChg>
      <pc:sldChg chg="del">
        <pc:chgData name="Etienne Stanowski" userId="0ca37397-20e3-4b30-8095-3278ba003c76" providerId="ADAL" clId="{A569C064-8453-2A4C-8DBD-D5696D78B4B7}" dt="2022-06-22T10:30:51.640" v="739" actId="2696"/>
        <pc:sldMkLst>
          <pc:docMk/>
          <pc:sldMk cId="2900786847" sldId="423"/>
        </pc:sldMkLst>
      </pc:sldChg>
      <pc:sldChg chg="del">
        <pc:chgData name="Etienne Stanowski" userId="0ca37397-20e3-4b30-8095-3278ba003c76" providerId="ADAL" clId="{A569C064-8453-2A4C-8DBD-D5696D78B4B7}" dt="2022-06-22T10:30:51.854" v="740" actId="2696"/>
        <pc:sldMkLst>
          <pc:docMk/>
          <pc:sldMk cId="1460966400" sldId="424"/>
        </pc:sldMkLst>
      </pc:sldChg>
      <pc:sldChg chg="del">
        <pc:chgData name="Etienne Stanowski" userId="0ca37397-20e3-4b30-8095-3278ba003c76" providerId="ADAL" clId="{A569C064-8453-2A4C-8DBD-D5696D78B4B7}" dt="2022-06-22T10:30:52.137" v="741" actId="2696"/>
        <pc:sldMkLst>
          <pc:docMk/>
          <pc:sldMk cId="858594270" sldId="425"/>
        </pc:sldMkLst>
      </pc:sldChg>
      <pc:sldChg chg="del">
        <pc:chgData name="Etienne Stanowski" userId="0ca37397-20e3-4b30-8095-3278ba003c76" providerId="ADAL" clId="{A569C064-8453-2A4C-8DBD-D5696D78B4B7}" dt="2022-06-22T10:30:52.502" v="742" actId="2696"/>
        <pc:sldMkLst>
          <pc:docMk/>
          <pc:sldMk cId="3718449885" sldId="426"/>
        </pc:sldMkLst>
      </pc:sldChg>
      <pc:sldChg chg="del">
        <pc:chgData name="Etienne Stanowski" userId="0ca37397-20e3-4b30-8095-3278ba003c76" providerId="ADAL" clId="{A569C064-8453-2A4C-8DBD-D5696D78B4B7}" dt="2022-06-22T10:30:52.685" v="743" actId="2696"/>
        <pc:sldMkLst>
          <pc:docMk/>
          <pc:sldMk cId="1289194826" sldId="4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57D69-BB5E-DB4E-8345-BA7F42C74F39}" type="datetimeFigureOut">
              <a:rPr lang="en-FR" smtClean="0"/>
              <a:t>22/06/2022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0D02A-D4A0-0F4D-AB16-93E13692100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2012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0D02A-D4A0-0F4D-AB16-93E136921004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0241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BA002-2206-456E-939D-0909068448F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38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BA002-2206-456E-939D-0909068448F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901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BA002-2206-456E-939D-0909068448F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07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BA002-2206-456E-939D-0909068448F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02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BA002-2206-456E-939D-0909068448F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94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BA002-2206-456E-939D-0909068448F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98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BA002-2206-456E-939D-0909068448F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22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BA002-2206-456E-939D-0909068448F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72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BA002-2206-456E-939D-0909068448F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472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BA002-2206-456E-939D-0909068448F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01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BA002-2206-456E-939D-0909068448F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38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BA002-2206-456E-939D-0909068448F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33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8C57-B247-8F4D-AD78-8CEB9DEB2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856FF-E694-544D-B2FA-2D783082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8152-7266-CA4A-BAD7-5ACDF702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C7F8-9D52-5140-BF8B-13DF1D3F6AF5}" type="datetimeFigureOut">
              <a:rPr lang="en-FR" smtClean="0"/>
              <a:t>22/06/2022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D5D76-7860-A247-8F22-FBCD0269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6A3E7-4C34-B54F-A48C-BE1B5DF0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0777-7580-1345-9322-5309AE1774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5048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A291-517B-CF40-98F6-197F2C2E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D961F-5843-1242-9ED9-D510569CC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F6B5-44EF-1848-9618-726F82FE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C7F8-9D52-5140-BF8B-13DF1D3F6AF5}" type="datetimeFigureOut">
              <a:rPr lang="en-FR" smtClean="0"/>
              <a:t>22/06/2022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D325-14AB-C349-A508-57C235D0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1552A-8546-CA47-9AFF-659BC0C2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0777-7580-1345-9322-5309AE1774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2200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97B05-1E31-7F4F-B2BD-3D2B84E44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6704A-E0B7-5949-BCD0-1CA7901B9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F53C-8E50-2749-A9A3-6A9DFCAA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C7F8-9D52-5140-BF8B-13DF1D3F6AF5}" type="datetimeFigureOut">
              <a:rPr lang="en-FR" smtClean="0"/>
              <a:t>22/06/2022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5162-DBDF-C04A-8649-62AEAD85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B3817-FB63-D64D-9C92-D4D79F7B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0777-7580-1345-9322-5309AE1774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97121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449285" cy="700272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2000250" y="2844800"/>
            <a:ext cx="8576310" cy="935355"/>
          </a:xfrm>
        </p:spPr>
        <p:txBody>
          <a:bodyPr anchor="b">
            <a:noAutofit/>
          </a:bodyPr>
          <a:lstStyle>
            <a:lvl1pPr>
              <a:defRPr sz="4000" b="0" spc="0">
                <a:solidFill>
                  <a:srgbClr val="00C8C5"/>
                </a:solidFill>
                <a:latin typeface="Arial"/>
                <a:ea typeface="Abadi MT Condensed Light" charset="0"/>
                <a:cs typeface="Arial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6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000250" y="3796983"/>
            <a:ext cx="8576310" cy="429577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Arial"/>
                <a:ea typeface="Abadi MT Condensed Light" charset="0"/>
                <a:cs typeface="Arial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 sous-titre</a:t>
            </a:r>
          </a:p>
        </p:txBody>
      </p:sp>
    </p:spTree>
    <p:extLst>
      <p:ext uri="{BB962C8B-B14F-4D97-AF65-F5344CB8AC3E}">
        <p14:creationId xmlns:p14="http://schemas.microsoft.com/office/powerpoint/2010/main" val="385867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92A63"/>
                </a:solidFill>
              </a:defRPr>
            </a:lvl1pPr>
          </a:lstStyle>
          <a:p>
            <a:fld id="{E70A6D9E-8C7A-9541-A730-C6B52D68ED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08320" y="1239520"/>
            <a:ext cx="4023360" cy="500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82600" y="826611"/>
            <a:ext cx="10515600" cy="1049814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0C8C5"/>
                </a:solidFill>
                <a:latin typeface="Arial"/>
                <a:ea typeface="Abadi MT Condensed Light" charset="0"/>
                <a:cs typeface="Arial"/>
              </a:defRPr>
            </a:lvl1pPr>
          </a:lstStyle>
          <a:p>
            <a:r>
              <a:rPr lang="fr-FR" dirty="0"/>
              <a:t>CLIQUEZ ET MODIFIEZ LE TITRE</a:t>
            </a:r>
            <a:br>
              <a:rPr lang="fr-FR" dirty="0"/>
            </a:br>
            <a:r>
              <a:rPr lang="fr-FR" dirty="0"/>
              <a:t>Sous-titre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38425-493B-45CA-B9D6-5E4F9634F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299" y="2536825"/>
            <a:ext cx="10139363" cy="300355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2000">
                <a:solidFill>
                  <a:srgbClr val="692A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&gt;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&gt;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&gt;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F977574-D190-44C0-A94B-A0BBBEC40D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0225" y="1828800"/>
            <a:ext cx="533400" cy="1428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0F04A9B-18A4-4BC0-B669-41869722B0C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600" y="436086"/>
            <a:ext cx="6286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2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704C-27CE-9C4C-A67F-ECF4174B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2F37-98BD-0642-8C6C-CFC3F6C1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F952-F90E-7347-B2E8-C376724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C7F8-9D52-5140-BF8B-13DF1D3F6AF5}" type="datetimeFigureOut">
              <a:rPr lang="en-FR" smtClean="0"/>
              <a:t>22/06/2022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2A9CB-B0F2-6342-815A-81BC430D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DDBA-FFFB-BC48-BDF6-12FA6471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0777-7580-1345-9322-5309AE1774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808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B2BD-B69F-3544-8080-54D23E40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8DF67-10EE-0648-B8B1-FCFCAF57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3837-2A39-C049-B4FA-37A22D20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C7F8-9D52-5140-BF8B-13DF1D3F6AF5}" type="datetimeFigureOut">
              <a:rPr lang="en-FR" smtClean="0"/>
              <a:t>22/06/2022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87C0-4990-1046-ABA7-E3CE5381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7A34-EEEB-C449-99A7-E33CCDFC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0777-7580-1345-9322-5309AE1774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147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94DC-F6AB-6248-A926-AF033756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DC81-50ED-C447-A184-A4F9FECAF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5577A-B5A6-844F-B149-F4DAD3D6F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92120-228E-0544-BED3-D914470C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C7F8-9D52-5140-BF8B-13DF1D3F6AF5}" type="datetimeFigureOut">
              <a:rPr lang="en-FR" smtClean="0"/>
              <a:t>22/06/2022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93300-3CC8-6240-888E-0715F32E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50D6-1A6C-1749-BACF-E92F8790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0777-7580-1345-9322-5309AE1774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407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E608-5D2C-6B4E-B936-47B19DC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2453-CDFC-034B-A06F-A8C86512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1D519-C1E0-0B41-BF81-A27136FE7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FC163-EFF9-6741-A820-B9BC72954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3E99F-181C-F745-9EDF-88DA8EA52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39496-225B-744C-AC40-9D80B206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C7F8-9D52-5140-BF8B-13DF1D3F6AF5}" type="datetimeFigureOut">
              <a:rPr lang="en-FR" smtClean="0"/>
              <a:t>22/06/2022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91462-6A38-4D48-8284-1BD780A1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3E2BF-06C6-2742-AC11-03C9F4F6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0777-7580-1345-9322-5309AE1774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59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CB95-5F7E-6348-B4D5-0E867608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954D-A8B8-8F4C-9E93-F3D53AE6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C7F8-9D52-5140-BF8B-13DF1D3F6AF5}" type="datetimeFigureOut">
              <a:rPr lang="en-FR" smtClean="0"/>
              <a:t>22/06/2022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334B8-4FF4-B742-9D85-359860C8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593C9-7272-1644-A23A-08C917D0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0777-7580-1345-9322-5309AE1774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4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AD7E2-B48A-C24F-80BF-C30E94F5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C7F8-9D52-5140-BF8B-13DF1D3F6AF5}" type="datetimeFigureOut">
              <a:rPr lang="en-FR" smtClean="0"/>
              <a:t>22/06/2022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B4F39-0DED-E043-AA65-12379E77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AFC7A-E1A3-764D-84B2-898BBB99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0777-7580-1345-9322-5309AE1774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9783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C23A-738B-984C-9433-C8C959D8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DC68-5679-B944-8A82-C2803956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18888-A425-D14A-A73E-439EC7C76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EC1AE-149F-434D-9DD2-814F67B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C7F8-9D52-5140-BF8B-13DF1D3F6AF5}" type="datetimeFigureOut">
              <a:rPr lang="en-FR" smtClean="0"/>
              <a:t>22/06/2022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7FD04-C7B3-E54D-B7A6-7AAED68C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927C9-710E-5D43-8835-4A36FC63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0777-7580-1345-9322-5309AE1774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3666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9EF6-5D63-0E47-B348-2E7E74E9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891C1-1A52-1E41-8CBE-6425927DF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19428-2DB6-5D44-B317-03C7A628B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8082F-6433-0445-B215-46E7A2ED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C7F8-9D52-5140-BF8B-13DF1D3F6AF5}" type="datetimeFigureOut">
              <a:rPr lang="en-FR" smtClean="0"/>
              <a:t>22/06/2022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74B6D-B55C-3F47-B50F-578D6F69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5560E-7A7F-144E-A33A-D3D9FEAD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0777-7580-1345-9322-5309AE1774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9154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28548-474A-544C-9FBD-58EBC225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E6263-5EA9-A543-9F8E-DB67EEBE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3E13-148F-CB4D-8E49-B8BE71177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C7F8-9D52-5140-BF8B-13DF1D3F6AF5}" type="datetimeFigureOut">
              <a:rPr lang="en-FR" smtClean="0"/>
              <a:t>22/06/2022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15D4-75FE-0A4A-A13C-CB9EAE725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AC2D-8F78-7E4B-A7EE-2D08EEF3B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0777-7580-1345-9322-5309AE1774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7811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C0028-91FF-4D06-B43B-9F9E9ED8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421" y="3291609"/>
            <a:ext cx="9898825" cy="935355"/>
          </a:xfrm>
        </p:spPr>
        <p:txBody>
          <a:bodyPr/>
          <a:lstStyle/>
          <a:p>
            <a:r>
              <a:rPr lang="fr-FR" sz="3500" dirty="0"/>
              <a:t>SECURITE – Exploit 101</a:t>
            </a:r>
            <a:br>
              <a:rPr lang="fr-FR" sz="3500" dirty="0"/>
            </a:br>
            <a:r>
              <a:rPr lang="fr-FR" sz="3500" dirty="0"/>
              <a:t>Découverte de l’exploitation d’un binaire (non genré) </a:t>
            </a:r>
          </a:p>
        </p:txBody>
      </p:sp>
    </p:spTree>
    <p:extLst>
      <p:ext uri="{BB962C8B-B14F-4D97-AF65-F5344CB8AC3E}">
        <p14:creationId xmlns:p14="http://schemas.microsoft.com/office/powerpoint/2010/main" val="320837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7">
            <a:extLst>
              <a:ext uri="{FF2B5EF4-FFF2-40B4-BE49-F238E27FC236}">
                <a16:creationId xmlns:a16="http://schemas.microsoft.com/office/drawing/2014/main" id="{FA5FA5C7-A327-4BD6-41C8-EE46632B2B62}"/>
              </a:ext>
            </a:extLst>
          </p:cNvPr>
          <p:cNvSpPr txBox="1"/>
          <p:nvPr/>
        </p:nvSpPr>
        <p:spPr>
          <a:xfrm>
            <a:off x="741255" y="707886"/>
            <a:ext cx="1279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A5D77-7B95-F0A1-2A7B-DE227BB30CC3}"/>
              </a:ext>
            </a:extLst>
          </p:cNvPr>
          <p:cNvSpPr txBox="1"/>
          <p:nvPr/>
        </p:nvSpPr>
        <p:spPr>
          <a:xfrm>
            <a:off x="1477781" y="2229305"/>
            <a:ext cx="2480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Stack </a:t>
            </a:r>
            <a:r>
              <a:rPr lang="fr-FR" sz="3200" dirty="0" err="1">
                <a:solidFill>
                  <a:schemeClr val="accent1">
                    <a:lumMod val="50000"/>
                  </a:schemeClr>
                </a:solidFill>
              </a:rPr>
              <a:t>layout</a:t>
            </a:r>
            <a:endParaRPr lang="fr-F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E9A510-D66D-D3C4-14B0-38DD39847D71}"/>
              </a:ext>
            </a:extLst>
          </p:cNvPr>
          <p:cNvCxnSpPr/>
          <p:nvPr/>
        </p:nvCxnSpPr>
        <p:spPr>
          <a:xfrm>
            <a:off x="6435961" y="1967345"/>
            <a:ext cx="0" cy="307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913F6-3398-1DD3-BCC8-1B3AF65C1556}"/>
              </a:ext>
            </a:extLst>
          </p:cNvPr>
          <p:cNvSpPr/>
          <p:nvPr/>
        </p:nvSpPr>
        <p:spPr>
          <a:xfrm>
            <a:off x="7366505" y="1320579"/>
            <a:ext cx="3982329" cy="419747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6E7854-CD17-2323-B52A-9ACDCF53E708}"/>
              </a:ext>
            </a:extLst>
          </p:cNvPr>
          <p:cNvSpPr/>
          <p:nvPr/>
        </p:nvSpPr>
        <p:spPr>
          <a:xfrm>
            <a:off x="7375607" y="4993047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Param</a:t>
            </a:r>
            <a:r>
              <a:rPr lang="fr-FR" dirty="0"/>
              <a:t> 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D6310C-8962-7FEF-8855-C69B710A1929}"/>
              </a:ext>
            </a:extLst>
          </p:cNvPr>
          <p:cNvSpPr/>
          <p:nvPr/>
        </p:nvSpPr>
        <p:spPr>
          <a:xfrm>
            <a:off x="7371473" y="4468041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2C9521-D0E7-78C4-5BCE-F8FFF8FED268}"/>
              </a:ext>
            </a:extLst>
          </p:cNvPr>
          <p:cNvSpPr/>
          <p:nvPr/>
        </p:nvSpPr>
        <p:spPr>
          <a:xfrm>
            <a:off x="7371473" y="3943035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Param</a:t>
            </a:r>
            <a:r>
              <a:rPr lang="fr-FR" dirty="0"/>
              <a:t>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25813B-5E1F-4AE8-D956-74F232903B7C}"/>
              </a:ext>
            </a:extLst>
          </p:cNvPr>
          <p:cNvSpPr/>
          <p:nvPr/>
        </p:nvSpPr>
        <p:spPr>
          <a:xfrm>
            <a:off x="7371473" y="3418029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Saved</a:t>
            </a:r>
            <a:r>
              <a:rPr lang="fr-FR" dirty="0"/>
              <a:t> EIP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BF5250-79F4-A7CB-0EA7-C4881D471766}"/>
              </a:ext>
            </a:extLst>
          </p:cNvPr>
          <p:cNvSpPr/>
          <p:nvPr/>
        </p:nvSpPr>
        <p:spPr>
          <a:xfrm>
            <a:off x="7371473" y="2893023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Saved</a:t>
            </a:r>
            <a:r>
              <a:rPr lang="fr-FR" dirty="0"/>
              <a:t> EBP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6A9E7E-C893-8658-5907-5BED5744590A}"/>
              </a:ext>
            </a:extLst>
          </p:cNvPr>
          <p:cNvSpPr/>
          <p:nvPr/>
        </p:nvSpPr>
        <p:spPr>
          <a:xfrm>
            <a:off x="7371473" y="2367878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 statique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B54CE7-37FC-C204-C45C-1D1E8E6E0075}"/>
              </a:ext>
            </a:extLst>
          </p:cNvPr>
          <p:cNvSpPr/>
          <p:nvPr/>
        </p:nvSpPr>
        <p:spPr>
          <a:xfrm>
            <a:off x="7371473" y="1844815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6F62C8-9554-9BD1-11DB-CDD618C7A13F}"/>
              </a:ext>
            </a:extLst>
          </p:cNvPr>
          <p:cNvSpPr/>
          <p:nvPr/>
        </p:nvSpPr>
        <p:spPr>
          <a:xfrm>
            <a:off x="7375606" y="1320579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 statique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69387C-386E-39E0-000B-C2AD9C036A9F}"/>
              </a:ext>
            </a:extLst>
          </p:cNvPr>
          <p:cNvSpPr txBox="1"/>
          <p:nvPr/>
        </p:nvSpPr>
        <p:spPr>
          <a:xfrm>
            <a:off x="8838284" y="5759569"/>
            <a:ext cx="102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0xffffffff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E523F9-652C-539A-B51F-A1E882870F97}"/>
              </a:ext>
            </a:extLst>
          </p:cNvPr>
          <p:cNvSpPr txBox="1"/>
          <p:nvPr/>
        </p:nvSpPr>
        <p:spPr>
          <a:xfrm>
            <a:off x="8722813" y="812908"/>
            <a:ext cx="127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0x0000000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EDEBB5-C703-C129-0DFA-3BFAEFE6AA0F}"/>
              </a:ext>
            </a:extLst>
          </p:cNvPr>
          <p:cNvGrpSpPr/>
          <p:nvPr/>
        </p:nvGrpSpPr>
        <p:grpSpPr>
          <a:xfrm>
            <a:off x="6531611" y="5273520"/>
            <a:ext cx="835311" cy="460930"/>
            <a:chOff x="6536160" y="5273520"/>
            <a:chExt cx="835311" cy="4609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681CF-11FD-93A6-FC02-713E4BD67983}"/>
                </a:ext>
              </a:extLst>
            </p:cNvPr>
            <p:cNvSpPr/>
            <p:nvPr/>
          </p:nvSpPr>
          <p:spPr>
            <a:xfrm>
              <a:off x="6536160" y="5273520"/>
              <a:ext cx="525822" cy="46093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/>
                  </a:solidFill>
                </a:rPr>
                <a:t>ESP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80D4D59-D19B-F293-EB59-059A5CA20BF3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7061982" y="5503985"/>
              <a:ext cx="309489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719832-4F3D-62BE-6A7C-2AC195C73751}"/>
              </a:ext>
            </a:extLst>
          </p:cNvPr>
          <p:cNvGrpSpPr/>
          <p:nvPr/>
        </p:nvGrpSpPr>
        <p:grpSpPr>
          <a:xfrm>
            <a:off x="6531611" y="4764525"/>
            <a:ext cx="835311" cy="460930"/>
            <a:chOff x="6536160" y="5273520"/>
            <a:chExt cx="835311" cy="46093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31709E-05BC-C818-6759-998230EC8D5D}"/>
                </a:ext>
              </a:extLst>
            </p:cNvPr>
            <p:cNvSpPr/>
            <p:nvPr/>
          </p:nvSpPr>
          <p:spPr>
            <a:xfrm>
              <a:off x="6536160" y="5273520"/>
              <a:ext cx="525822" cy="46093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/>
                  </a:solidFill>
                </a:rPr>
                <a:t>ESP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0279C8B-64ED-CBA3-6158-D76C92B3D5DF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7061982" y="5503985"/>
              <a:ext cx="309489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C80652-4E71-8B9F-B2EB-708EDF299FFE}"/>
              </a:ext>
            </a:extLst>
          </p:cNvPr>
          <p:cNvGrpSpPr/>
          <p:nvPr/>
        </p:nvGrpSpPr>
        <p:grpSpPr>
          <a:xfrm>
            <a:off x="6531611" y="2664379"/>
            <a:ext cx="835311" cy="460930"/>
            <a:chOff x="6536160" y="5273520"/>
            <a:chExt cx="835311" cy="46093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6F04D8-8FFA-5649-A7CA-997A6744049C}"/>
                </a:ext>
              </a:extLst>
            </p:cNvPr>
            <p:cNvSpPr/>
            <p:nvPr/>
          </p:nvSpPr>
          <p:spPr>
            <a:xfrm>
              <a:off x="6536160" y="5273520"/>
              <a:ext cx="525822" cy="46093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/>
                  </a:solidFill>
                </a:rPr>
                <a:t>ESP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C8C2314-9FA1-9F3F-608A-0A217D3290DE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7061982" y="5503985"/>
              <a:ext cx="309489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98E3EA-DF42-41D9-9B59-6BB2DDD18E69}"/>
              </a:ext>
            </a:extLst>
          </p:cNvPr>
          <p:cNvGrpSpPr/>
          <p:nvPr/>
        </p:nvGrpSpPr>
        <p:grpSpPr>
          <a:xfrm>
            <a:off x="6531611" y="3705536"/>
            <a:ext cx="835311" cy="460930"/>
            <a:chOff x="6536160" y="5273520"/>
            <a:chExt cx="835311" cy="4609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97FB08D-C8CE-BAF0-6BE4-2398BBED65EC}"/>
                </a:ext>
              </a:extLst>
            </p:cNvPr>
            <p:cNvSpPr/>
            <p:nvPr/>
          </p:nvSpPr>
          <p:spPr>
            <a:xfrm>
              <a:off x="6536160" y="5273520"/>
              <a:ext cx="525822" cy="46093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/>
                  </a:solidFill>
                </a:rPr>
                <a:t>ESP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EF5E434-1EFC-6957-F337-403501953A9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7061982" y="5503985"/>
              <a:ext cx="309489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438F0B-135C-D33D-46D2-98A744014533}"/>
              </a:ext>
            </a:extLst>
          </p:cNvPr>
          <p:cNvGrpSpPr/>
          <p:nvPr/>
        </p:nvGrpSpPr>
        <p:grpSpPr>
          <a:xfrm>
            <a:off x="6531611" y="1101408"/>
            <a:ext cx="835311" cy="460930"/>
            <a:chOff x="6536160" y="5273520"/>
            <a:chExt cx="835311" cy="46093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A1A367-854E-3E74-5A93-E1DC9B56E470}"/>
                </a:ext>
              </a:extLst>
            </p:cNvPr>
            <p:cNvSpPr/>
            <p:nvPr/>
          </p:nvSpPr>
          <p:spPr>
            <a:xfrm>
              <a:off x="6536160" y="5273520"/>
              <a:ext cx="525822" cy="46093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/>
                  </a:solidFill>
                </a:rPr>
                <a:t>ESP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E3F2D8A-E725-EAD9-4313-BB8A2296C1CF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7061982" y="5503985"/>
              <a:ext cx="309489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BFF84C-0E33-DF4B-E2A1-394130144C7A}"/>
              </a:ext>
            </a:extLst>
          </p:cNvPr>
          <p:cNvGrpSpPr/>
          <p:nvPr/>
        </p:nvGrpSpPr>
        <p:grpSpPr>
          <a:xfrm>
            <a:off x="6531611" y="3196542"/>
            <a:ext cx="835311" cy="460930"/>
            <a:chOff x="6536160" y="5273520"/>
            <a:chExt cx="835311" cy="46093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2B7ACFA-2BC6-F189-9A55-A3FF0F4519E7}"/>
                </a:ext>
              </a:extLst>
            </p:cNvPr>
            <p:cNvSpPr/>
            <p:nvPr/>
          </p:nvSpPr>
          <p:spPr>
            <a:xfrm>
              <a:off x="6536160" y="5273520"/>
              <a:ext cx="525822" cy="46093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/>
                  </a:solidFill>
                </a:rPr>
                <a:t>ESP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A5D0A13-0D91-4E66-2CCD-246F853234E3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7061982" y="5503985"/>
              <a:ext cx="309489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D177DBB-97CB-DF8A-D3DB-BC7F20A5A9D0}"/>
              </a:ext>
            </a:extLst>
          </p:cNvPr>
          <p:cNvGrpSpPr/>
          <p:nvPr/>
        </p:nvGrpSpPr>
        <p:grpSpPr>
          <a:xfrm>
            <a:off x="6540294" y="2668338"/>
            <a:ext cx="835312" cy="460930"/>
            <a:chOff x="6536159" y="5273520"/>
            <a:chExt cx="835312" cy="4609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682E116-4CDC-5A99-E60D-E77727BD98D6}"/>
                </a:ext>
              </a:extLst>
            </p:cNvPr>
            <p:cNvSpPr/>
            <p:nvPr/>
          </p:nvSpPr>
          <p:spPr>
            <a:xfrm>
              <a:off x="6536159" y="5273520"/>
              <a:ext cx="540000" cy="46093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/>
                  </a:solidFill>
                </a:rPr>
                <a:t>EBP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F40243E-7ED0-533C-CFD5-4956B60DF422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7076159" y="5503985"/>
              <a:ext cx="295312" cy="0"/>
            </a:xfrm>
            <a:prstGeom prst="straightConnector1">
              <a:avLst/>
            </a:prstGeom>
            <a:ln w="317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44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ZoneTexte 7">
            <a:extLst>
              <a:ext uri="{FF2B5EF4-FFF2-40B4-BE49-F238E27FC236}">
                <a16:creationId xmlns:a16="http://schemas.microsoft.com/office/drawing/2014/main" id="{D135A261-58F7-2EEB-E0FE-2A7B48D7A469}"/>
              </a:ext>
            </a:extLst>
          </p:cNvPr>
          <p:cNvSpPr txBox="1"/>
          <p:nvPr/>
        </p:nvSpPr>
        <p:spPr>
          <a:xfrm>
            <a:off x="741255" y="707886"/>
            <a:ext cx="1279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B33392-1934-E690-2DD1-2DE1D0B99663}"/>
              </a:ext>
            </a:extLst>
          </p:cNvPr>
          <p:cNvSpPr txBox="1"/>
          <p:nvPr/>
        </p:nvSpPr>
        <p:spPr>
          <a:xfrm>
            <a:off x="1477781" y="2229305"/>
            <a:ext cx="2480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Stack </a:t>
            </a:r>
            <a:r>
              <a:rPr lang="fr-FR" sz="3200" dirty="0" err="1">
                <a:solidFill>
                  <a:schemeClr val="accent1">
                    <a:lumMod val="50000"/>
                  </a:schemeClr>
                </a:solidFill>
              </a:rPr>
              <a:t>layout</a:t>
            </a:r>
            <a:endParaRPr lang="fr-F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B5B050-A0AE-9C1E-18A3-8ACC5944ABB2}"/>
              </a:ext>
            </a:extLst>
          </p:cNvPr>
          <p:cNvSpPr txBox="1"/>
          <p:nvPr/>
        </p:nvSpPr>
        <p:spPr>
          <a:xfrm>
            <a:off x="1452014" y="2902922"/>
            <a:ext cx="4013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Conventions d’appels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8C2E0A-968B-BA4A-5E58-207145D4AC2F}"/>
              </a:ext>
            </a:extLst>
          </p:cNvPr>
          <p:cNvCxnSpPr/>
          <p:nvPr/>
        </p:nvCxnSpPr>
        <p:spPr>
          <a:xfrm>
            <a:off x="6435961" y="1967345"/>
            <a:ext cx="0" cy="307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4D54B481-415A-48AF-432D-D1AD93E96C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18" y="2127001"/>
            <a:ext cx="4608500" cy="155184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8132A60-E421-4E13-3624-60385C9414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18" y="3912376"/>
            <a:ext cx="3910382" cy="100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4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7">
            <a:extLst>
              <a:ext uri="{FF2B5EF4-FFF2-40B4-BE49-F238E27FC236}">
                <a16:creationId xmlns:a16="http://schemas.microsoft.com/office/drawing/2014/main" id="{93C86A89-4486-6A67-D294-2928BDED6AE1}"/>
              </a:ext>
            </a:extLst>
          </p:cNvPr>
          <p:cNvSpPr txBox="1"/>
          <p:nvPr/>
        </p:nvSpPr>
        <p:spPr>
          <a:xfrm>
            <a:off x="741255" y="707886"/>
            <a:ext cx="1279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F6C95-8D5C-2ADA-08A5-4F3EDCA694D3}"/>
              </a:ext>
            </a:extLst>
          </p:cNvPr>
          <p:cNvSpPr txBox="1"/>
          <p:nvPr/>
        </p:nvSpPr>
        <p:spPr>
          <a:xfrm>
            <a:off x="1477781" y="2229305"/>
            <a:ext cx="2480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Stack </a:t>
            </a:r>
            <a:r>
              <a:rPr lang="fr-FR" sz="3200" dirty="0" err="1">
                <a:solidFill>
                  <a:schemeClr val="accent1">
                    <a:lumMod val="50000"/>
                  </a:schemeClr>
                </a:solidFill>
              </a:rPr>
              <a:t>layout</a:t>
            </a:r>
            <a:endParaRPr lang="fr-F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A8458-983A-CE07-A691-F3C1F7B4D539}"/>
              </a:ext>
            </a:extLst>
          </p:cNvPr>
          <p:cNvSpPr txBox="1"/>
          <p:nvPr/>
        </p:nvSpPr>
        <p:spPr>
          <a:xfrm>
            <a:off x="1452014" y="2902922"/>
            <a:ext cx="4013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Conventions d’appels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E38B3-C277-2EA8-9024-3905F741C2FF}"/>
              </a:ext>
            </a:extLst>
          </p:cNvPr>
          <p:cNvSpPr txBox="1"/>
          <p:nvPr/>
        </p:nvSpPr>
        <p:spPr>
          <a:xfrm>
            <a:off x="6767586" y="1261193"/>
            <a:ext cx="337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cdecl</a:t>
            </a:r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: convention du C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63CAA6-9CA7-12A2-07EF-DD4B3F74A3CE}"/>
              </a:ext>
            </a:extLst>
          </p:cNvPr>
          <p:cNvCxnSpPr/>
          <p:nvPr/>
        </p:nvCxnSpPr>
        <p:spPr>
          <a:xfrm>
            <a:off x="6435961" y="1967345"/>
            <a:ext cx="0" cy="307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59209A9-4445-60BB-6BC8-022F955F5B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86" y="1941212"/>
            <a:ext cx="3625257" cy="1797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DF15C6-459D-4889-2266-9EA89F652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85" y="3956834"/>
            <a:ext cx="3625257" cy="210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0EC2C-5935-656A-5BF8-A9999A219160}"/>
              </a:ext>
            </a:extLst>
          </p:cNvPr>
          <p:cNvSpPr txBox="1"/>
          <p:nvPr/>
        </p:nvSpPr>
        <p:spPr>
          <a:xfrm>
            <a:off x="1477781" y="2229305"/>
            <a:ext cx="2480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Stack </a:t>
            </a:r>
            <a:r>
              <a:rPr lang="fr-FR" sz="3200" dirty="0" err="1">
                <a:solidFill>
                  <a:schemeClr val="accent1">
                    <a:lumMod val="50000"/>
                  </a:schemeClr>
                </a:solidFill>
              </a:rPr>
              <a:t>layout</a:t>
            </a:r>
            <a:endParaRPr lang="fr-F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5B508-8B7B-CF53-0A61-736A5F27A719}"/>
              </a:ext>
            </a:extLst>
          </p:cNvPr>
          <p:cNvSpPr txBox="1"/>
          <p:nvPr/>
        </p:nvSpPr>
        <p:spPr>
          <a:xfrm>
            <a:off x="1452014" y="2902922"/>
            <a:ext cx="4013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Conventions d’appels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5F70A-5A4B-DC4B-1CD0-EED0650836AC}"/>
              </a:ext>
            </a:extLst>
          </p:cNvPr>
          <p:cNvSpPr txBox="1"/>
          <p:nvPr/>
        </p:nvSpPr>
        <p:spPr>
          <a:xfrm>
            <a:off x="6796407" y="1302176"/>
            <a:ext cx="2424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stdcall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: WINAPI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061289-B216-F033-3EC1-83F18AC3AB3B}"/>
              </a:ext>
            </a:extLst>
          </p:cNvPr>
          <p:cNvCxnSpPr/>
          <p:nvPr/>
        </p:nvCxnSpPr>
        <p:spPr>
          <a:xfrm>
            <a:off x="6435961" y="1967345"/>
            <a:ext cx="0" cy="307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92E772-BDDE-6138-6097-9355399EE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07" y="1933187"/>
            <a:ext cx="3162081" cy="1326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32B84-4F37-BF64-30E4-A1842BDD5A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45" y="3428999"/>
            <a:ext cx="3404242" cy="239686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29CA9F6-6606-0B9C-9E93-B6D72A82D4D3}"/>
              </a:ext>
            </a:extLst>
          </p:cNvPr>
          <p:cNvSpPr txBox="1"/>
          <p:nvPr/>
        </p:nvSpPr>
        <p:spPr>
          <a:xfrm>
            <a:off x="741255" y="707886"/>
            <a:ext cx="1279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50000"/>
                  </a:schemeClr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81275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C0028-91FF-4D06-B43B-9F9E9ED8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9" y="2844800"/>
            <a:ext cx="9898825" cy="935355"/>
          </a:xfrm>
        </p:spPr>
        <p:txBody>
          <a:bodyPr/>
          <a:lstStyle/>
          <a:p>
            <a:r>
              <a:rPr lang="fr-FR" sz="3600" dirty="0"/>
              <a:t>Stack </a:t>
            </a:r>
            <a:r>
              <a:rPr lang="fr-FR" sz="3600" dirty="0" err="1"/>
              <a:t>based</a:t>
            </a:r>
            <a:r>
              <a:rPr lang="fr-FR" sz="3600" dirty="0"/>
              <a:t> buffer </a:t>
            </a:r>
            <a:r>
              <a:rPr lang="fr-FR" sz="3600" dirty="0" err="1"/>
              <a:t>overflow</a:t>
            </a:r>
            <a:r>
              <a:rPr lang="fr-FR" sz="3600" dirty="0"/>
              <a:t> : écrasement EIP</a:t>
            </a:r>
          </a:p>
        </p:txBody>
      </p:sp>
    </p:spTree>
    <p:extLst>
      <p:ext uri="{BB962C8B-B14F-4D97-AF65-F5344CB8AC3E}">
        <p14:creationId xmlns:p14="http://schemas.microsoft.com/office/powerpoint/2010/main" val="2843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7">
            <a:extLst>
              <a:ext uri="{FF2B5EF4-FFF2-40B4-BE49-F238E27FC236}">
                <a16:creationId xmlns:a16="http://schemas.microsoft.com/office/drawing/2014/main" id="{83ABBE32-B4B1-CC40-D936-61A9680DE801}"/>
              </a:ext>
            </a:extLst>
          </p:cNvPr>
          <p:cNvSpPr txBox="1"/>
          <p:nvPr/>
        </p:nvSpPr>
        <p:spPr>
          <a:xfrm>
            <a:off x="741255" y="707886"/>
            <a:ext cx="2096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>
                <a:solidFill>
                  <a:schemeClr val="accent1">
                    <a:lumMod val="50000"/>
                  </a:schemeClr>
                </a:solidFill>
              </a:rPr>
              <a:t>Overflow</a:t>
            </a:r>
            <a:endParaRPr lang="fr-FR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6C3462-15E0-828D-9DEE-F22E2A4120A9}"/>
              </a:ext>
            </a:extLst>
          </p:cNvPr>
          <p:cNvSpPr/>
          <p:nvPr/>
        </p:nvSpPr>
        <p:spPr>
          <a:xfrm>
            <a:off x="4033626" y="1485438"/>
            <a:ext cx="3982329" cy="419747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082ED-663A-5C9B-0A4F-0B08DCF78E39}"/>
              </a:ext>
            </a:extLst>
          </p:cNvPr>
          <p:cNvSpPr/>
          <p:nvPr/>
        </p:nvSpPr>
        <p:spPr>
          <a:xfrm>
            <a:off x="4033626" y="5160434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Param</a:t>
            </a:r>
            <a:r>
              <a:rPr lang="fr-FR" dirty="0"/>
              <a:t>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1AD5B-3411-E45B-85D6-35E379E7AA99}"/>
              </a:ext>
            </a:extLst>
          </p:cNvPr>
          <p:cNvSpPr/>
          <p:nvPr/>
        </p:nvSpPr>
        <p:spPr>
          <a:xfrm>
            <a:off x="4033626" y="4632900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F187A-CD49-E6A4-D746-ABA59FC326E6}"/>
              </a:ext>
            </a:extLst>
          </p:cNvPr>
          <p:cNvSpPr/>
          <p:nvPr/>
        </p:nvSpPr>
        <p:spPr>
          <a:xfrm>
            <a:off x="4033626" y="4107894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Param</a:t>
            </a:r>
            <a:r>
              <a:rPr lang="fr-FR" dirty="0"/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D0366F-321E-D33C-B018-0552B4316E3C}"/>
              </a:ext>
            </a:extLst>
          </p:cNvPr>
          <p:cNvSpPr/>
          <p:nvPr/>
        </p:nvSpPr>
        <p:spPr>
          <a:xfrm>
            <a:off x="4033626" y="3582888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Saved</a:t>
            </a:r>
            <a:r>
              <a:rPr lang="fr-FR" dirty="0"/>
              <a:t> EIP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B8D8C8-4A7F-26C8-28DC-D1A7F24C7915}"/>
              </a:ext>
            </a:extLst>
          </p:cNvPr>
          <p:cNvSpPr/>
          <p:nvPr/>
        </p:nvSpPr>
        <p:spPr>
          <a:xfrm>
            <a:off x="4033626" y="3057882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Saved</a:t>
            </a:r>
            <a:r>
              <a:rPr lang="fr-FR" dirty="0"/>
              <a:t> EBP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9E48F-E791-A249-DEC5-EBD8D0AF54D5}"/>
              </a:ext>
            </a:extLst>
          </p:cNvPr>
          <p:cNvSpPr/>
          <p:nvPr/>
        </p:nvSpPr>
        <p:spPr>
          <a:xfrm>
            <a:off x="4033626" y="2532737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 statique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F59A1-A67A-0B08-3AF6-2CD6EC96D007}"/>
              </a:ext>
            </a:extLst>
          </p:cNvPr>
          <p:cNvSpPr/>
          <p:nvPr/>
        </p:nvSpPr>
        <p:spPr>
          <a:xfrm>
            <a:off x="4033626" y="2009674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FFE8B-AB86-A5E7-FC4D-65B067C22E7A}"/>
              </a:ext>
            </a:extLst>
          </p:cNvPr>
          <p:cNvSpPr/>
          <p:nvPr/>
        </p:nvSpPr>
        <p:spPr>
          <a:xfrm>
            <a:off x="4033626" y="1486285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Buffer statique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A2AEC-3B29-7005-FD67-5603AA7BD160}"/>
              </a:ext>
            </a:extLst>
          </p:cNvPr>
          <p:cNvSpPr txBox="1"/>
          <p:nvPr/>
        </p:nvSpPr>
        <p:spPr>
          <a:xfrm>
            <a:off x="5505411" y="5924428"/>
            <a:ext cx="102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D4619-3C57-2EB9-796E-C59B97BDB47F}"/>
              </a:ext>
            </a:extLst>
          </p:cNvPr>
          <p:cNvSpPr txBox="1"/>
          <p:nvPr/>
        </p:nvSpPr>
        <p:spPr>
          <a:xfrm>
            <a:off x="5389940" y="977767"/>
            <a:ext cx="127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0x0000000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C22674-ED14-CC15-4C1E-4C3EC00CB864}"/>
              </a:ext>
            </a:extLst>
          </p:cNvPr>
          <p:cNvGrpSpPr/>
          <p:nvPr/>
        </p:nvGrpSpPr>
        <p:grpSpPr>
          <a:xfrm>
            <a:off x="3198738" y="1266267"/>
            <a:ext cx="835311" cy="460930"/>
            <a:chOff x="6536160" y="5273520"/>
            <a:chExt cx="835311" cy="4609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CC6E38-0E15-6297-691B-8493CC1022AD}"/>
                </a:ext>
              </a:extLst>
            </p:cNvPr>
            <p:cNvSpPr/>
            <p:nvPr/>
          </p:nvSpPr>
          <p:spPr>
            <a:xfrm>
              <a:off x="6536160" y="5273520"/>
              <a:ext cx="525822" cy="46093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/>
                  </a:solidFill>
                </a:rPr>
                <a:t>ESP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F43941F-D533-F00F-A6E2-ACF7235AED5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7061982" y="5503985"/>
              <a:ext cx="309489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DF208E-7F80-12CA-ACE1-CE070BCF8193}"/>
              </a:ext>
            </a:extLst>
          </p:cNvPr>
          <p:cNvGrpSpPr/>
          <p:nvPr/>
        </p:nvGrpSpPr>
        <p:grpSpPr>
          <a:xfrm>
            <a:off x="3216969" y="2835589"/>
            <a:ext cx="835312" cy="460930"/>
            <a:chOff x="6536159" y="5273520"/>
            <a:chExt cx="835312" cy="4609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081AF0-F56B-F31A-13A3-9D29931D3F62}"/>
                </a:ext>
              </a:extLst>
            </p:cNvPr>
            <p:cNvSpPr/>
            <p:nvPr/>
          </p:nvSpPr>
          <p:spPr>
            <a:xfrm>
              <a:off x="6536159" y="5273520"/>
              <a:ext cx="540000" cy="46093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/>
                  </a:solidFill>
                </a:rPr>
                <a:t>EBP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AAEAE57-807C-50F5-D8C0-A11CE1C35BA1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076159" y="5503985"/>
              <a:ext cx="295312" cy="0"/>
            </a:xfrm>
            <a:prstGeom prst="straightConnector1">
              <a:avLst/>
            </a:prstGeom>
            <a:ln w="317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00904F3-23C0-C4AE-668D-4AAF93F223AF}"/>
              </a:ext>
            </a:extLst>
          </p:cNvPr>
          <p:cNvSpPr/>
          <p:nvPr/>
        </p:nvSpPr>
        <p:spPr>
          <a:xfrm>
            <a:off x="4033626" y="1487549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AAAAAAAAAAAAAAAAAAAAAAAAAAAA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0B93B6-175C-2968-2D87-87E9233E2EAE}"/>
              </a:ext>
            </a:extLst>
          </p:cNvPr>
          <p:cNvSpPr/>
          <p:nvPr/>
        </p:nvSpPr>
        <p:spPr>
          <a:xfrm>
            <a:off x="4033626" y="2014905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AAAAAAAAAAAAAAAAAAAAAAAAAAAA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09B316-5868-630C-65C5-5BD69116C1EC}"/>
              </a:ext>
            </a:extLst>
          </p:cNvPr>
          <p:cNvCxnSpPr/>
          <p:nvPr/>
        </p:nvCxnSpPr>
        <p:spPr>
          <a:xfrm>
            <a:off x="8280875" y="1485438"/>
            <a:ext cx="0" cy="1054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D328A6-AB6C-809B-2598-58D9CCBFE082}"/>
              </a:ext>
            </a:extLst>
          </p:cNvPr>
          <p:cNvSpPr txBox="1"/>
          <p:nvPr/>
        </p:nvSpPr>
        <p:spPr>
          <a:xfrm>
            <a:off x="8325019" y="1825008"/>
            <a:ext cx="261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Strcpy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 err="1">
                <a:solidFill>
                  <a:srgbClr val="FF0000"/>
                </a:solidFill>
              </a:rPr>
              <a:t>écrit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sens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B2591-5D16-5EF0-3CF3-8B35BA69D48D}"/>
              </a:ext>
            </a:extLst>
          </p:cNvPr>
          <p:cNvSpPr/>
          <p:nvPr/>
        </p:nvSpPr>
        <p:spPr>
          <a:xfrm>
            <a:off x="4033626" y="2532737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AAAAAAAAAAAAAAAAAAAAAAAAAAAA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9BAE27-1E59-22AC-72E5-ABB7F9D65C15}"/>
              </a:ext>
            </a:extLst>
          </p:cNvPr>
          <p:cNvSpPr/>
          <p:nvPr/>
        </p:nvSpPr>
        <p:spPr>
          <a:xfrm>
            <a:off x="4033626" y="3061357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AAAAAAAAAA</a:t>
            </a:r>
            <a:r>
              <a:rPr lang="fr-FR" strike="sngStrike" dirty="0" err="1"/>
              <a:t>Saved</a:t>
            </a:r>
            <a:r>
              <a:rPr lang="fr-FR" strike="sngStrike" dirty="0"/>
              <a:t> EBP</a:t>
            </a:r>
            <a:r>
              <a:rPr lang="en-US" dirty="0">
                <a:solidFill>
                  <a:srgbClr val="FF0000"/>
                </a:solidFill>
              </a:rPr>
              <a:t>AAAAAAAAAAA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0936BD-2B6A-7618-1223-D9131F84A9BC}"/>
              </a:ext>
            </a:extLst>
          </p:cNvPr>
          <p:cNvSpPr/>
          <p:nvPr/>
        </p:nvSpPr>
        <p:spPr>
          <a:xfrm>
            <a:off x="4033626" y="3592080"/>
            <a:ext cx="3982327" cy="5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AAAAAAAAAA</a:t>
            </a:r>
            <a:r>
              <a:rPr lang="fr-FR" strike="sngStrike" dirty="0" err="1"/>
              <a:t>Saved</a:t>
            </a:r>
            <a:r>
              <a:rPr lang="fr-FR" strike="sngStrike" dirty="0"/>
              <a:t> EPI</a:t>
            </a:r>
            <a:r>
              <a:rPr lang="en-US" dirty="0">
                <a:solidFill>
                  <a:srgbClr val="FF0000"/>
                </a:solidFill>
              </a:rPr>
              <a:t>AAAAAAAAAAA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C0028-91FF-4D06-B43B-9F9E9ED8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9" y="2844800"/>
            <a:ext cx="9898825" cy="935355"/>
          </a:xfrm>
        </p:spPr>
        <p:txBody>
          <a:bodyPr/>
          <a:lstStyle/>
          <a:p>
            <a:r>
              <a:rPr lang="fr-FR" sz="3600" dirty="0"/>
              <a:t>Mise en pratique</a:t>
            </a:r>
          </a:p>
        </p:txBody>
      </p:sp>
    </p:spTree>
    <p:extLst>
      <p:ext uri="{BB962C8B-B14F-4D97-AF65-F5344CB8AC3E}">
        <p14:creationId xmlns:p14="http://schemas.microsoft.com/office/powerpoint/2010/main" val="9389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079395B0-B734-3D4E-858C-9FF3FA8E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Contexte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B0AD6025-4A33-1A40-AB0E-8E397AD90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38" y="2037522"/>
            <a:ext cx="10329862" cy="3160643"/>
          </a:xfrm>
        </p:spPr>
        <p:txBody>
          <a:bodyPr>
            <a:normAutofit/>
          </a:bodyPr>
          <a:lstStyle/>
          <a:p>
            <a:r>
              <a:rPr lang="fr-FR" dirty="0"/>
              <a:t>Présentation technique informelle </a:t>
            </a:r>
          </a:p>
          <a:p>
            <a:r>
              <a:rPr lang="fr-FR" dirty="0"/>
              <a:t>Découverte du monde méconnu de l’exploitation de binaire</a:t>
            </a:r>
          </a:p>
          <a:p>
            <a:r>
              <a:rPr lang="fr-FR" dirty="0"/>
              <a:t>Trouver un vulnérabilité != l’exploiter</a:t>
            </a:r>
          </a:p>
          <a:p>
            <a:r>
              <a:rPr lang="fr-FR" dirty="0"/>
              <a:t>Centré uniquement sur Windows</a:t>
            </a:r>
          </a:p>
          <a:p>
            <a:r>
              <a:rPr lang="fr-FR" dirty="0"/>
              <a:t>Stack </a:t>
            </a:r>
            <a:r>
              <a:rPr lang="fr-FR" dirty="0" err="1"/>
              <a:t>based</a:t>
            </a:r>
            <a:r>
              <a:rPr lang="fr-FR" dirty="0"/>
              <a:t> buffer </a:t>
            </a:r>
            <a:r>
              <a:rPr lang="fr-FR" dirty="0" err="1"/>
              <a:t>overflow</a:t>
            </a:r>
            <a:r>
              <a:rPr lang="fr-FR" dirty="0"/>
              <a:t> uniquement (pas de </a:t>
            </a:r>
            <a:r>
              <a:rPr lang="fr-FR" dirty="0" err="1"/>
              <a:t>heap</a:t>
            </a:r>
            <a:r>
              <a:rPr lang="fr-FR" dirty="0"/>
              <a:t> </a:t>
            </a:r>
            <a:r>
              <a:rPr lang="fr-FR" dirty="0" err="1"/>
              <a:t>overflow</a:t>
            </a:r>
            <a:r>
              <a:rPr lang="fr-FR" dirty="0"/>
              <a:t>, de use </a:t>
            </a:r>
            <a:r>
              <a:rPr lang="fr-FR" dirty="0" err="1"/>
              <a:t>after</a:t>
            </a:r>
            <a:r>
              <a:rPr lang="fr-FR" dirty="0"/>
              <a:t> free, etc.)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15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079395B0-B734-3D4E-858C-9FF3FA8E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Programme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B0AD6025-4A33-1A40-AB0E-8E397AD90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38" y="2037522"/>
            <a:ext cx="10329862" cy="3419061"/>
          </a:xfrm>
        </p:spPr>
        <p:txBody>
          <a:bodyPr>
            <a:normAutofit/>
          </a:bodyPr>
          <a:lstStyle/>
          <a:p>
            <a:r>
              <a:rPr lang="fr-FR" dirty="0"/>
              <a:t>Un peu de théorie</a:t>
            </a:r>
          </a:p>
          <a:p>
            <a:pPr lvl="1"/>
            <a:r>
              <a:rPr lang="fr-FR" dirty="0"/>
              <a:t>Mémoire d’un processus</a:t>
            </a:r>
          </a:p>
          <a:p>
            <a:pPr lvl="1"/>
            <a:r>
              <a:rPr lang="fr-FR" dirty="0"/>
              <a:t>Registres CPU</a:t>
            </a:r>
          </a:p>
          <a:p>
            <a:pPr lvl="1"/>
            <a:r>
              <a:rPr lang="fr-FR" dirty="0"/>
              <a:t>Stack et conventions d’appels</a:t>
            </a:r>
          </a:p>
          <a:p>
            <a:r>
              <a:rPr lang="fr-FR" dirty="0"/>
              <a:t>Stack </a:t>
            </a:r>
            <a:r>
              <a:rPr lang="fr-FR" dirty="0" err="1"/>
              <a:t>based</a:t>
            </a:r>
            <a:r>
              <a:rPr lang="fr-FR" dirty="0"/>
              <a:t> buffer </a:t>
            </a:r>
            <a:r>
              <a:rPr lang="fr-FR" dirty="0" err="1"/>
              <a:t>overflow</a:t>
            </a:r>
            <a:r>
              <a:rPr lang="fr-FR" dirty="0"/>
              <a:t> : écrasement EIP</a:t>
            </a:r>
          </a:p>
          <a:p>
            <a:r>
              <a:rPr lang="fr-FR" dirty="0"/>
              <a:t>Mise en pratique</a:t>
            </a:r>
          </a:p>
        </p:txBody>
      </p:sp>
    </p:spTree>
    <p:extLst>
      <p:ext uri="{BB962C8B-B14F-4D97-AF65-F5344CB8AC3E}">
        <p14:creationId xmlns:p14="http://schemas.microsoft.com/office/powerpoint/2010/main" val="23258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C0028-91FF-4D06-B43B-9F9E9ED8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9" y="2844800"/>
            <a:ext cx="9898825" cy="935355"/>
          </a:xfrm>
        </p:spPr>
        <p:txBody>
          <a:bodyPr/>
          <a:lstStyle/>
          <a:p>
            <a:r>
              <a:rPr lang="fr-FR" sz="3500" dirty="0"/>
              <a:t>Un peu de théorie</a:t>
            </a:r>
          </a:p>
        </p:txBody>
      </p:sp>
    </p:spTree>
    <p:extLst>
      <p:ext uri="{BB962C8B-B14F-4D97-AF65-F5344CB8AC3E}">
        <p14:creationId xmlns:p14="http://schemas.microsoft.com/office/powerpoint/2010/main" val="312868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7">
            <a:extLst>
              <a:ext uri="{FF2B5EF4-FFF2-40B4-BE49-F238E27FC236}">
                <a16:creationId xmlns:a16="http://schemas.microsoft.com/office/drawing/2014/main" id="{A9B383C8-E747-B320-B8B7-FA87E84D9CF5}"/>
              </a:ext>
            </a:extLst>
          </p:cNvPr>
          <p:cNvSpPr txBox="1"/>
          <p:nvPr/>
        </p:nvSpPr>
        <p:spPr>
          <a:xfrm>
            <a:off x="741255" y="707886"/>
            <a:ext cx="5313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50000"/>
                  </a:schemeClr>
                </a:solidFill>
              </a:rPr>
              <a:t>Mémoire d’un processus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CEC65-60F5-C016-4F54-A36A96EF70DF}"/>
              </a:ext>
            </a:extLst>
          </p:cNvPr>
          <p:cNvSpPr txBox="1"/>
          <p:nvPr/>
        </p:nvSpPr>
        <p:spPr>
          <a:xfrm>
            <a:off x="1477781" y="2229305"/>
            <a:ext cx="3971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Composants majeurs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018F82-134E-B0BE-B504-26C19CF72456}"/>
              </a:ext>
            </a:extLst>
          </p:cNvPr>
          <p:cNvCxnSpPr/>
          <p:nvPr/>
        </p:nvCxnSpPr>
        <p:spPr>
          <a:xfrm>
            <a:off x="6435961" y="1967345"/>
            <a:ext cx="0" cy="307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527C19-8335-95E6-435B-2DBC51688F5A}"/>
              </a:ext>
            </a:extLst>
          </p:cNvPr>
          <p:cNvSpPr txBox="1"/>
          <p:nvPr/>
        </p:nvSpPr>
        <p:spPr>
          <a:xfrm>
            <a:off x="6576437" y="2423268"/>
            <a:ext cx="5266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 segment : instructions exécutées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par le(s)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processeur(s)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(cf. EIP)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C2D10-20F9-B93D-E627-8737D8048817}"/>
              </a:ext>
            </a:extLst>
          </p:cNvPr>
          <p:cNvSpPr txBox="1"/>
          <p:nvPr/>
        </p:nvSpPr>
        <p:spPr>
          <a:xfrm>
            <a:off x="6576437" y="3343565"/>
            <a:ext cx="4454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Data segment : (strings, buffers)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AF8F26-BE78-16B1-2770-B3A83F7EE181}"/>
              </a:ext>
            </a:extLst>
          </p:cNvPr>
          <p:cNvSpPr txBox="1"/>
          <p:nvPr/>
        </p:nvSpPr>
        <p:spPr>
          <a:xfrm>
            <a:off x="6576437" y="3894531"/>
            <a:ext cx="2277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Stack segment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7">
            <a:extLst>
              <a:ext uri="{FF2B5EF4-FFF2-40B4-BE49-F238E27FC236}">
                <a16:creationId xmlns:a16="http://schemas.microsoft.com/office/drawing/2014/main" id="{F193B5C1-2146-657D-9DB1-EA8901907EB5}"/>
              </a:ext>
            </a:extLst>
          </p:cNvPr>
          <p:cNvSpPr txBox="1"/>
          <p:nvPr/>
        </p:nvSpPr>
        <p:spPr>
          <a:xfrm>
            <a:off x="741255" y="707886"/>
            <a:ext cx="5313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50000"/>
                  </a:schemeClr>
                </a:solidFill>
              </a:rPr>
              <a:t>Mémoire d’un processus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5BFB5-D4F1-9BBB-479B-542F45EA848E}"/>
              </a:ext>
            </a:extLst>
          </p:cNvPr>
          <p:cNvSpPr txBox="1"/>
          <p:nvPr/>
        </p:nvSpPr>
        <p:spPr>
          <a:xfrm>
            <a:off x="1477781" y="2229305"/>
            <a:ext cx="3971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Composants majeurs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7C9D6-23B1-7BB2-632A-7650BCB731C1}"/>
              </a:ext>
            </a:extLst>
          </p:cNvPr>
          <p:cNvCxnSpPr/>
          <p:nvPr/>
        </p:nvCxnSpPr>
        <p:spPr>
          <a:xfrm>
            <a:off x="6435961" y="1967345"/>
            <a:ext cx="0" cy="307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B6749D-CB5D-2712-51EB-1A850CEC6397}"/>
              </a:ext>
            </a:extLst>
          </p:cNvPr>
          <p:cNvSpPr txBox="1"/>
          <p:nvPr/>
        </p:nvSpPr>
        <p:spPr>
          <a:xfrm>
            <a:off x="1494632" y="2844225"/>
            <a:ext cx="1351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005A06-7BEE-F681-A1D0-3BDFD8C5C7BD}"/>
              </a:ext>
            </a:extLst>
          </p:cNvPr>
          <p:cNvSpPr txBox="1"/>
          <p:nvPr/>
        </p:nvSpPr>
        <p:spPr>
          <a:xfrm>
            <a:off x="6577692" y="1798120"/>
            <a:ext cx="5099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Paramètres et données des fonctions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FF857C-C3A4-B099-27C3-CB4F60510B47}"/>
              </a:ext>
            </a:extLst>
          </p:cNvPr>
          <p:cNvSpPr txBox="1"/>
          <p:nvPr/>
        </p:nvSpPr>
        <p:spPr>
          <a:xfrm>
            <a:off x="6577692" y="2245423"/>
            <a:ext cx="253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Variables locales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C0663A-48FB-E813-718C-125FB8429A45}"/>
              </a:ext>
            </a:extLst>
          </p:cNvPr>
          <p:cNvSpPr txBox="1"/>
          <p:nvPr/>
        </p:nvSpPr>
        <p:spPr>
          <a:xfrm>
            <a:off x="6577692" y="2692726"/>
            <a:ext cx="5103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Le bas (début) de la Stack se situe à l’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adresse virtuelle la plus haute 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54393-FDB6-2910-BE9D-E9B051D18896}"/>
              </a:ext>
            </a:extLst>
          </p:cNvPr>
          <p:cNvSpPr txBox="1"/>
          <p:nvPr/>
        </p:nvSpPr>
        <p:spPr>
          <a:xfrm>
            <a:off x="6577692" y="3509361"/>
            <a:ext cx="5435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PUSH ajoute une données à la Stack (et 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décrémente le pointeur ESP)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18FE10-C8A9-E52D-FF96-1E9702F1BB88}"/>
              </a:ext>
            </a:extLst>
          </p:cNvPr>
          <p:cNvSpPr txBox="1"/>
          <p:nvPr/>
        </p:nvSpPr>
        <p:spPr>
          <a:xfrm>
            <a:off x="6577692" y="4325996"/>
            <a:ext cx="5045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POP retire un élément pour le placer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dans un registre (incrémente ESP)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7">
            <a:extLst>
              <a:ext uri="{FF2B5EF4-FFF2-40B4-BE49-F238E27FC236}">
                <a16:creationId xmlns:a16="http://schemas.microsoft.com/office/drawing/2014/main" id="{BEEDF50C-347E-E808-B49F-D202250C6DF2}"/>
              </a:ext>
            </a:extLst>
          </p:cNvPr>
          <p:cNvSpPr txBox="1"/>
          <p:nvPr/>
        </p:nvSpPr>
        <p:spPr>
          <a:xfrm>
            <a:off x="741255" y="707886"/>
            <a:ext cx="5313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50000"/>
                  </a:schemeClr>
                </a:solidFill>
              </a:rPr>
              <a:t>Mémoire d’un processus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F14A0-F979-EF55-1D2B-091A29DC285B}"/>
              </a:ext>
            </a:extLst>
          </p:cNvPr>
          <p:cNvSpPr txBox="1"/>
          <p:nvPr/>
        </p:nvSpPr>
        <p:spPr>
          <a:xfrm>
            <a:off x="1477781" y="2229305"/>
            <a:ext cx="3971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Composants majeurs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E35557-5569-CB9F-9F4D-9F188B99DDFF}"/>
              </a:ext>
            </a:extLst>
          </p:cNvPr>
          <p:cNvCxnSpPr/>
          <p:nvPr/>
        </p:nvCxnSpPr>
        <p:spPr>
          <a:xfrm>
            <a:off x="6435961" y="1967345"/>
            <a:ext cx="0" cy="307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8BE3D2D-70A2-085B-FD3C-341F8C248C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744" y="1006525"/>
            <a:ext cx="3788627" cy="54835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2B1EDE-5A42-7165-6C21-21D3E01D39A3}"/>
              </a:ext>
            </a:extLst>
          </p:cNvPr>
          <p:cNvSpPr txBox="1"/>
          <p:nvPr/>
        </p:nvSpPr>
        <p:spPr>
          <a:xfrm>
            <a:off x="1494632" y="2844225"/>
            <a:ext cx="1351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43FCD-B09D-E60F-0CF3-84FCD7B8180B}"/>
              </a:ext>
            </a:extLst>
          </p:cNvPr>
          <p:cNvSpPr txBox="1"/>
          <p:nvPr/>
        </p:nvSpPr>
        <p:spPr>
          <a:xfrm>
            <a:off x="1494631" y="3455908"/>
            <a:ext cx="456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accent1">
                    <a:lumMod val="50000"/>
                  </a:schemeClr>
                </a:solidFill>
              </a:rPr>
              <a:t>Mapping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 mémoire</a:t>
            </a:r>
          </a:p>
        </p:txBody>
      </p:sp>
    </p:spTree>
    <p:extLst>
      <p:ext uri="{BB962C8B-B14F-4D97-AF65-F5344CB8AC3E}">
        <p14:creationId xmlns:p14="http://schemas.microsoft.com/office/powerpoint/2010/main" val="40387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33E726D6-D6C3-7A70-1880-62D06D4DA6B7}"/>
              </a:ext>
            </a:extLst>
          </p:cNvPr>
          <p:cNvSpPr txBox="1"/>
          <p:nvPr/>
        </p:nvSpPr>
        <p:spPr>
          <a:xfrm>
            <a:off x="741255" y="707886"/>
            <a:ext cx="3045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50000"/>
                  </a:schemeClr>
                </a:solidFill>
              </a:rPr>
              <a:t>Registres 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4D45A-5521-EBB3-51E4-9F355BD5DA7F}"/>
              </a:ext>
            </a:extLst>
          </p:cNvPr>
          <p:cNvSpPr txBox="1"/>
          <p:nvPr/>
        </p:nvSpPr>
        <p:spPr>
          <a:xfrm>
            <a:off x="1477781" y="2229305"/>
            <a:ext cx="3996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Registres x86 (32-bit)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86676-46BD-20D7-7FF9-CD8DE4EE2254}"/>
              </a:ext>
            </a:extLst>
          </p:cNvPr>
          <p:cNvSpPr txBox="1"/>
          <p:nvPr/>
        </p:nvSpPr>
        <p:spPr>
          <a:xfrm>
            <a:off x="6552991" y="1719886"/>
            <a:ext cx="5483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eip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: pointeur vers prochaine instruction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F9C637-09B4-8808-54F2-DA43AA895980}"/>
              </a:ext>
            </a:extLst>
          </p:cNvPr>
          <p:cNvCxnSpPr/>
          <p:nvPr/>
        </p:nvCxnSpPr>
        <p:spPr>
          <a:xfrm>
            <a:off x="6435961" y="1967345"/>
            <a:ext cx="0" cy="307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CF3C20-B93B-470D-C3AF-DEF3AEB6F0A1}"/>
              </a:ext>
            </a:extLst>
          </p:cNvPr>
          <p:cNvSpPr txBox="1"/>
          <p:nvPr/>
        </p:nvSpPr>
        <p:spPr>
          <a:xfrm>
            <a:off x="6552991" y="2130120"/>
            <a:ext cx="2752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stack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ebp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: base pointer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F7AB0-D549-155B-6CC9-159C60DCF08A}"/>
              </a:ext>
            </a:extLst>
          </p:cNvPr>
          <p:cNvSpPr txBox="1"/>
          <p:nvPr/>
        </p:nvSpPr>
        <p:spPr>
          <a:xfrm>
            <a:off x="6552991" y="2909686"/>
            <a:ext cx="4834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accumulator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, valeur de retour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: base, pas de rôle particulier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ecx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: 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counter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, boucle, décrémenté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edx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: data,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++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ECE13-AA47-DDDF-ACBF-6BB5BE755ADE}"/>
              </a:ext>
            </a:extLst>
          </p:cNvPr>
          <p:cNvSpPr txBox="1"/>
          <p:nvPr/>
        </p:nvSpPr>
        <p:spPr>
          <a:xfrm>
            <a:off x="6552991" y="4427915"/>
            <a:ext cx="3233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esi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: source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edi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: destination index</a:t>
            </a:r>
          </a:p>
        </p:txBody>
      </p:sp>
    </p:spTree>
    <p:extLst>
      <p:ext uri="{BB962C8B-B14F-4D97-AF65-F5344CB8AC3E}">
        <p14:creationId xmlns:p14="http://schemas.microsoft.com/office/powerpoint/2010/main" val="26693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7">
            <a:extLst>
              <a:ext uri="{FF2B5EF4-FFF2-40B4-BE49-F238E27FC236}">
                <a16:creationId xmlns:a16="http://schemas.microsoft.com/office/drawing/2014/main" id="{375FA13A-E44A-EFA1-A61E-6DC1F0E1CA41}"/>
              </a:ext>
            </a:extLst>
          </p:cNvPr>
          <p:cNvSpPr txBox="1"/>
          <p:nvPr/>
        </p:nvSpPr>
        <p:spPr>
          <a:xfrm>
            <a:off x="741255" y="707886"/>
            <a:ext cx="3045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50000"/>
                  </a:schemeClr>
                </a:solidFill>
              </a:rPr>
              <a:t>Registres 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09BD6-59BF-08CA-0029-BA86B446AEE4}"/>
              </a:ext>
            </a:extLst>
          </p:cNvPr>
          <p:cNvSpPr txBox="1"/>
          <p:nvPr/>
        </p:nvSpPr>
        <p:spPr>
          <a:xfrm>
            <a:off x="1477781" y="2229305"/>
            <a:ext cx="3996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Registres x86 (32-bit)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B9E8D-9B81-4493-B2AD-E51CD6F30746}"/>
              </a:ext>
            </a:extLst>
          </p:cNvPr>
          <p:cNvSpPr txBox="1"/>
          <p:nvPr/>
        </p:nvSpPr>
        <p:spPr>
          <a:xfrm>
            <a:off x="6552991" y="2470161"/>
            <a:ext cx="543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rip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: pointeur vers prochaine instruction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67FFEE-EB2E-5BCF-8888-240DE176C42F}"/>
              </a:ext>
            </a:extLst>
          </p:cNvPr>
          <p:cNvCxnSpPr/>
          <p:nvPr/>
        </p:nvCxnSpPr>
        <p:spPr>
          <a:xfrm>
            <a:off x="6435961" y="1967345"/>
            <a:ext cx="0" cy="307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E9BF1C-4D53-0005-C916-623921245C92}"/>
              </a:ext>
            </a:extLst>
          </p:cNvPr>
          <p:cNvSpPr txBox="1"/>
          <p:nvPr/>
        </p:nvSpPr>
        <p:spPr>
          <a:xfrm>
            <a:off x="6552991" y="2880395"/>
            <a:ext cx="2795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rsp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stack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rbp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: base pointer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3F0E2-93A1-6B0D-1538-36E5B57B231F}"/>
              </a:ext>
            </a:extLst>
          </p:cNvPr>
          <p:cNvSpPr txBox="1"/>
          <p:nvPr/>
        </p:nvSpPr>
        <p:spPr>
          <a:xfrm>
            <a:off x="6552991" y="3659961"/>
            <a:ext cx="493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Registres supplémentaires : </a:t>
            </a:r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r8 à r15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796B47-47FA-E587-48D2-B7BE02C85B6B}"/>
              </a:ext>
            </a:extLst>
          </p:cNvPr>
          <p:cNvSpPr txBox="1"/>
          <p:nvPr/>
        </p:nvSpPr>
        <p:spPr>
          <a:xfrm>
            <a:off x="1452014" y="2902922"/>
            <a:ext cx="3996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Registres x64 (64-bit)</a:t>
            </a:r>
          </a:p>
        </p:txBody>
      </p:sp>
    </p:spTree>
    <p:extLst>
      <p:ext uri="{BB962C8B-B14F-4D97-AF65-F5344CB8AC3E}">
        <p14:creationId xmlns:p14="http://schemas.microsoft.com/office/powerpoint/2010/main" val="94775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</TotalTime>
  <Words>384</Words>
  <Application>Microsoft Macintosh PowerPoint</Application>
  <PresentationFormat>Widescreen</PresentationFormat>
  <Paragraphs>118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SECURITE – Exploit 101 Découverte de l’exploitation d’un binaire (non genré) </vt:lpstr>
      <vt:lpstr>Contexte</vt:lpstr>
      <vt:lpstr>Programme</vt:lpstr>
      <vt:lpstr>Un peu de théorie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based buffer overflow : écrasement EIP</vt:lpstr>
      <vt:lpstr>PowerPoint Presentation</vt:lpstr>
      <vt:lpstr>Mise en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REFONTE DES OUTILS Managed Git – Gestion de projet – CI/CD  </dc:title>
  <dc:creator>Etienne Stanowski</dc:creator>
  <cp:lastModifiedBy>Etienne Stanowski</cp:lastModifiedBy>
  <cp:revision>3</cp:revision>
  <dcterms:created xsi:type="dcterms:W3CDTF">2021-10-29T13:52:55Z</dcterms:created>
  <dcterms:modified xsi:type="dcterms:W3CDTF">2022-06-22T11:02:00Z</dcterms:modified>
</cp:coreProperties>
</file>