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Création d’une machine à sous de Casino (JavaScript)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Cyril </a:t>
            </a:r>
            <a:r>
              <a:rPr lang="fr-FR" dirty="0" err="1"/>
              <a:t>boNNeau</a:t>
            </a:r>
            <a:r>
              <a:rPr lang="fr-FR" dirty="0"/>
              <a:t> – Alexandre </a:t>
            </a:r>
            <a:r>
              <a:rPr lang="fr-FR" dirty="0" err="1"/>
              <a:t>monnier</a:t>
            </a:r>
            <a:r>
              <a:rPr lang="fr-FR" dirty="0"/>
              <a:t> – b1a</a:t>
            </a:r>
          </a:p>
        </p:txBody>
      </p:sp>
      <p:pic>
        <p:nvPicPr>
          <p:cNvPr id="1026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7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Tâches réalisées</a:t>
            </a:r>
          </a:p>
          <a:p>
            <a:r>
              <a:rPr lang="fr-FR" dirty="0"/>
              <a:t>Améliorations envisageables </a:t>
            </a:r>
          </a:p>
          <a:p>
            <a:r>
              <a:rPr lang="fr-FR" dirty="0"/>
              <a:t>Conclusion</a:t>
            </a:r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0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réalisées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Générations aléatoires (</a:t>
            </a:r>
            <a:r>
              <a:rPr lang="fr-FR" dirty="0" err="1"/>
              <a:t>random</a:t>
            </a:r>
            <a:r>
              <a:rPr lang="fr-FR" dirty="0"/>
              <a:t>)</a:t>
            </a:r>
          </a:p>
          <a:p>
            <a:r>
              <a:rPr lang="fr-FR" dirty="0"/>
              <a:t>Possibilité de rejouer sans recharger la page</a:t>
            </a:r>
          </a:p>
          <a:p>
            <a:r>
              <a:rPr lang="fr-FR" dirty="0"/>
              <a:t>Visibilité du nombre de crédits, tentatives et meilleur score</a:t>
            </a:r>
          </a:p>
          <a:p>
            <a:r>
              <a:rPr lang="fr-FR" dirty="0"/>
              <a:t>Ajout sonore qui se déclenche selon certains évènements</a:t>
            </a:r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15290" y="4403071"/>
            <a:ext cx="41456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dirty="0"/>
              <a:t>Cyril</a:t>
            </a:r>
          </a:p>
          <a:p>
            <a:pPr marL="0" indent="0" algn="ctr">
              <a:buFont typeface="Wingdings 3" charset="2"/>
              <a:buNone/>
            </a:pPr>
            <a:endParaRPr lang="fr-FR" dirty="0"/>
          </a:p>
          <a:p>
            <a:pPr algn="ctr">
              <a:buFontTx/>
              <a:buChar char="-"/>
            </a:pPr>
            <a:r>
              <a:rPr lang="fr-FR" dirty="0"/>
              <a:t>Gestions des scores</a:t>
            </a:r>
          </a:p>
          <a:p>
            <a:pPr algn="ctr">
              <a:buFontTx/>
              <a:buChar char="-"/>
            </a:pPr>
            <a:r>
              <a:rPr lang="fr-FR" dirty="0"/>
              <a:t>Design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904157" y="4350328"/>
            <a:ext cx="41456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dirty="0"/>
              <a:t>Alexandre</a:t>
            </a:r>
          </a:p>
          <a:p>
            <a:pPr marL="0" indent="0" algn="ctr">
              <a:buFont typeface="Wingdings 3" charset="2"/>
              <a:buNone/>
            </a:pPr>
            <a:endParaRPr lang="fr-FR" dirty="0"/>
          </a:p>
          <a:p>
            <a:pPr algn="ctr">
              <a:buFontTx/>
              <a:buChar char="-"/>
            </a:pPr>
            <a:r>
              <a:rPr lang="fr-FR" dirty="0"/>
              <a:t>Déroulement de la partie</a:t>
            </a:r>
          </a:p>
          <a:p>
            <a:pPr algn="ctr">
              <a:buFontTx/>
              <a:buChar char="-"/>
            </a:pPr>
            <a:r>
              <a:rPr lang="fr-FR" dirty="0"/>
              <a:t>Gestions de l’aléatoire</a:t>
            </a:r>
          </a:p>
          <a:p>
            <a:pPr algn="ctr">
              <a:buFontTx/>
              <a:buChar char="-"/>
            </a:pPr>
            <a:r>
              <a:rPr lang="fr-FR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45284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envisageables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Stocker les scores réalisés (permettre leur visualisation)</a:t>
            </a:r>
          </a:p>
          <a:p>
            <a:r>
              <a:rPr lang="fr-FR" dirty="0"/>
              <a:t>Animations supplémentaires</a:t>
            </a:r>
          </a:p>
          <a:p>
            <a:r>
              <a:rPr lang="fr-FR" dirty="0"/>
              <a:t>Partie moins linéaires</a:t>
            </a:r>
          </a:p>
          <a:p>
            <a:r>
              <a:rPr lang="fr-FR" dirty="0"/>
              <a:t>Multijoueur ?</a:t>
            </a:r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9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 exercice de conclusion</a:t>
            </a:r>
          </a:p>
          <a:p>
            <a:endParaRPr lang="fr-FR" dirty="0"/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02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92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Création d’une machine à sous de Casino (JavaScript)</vt:lpstr>
      <vt:lpstr>Sommaire</vt:lpstr>
      <vt:lpstr>Tâches réalisées</vt:lpstr>
      <vt:lpstr>Améliorations envisageables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d’une machine à sous de Casino</dc:title>
  <dc:creator>MONNIER Alexandre</dc:creator>
  <cp:lastModifiedBy>MONNIER Alexandre</cp:lastModifiedBy>
  <cp:revision>8</cp:revision>
  <dcterms:created xsi:type="dcterms:W3CDTF">2017-05-11T07:47:05Z</dcterms:created>
  <dcterms:modified xsi:type="dcterms:W3CDTF">2017-05-11T11:48:56Z</dcterms:modified>
</cp:coreProperties>
</file>