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c65b741e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25c65b741e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39641f43e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g2939641f43e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41e53993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g2941e53993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c65b741e2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g25c65b741e2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410818f80_1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9410818f80_1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d6bd3dd90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25d6bd3dd90_0_3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39c67969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2939c679695_0_0:notes"/>
          <p:cNvSpPr/>
          <p:nvPr>
            <p:ph idx="2" type="sldImg"/>
          </p:nvPr>
        </p:nvSpPr>
        <p:spPr>
          <a:xfrm>
            <a:off x="381001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39c679695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2939c67969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58c4d44b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5c58c4d44b_0_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41e53993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2941e539934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404bda9bf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9404bda9b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39c679695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2939c679695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39641f43e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939641f43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41e539934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941e53993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_1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1">
  <p:cSld name="TITLE_AND_BODY_2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2">
  <p:cSld name="TITLE_AND_BODY_3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3">
  <p:cSld name="TITLE_AND_BODY_4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4">
  <p:cSld name="TITLE_AND_BODY_5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5">
  <p:cSld name="TITLE_AND_BODY_6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6">
  <p:cSld name="TITLE_AND_BODY_7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7">
  <p:cSld name="TITLE_AND_BODY_8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2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8">
  <p:cSld name="TITLE_AND_BODY_9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9">
  <p:cSld name="TITLE_AND_BODY_10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2">
  <p:cSld name="TITLE_3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8"/>
          <p:cNvSpPr txBox="1"/>
          <p:nvPr/>
        </p:nvSpPr>
        <p:spPr>
          <a:xfrm>
            <a:off x="3342200" y="2822325"/>
            <a:ext cx="41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Runtrack C,</a:t>
            </a:r>
            <a:endParaRPr b="1" sz="2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Jour 05/ Makefile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" name="Google Shape;72;p28"/>
          <p:cNvSpPr txBox="1"/>
          <p:nvPr/>
        </p:nvSpPr>
        <p:spPr>
          <a:xfrm>
            <a:off x="4516025" y="3212025"/>
            <a:ext cx="46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/>
        </p:nvSpPr>
        <p:spPr>
          <a:xfrm>
            <a:off x="152400" y="722225"/>
            <a:ext cx="87600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Quand vous utilisez la commande make sans argument, la première règle présente dans votre Makefile sera par défaut exécutée.</a:t>
            </a:r>
            <a:br>
              <a:rPr lang="fr" sz="2400"/>
            </a:br>
            <a:r>
              <a:rPr lang="fr" sz="2400"/>
              <a:t>Par convention, on créé une règle all qui a pour dépendance la ou les règles les plus importantes.</a:t>
            </a:r>
            <a:endParaRPr sz="2400"/>
          </a:p>
        </p:txBody>
      </p:sp>
      <p:sp>
        <p:nvSpPr>
          <p:cNvPr id="144" name="Google Shape;144;p37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Règle all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1125"/>
            <a:ext cx="8013115" cy="20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/>
        </p:nvSpPr>
        <p:spPr>
          <a:xfrm>
            <a:off x="152400" y="722225"/>
            <a:ext cx="87600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règles implicites sont des règles intégrées à make qui définissent des opérations sans avoir besoin de les spécifier explicitement dans le Makefile.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Par exemple, make sait comment compiler un fichier .c </a:t>
            </a:r>
            <a:r>
              <a:rPr lang="fr" sz="2400"/>
              <a:t>en fichier .o même si vous ne fournissez pas de règle pour cela.</a:t>
            </a:r>
            <a:endParaRPr sz="2400"/>
          </a:p>
        </p:txBody>
      </p:sp>
      <p:sp>
        <p:nvSpPr>
          <p:cNvPr id="152" name="Google Shape;152;p38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Règles implicites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3" name="Google Shape;1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400" y="2675000"/>
            <a:ext cx="5207191" cy="24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9"/>
          <p:cNvSpPr txBox="1"/>
          <p:nvPr/>
        </p:nvSpPr>
        <p:spPr>
          <a:xfrm>
            <a:off x="3347500" y="2822325"/>
            <a:ext cx="464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4 - Exemple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Exemple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8" name="Google Shape;1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625" y="667842"/>
            <a:ext cx="6364759" cy="432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/>
          <p:nvPr/>
        </p:nvSpPr>
        <p:spPr>
          <a:xfrm>
            <a:off x="0" y="-60512"/>
            <a:ext cx="9144000" cy="52041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1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5 - Questions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/>
        </p:nvSpPr>
        <p:spPr>
          <a:xfrm>
            <a:off x="488563" y="2264392"/>
            <a:ext cx="346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Roboto Slab"/>
              <a:buNone/>
            </a:pPr>
            <a:r>
              <a:rPr b="1" lang="fr" sz="40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Sommaire</a:t>
            </a:r>
            <a:endParaRPr b="1" i="0" sz="4000" u="none" cap="none" strike="noStrike">
              <a:solidFill>
                <a:srgbClr val="3F3F3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Google Shape;78;p29"/>
          <p:cNvSpPr/>
          <p:nvPr/>
        </p:nvSpPr>
        <p:spPr>
          <a:xfrm>
            <a:off x="4497355" y="-9331"/>
            <a:ext cx="4646700" cy="5152800"/>
          </a:xfrm>
          <a:prstGeom prst="rect">
            <a:avLst/>
          </a:prstGeom>
          <a:solidFill>
            <a:srgbClr val="234385"/>
          </a:solidFill>
          <a:ln cap="flat" cmpd="sng" w="25400">
            <a:solidFill>
              <a:srgbClr val="2343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9"/>
          <p:cNvSpPr txBox="1"/>
          <p:nvPr>
            <p:ph idx="4294967295" type="body"/>
          </p:nvPr>
        </p:nvSpPr>
        <p:spPr>
          <a:xfrm>
            <a:off x="5055660" y="1451166"/>
            <a:ext cx="35301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1 - Introduction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2 - Variables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3 - Règles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4 - Exemple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5 - Questions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01371" cy="3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0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0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1 -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4" name="Google Shape;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/>
          <p:nvPr/>
        </p:nvSpPr>
        <p:spPr>
          <a:xfrm>
            <a:off x="500225" y="868625"/>
            <a:ext cx="82350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Make est un outil qui automatise le processus de compilation et de construction de projets logiciels.</a:t>
            </a:r>
            <a:br>
              <a:rPr lang="fr" sz="2400"/>
            </a:br>
            <a:r>
              <a:rPr lang="fr" sz="2400"/>
              <a:t>Il permet de spécifier comment créer des fichiers cibles à partir de fichiers sources, en définissant des règles et dépendances dans un fichier Makefile.</a:t>
            </a:r>
            <a:endParaRPr sz="2400"/>
          </a:p>
        </p:txBody>
      </p:sp>
      <p:pic>
        <p:nvPicPr>
          <p:cNvPr id="96" name="Google Shape;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25" y="3067575"/>
            <a:ext cx="33432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1"/>
          <p:cNvSpPr txBox="1"/>
          <p:nvPr/>
        </p:nvSpPr>
        <p:spPr>
          <a:xfrm>
            <a:off x="500225" y="4080650"/>
            <a:ext cx="7907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 grand avantage de make et qu’il ne reconstruit que les parties du projet qui ont été modifiées.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2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2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2 - Variables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Variables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1" name="Google Shape;1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3"/>
          <p:cNvSpPr txBox="1"/>
          <p:nvPr/>
        </p:nvSpPr>
        <p:spPr>
          <a:xfrm>
            <a:off x="500225" y="868625"/>
            <a:ext cx="82350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3" name="Google Shape;113;p33"/>
          <p:cNvSpPr txBox="1"/>
          <p:nvPr/>
        </p:nvSpPr>
        <p:spPr>
          <a:xfrm>
            <a:off x="500225" y="783275"/>
            <a:ext cx="8284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Les Makefiles peuvent contenir des variables, qui vont servir à éviter de répéter des commandes dans les règles.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4" name="Google Shape;1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00" y="1960325"/>
            <a:ext cx="7960700" cy="22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4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4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3 - Règles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/>
        </p:nvSpPr>
        <p:spPr>
          <a:xfrm>
            <a:off x="500225" y="1034875"/>
            <a:ext cx="82350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règles sont les tâches à accomplir par Make.</a:t>
            </a:r>
            <a:br>
              <a:rPr lang="fr" sz="2400"/>
            </a:br>
            <a:r>
              <a:rPr lang="fr" sz="2400"/>
              <a:t>Elles sont exécutées quand vous tapez make nom_de_la_commande dans votre terminal.</a:t>
            </a:r>
            <a:endParaRPr sz="2400"/>
          </a:p>
        </p:txBody>
      </p:sp>
      <p:sp>
        <p:nvSpPr>
          <p:cNvPr id="128" name="Google Shape;128;p35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Règles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9" name="Google Shape;1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02175"/>
            <a:ext cx="80772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/>
          <p:nvPr/>
        </p:nvSpPr>
        <p:spPr>
          <a:xfrm>
            <a:off x="500225" y="1034875"/>
            <a:ext cx="82350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règles peuvent avoir des dépendances, qui sont d’autres règles à appeler avant d’être exécutées elles-même.</a:t>
            </a:r>
            <a:endParaRPr sz="2400"/>
          </a:p>
        </p:txBody>
      </p:sp>
      <p:sp>
        <p:nvSpPr>
          <p:cNvPr id="136" name="Google Shape;136;p36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Dépendances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7" name="Google Shape;1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02175"/>
            <a:ext cx="80772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