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474" autoAdjust="0"/>
  </p:normalViewPr>
  <p:slideViewPr>
    <p:cSldViewPr snapToGrid="0">
      <p:cViewPr varScale="1">
        <p:scale>
          <a:sx n="64" d="100"/>
          <a:sy n="64" d="100"/>
        </p:scale>
        <p:origin x="-108"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PhAnim="0" showMasterSp="0" type="title">
  <p:cSld name="Title Slide">
    <p:bg>
      <p:bgPr>
        <a:solidFill>
          <a:schemeClr val="bg1"/>
        </a:solidFill>
        <a:effectLst/>
      </p:bgPr>
    </p:bg>
    <p:spTree>
      <p:nvGrpSpPr>
        <p:cNvPr id="21" name=""/>
        <p:cNvGrpSpPr/>
        <p:nvPr/>
      </p:nvGrpSpPr>
      <p:grpSpPr>
        <a:xfrm>
          <a:off x="0" y="0"/>
          <a:ext cx="0" cy="0"/>
          <a:chOff x="0" y="0"/>
          <a:chExt cx="0" cy="0"/>
        </a:xfrm>
      </p:grpSpPr>
      <p:pic>
        <p:nvPicPr>
          <p:cNvPr id="2097153" name="Picture 2" descr="关系图"/>
          <p:cNvPicPr>
            <a:picLocks noChangeAspect="1"/>
          </p:cNvPicPr>
          <p:nvPr/>
        </p:nvPicPr>
        <p:blipFill>
          <a:blip xmlns:r="http://schemas.openxmlformats.org/officeDocument/2006/relationships" r:embed="rId1"/>
          <a:srcRect r="2528" b="10909"/>
          <a:stretch>
            <a:fillRect/>
          </a:stretch>
        </p:blipFill>
        <p:spPr>
          <a:xfrm>
            <a:off x="239184" y="692150"/>
            <a:ext cx="11885083" cy="6110288"/>
          </a:xfrm>
          <a:prstGeom prst="rect"/>
          <a:noFill/>
          <a:ln w="9525">
            <a:noFill/>
          </a:ln>
        </p:spPr>
      </p:pic>
      <p:sp>
        <p:nvSpPr>
          <p:cNvPr id="1048582" name="Rectangle 7"/>
          <p:cNvSpPr>
            <a:spLocks noChangeArrowheads="1"/>
          </p:cNvSpPr>
          <p:nvPr/>
        </p:nvSpPr>
        <p:spPr bwMode="auto">
          <a:xfrm>
            <a:off x="2117" y="549275"/>
            <a:ext cx="12192000" cy="1511300"/>
          </a:xfrm>
          <a:prstGeom prst="rect"/>
          <a:gradFill rotWithShape="0">
            <a:gsLst>
              <a:gs pos="0">
                <a:schemeClr val="bg2">
                  <a:gamma/>
                  <a:tint val="0"/>
                  <a:invGamma/>
                </a:schemeClr>
              </a:gs>
              <a:gs pos="100000">
                <a:schemeClr val="bg2">
                  <a:alpha val="53999"/>
                </a:schemeClr>
              </a:gs>
            </a:gsLst>
            <a:lin ang="0" scaled="1"/>
          </a:gradFill>
          <a:ln>
            <a:noFill/>
          </a:ln>
          <a:effectLst/>
        </p:spPr>
        <p:txBody>
          <a:bodyPr anchor="ctr"/>
          <a:p>
            <a:pPr algn="l" defTabSz="914400" eaLnBrk="1" fontAlgn="base" hangingPunct="1" indent="0" latinLnBrk="0" lvl="0" marL="0" marR="0" rtl="0">
              <a:lnSpc>
                <a:spcPct val="100000"/>
              </a:lnSpc>
              <a:spcBef>
                <a:spcPct val="0"/>
              </a:spcBef>
              <a:spcAft>
                <a:spcPct val="0"/>
              </a:spcAft>
              <a:buClrTx/>
              <a:buSzTx/>
              <a:buFontTx/>
              <a:buNone/>
            </a:pPr>
            <a:endParaRPr baseline="0" b="0" cap="none" sz="1800" i="0" kern="1200" kumimoji="0" lang="en-US" noProof="0" normalizeH="0" spc="0" strike="noStrike" u="none">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3" name="Rectangle 3"/>
          <p:cNvSpPr>
            <a:spLocks noGrp="1" noChangeArrowheads="1"/>
          </p:cNvSpPr>
          <p:nvPr>
            <p:ph type="subTitle" idx="1"/>
          </p:nvPr>
        </p:nvSpPr>
        <p:spPr>
          <a:xfrm>
            <a:off x="2544233" y="2492375"/>
            <a:ext cx="7393517" cy="1222375"/>
          </a:xfrm>
        </p:spPr>
        <p:txBody>
          <a:bodyPr anchor="ctr"/>
          <a:lstStyle>
            <a:lvl1pPr algn="ctr" indent="0" marL="0">
              <a:buFontTx/>
              <a:buNone/>
            </a:lvl1pPr>
          </a:lstStyle>
          <a:p>
            <a:pPr lvl="0"/>
            <a:r>
              <a:rPr altLang="zh-CN" lang="en-US" noProof="0"/>
              <a:t>Click to edit Master subtitle style</a:t>
            </a:r>
          </a:p>
        </p:txBody>
      </p:sp>
      <p:sp>
        <p:nvSpPr>
          <p:cNvPr id="1048584" name="Rectangle 8"/>
          <p:cNvSpPr>
            <a:spLocks noGrp="1" noChangeArrowheads="1"/>
          </p:cNvSpPr>
          <p:nvPr>
            <p:ph type="ctrTitle"/>
          </p:nvPr>
        </p:nvSpPr>
        <p:spPr>
          <a:xfrm>
            <a:off x="1007533" y="620713"/>
            <a:ext cx="10363200" cy="1470025"/>
          </a:xfrm>
        </p:spPr>
        <p:txBody>
          <a:bodyPr/>
          <a:lstStyle>
            <a:lvl1pPr>
              <a:defRPr sz="3600"/>
            </a:lvl1pPr>
          </a:lstStyle>
          <a:p>
            <a:pPr lvl="0"/>
            <a:r>
              <a:rPr altLang="zh-CN" lang="en-US" noProof="0"/>
              <a:t>Click to edit Master title style</a:t>
            </a:r>
          </a:p>
        </p:txBody>
      </p:sp>
      <p:sp>
        <p:nvSpPr>
          <p:cNvPr id="1048585" name="Rectangle 4"/>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t>3/1/2024</a:t>
            </a:fld>
            <a:endParaRPr lang="en-US"/>
          </a:p>
        </p:txBody>
      </p:sp>
      <p:sp>
        <p:nvSpPr>
          <p:cNvPr id="1048586" name="Rectangle 5"/>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587" name="Rectangle 6"/>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t>‹#›</a:t>
            </a:fld>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9" presetSubtype="0">
                                  <p:stCondLst>
                                    <p:cond delay="0"/>
                                  </p:stCondLst>
                                  <p:childTnLst>
                                    <p:set>
                                      <p:cBhvr>
                                        <p:cTn dur="1" fill="hold" id="6">
                                          <p:stCondLst>
                                            <p:cond delay="0"/>
                                          </p:stCondLst>
                                        </p:cTn>
                                        <p:tgtEl>
                                          <p:spTgt spid="1048582"/>
                                        </p:tgtEl>
                                        <p:attrNameLst>
                                          <p:attrName>style.visibility</p:attrName>
                                        </p:attrNameLst>
                                      </p:cBhvr>
                                      <p:to>
                                        <p:strVal val="visible"/>
                                      </p:to>
                                    </p:set>
                                    <p:anim calcmode="lin" valueType="num">
                                      <p:cBhvr>
                                        <p:cTn dur="1000" fill="hold" id="7"/>
                                        <p:tgtEl>
                                          <p:spTgt spid="1048582"/>
                                        </p:tgtEl>
                                        <p:attrNameLst>
                                          <p:attrName>ppt_x</p:attrName>
                                        </p:attrNameLst>
                                      </p:cBhvr>
                                      <p:tavLst>
                                        <p:tav tm="0">
                                          <p:val>
                                            <p:strVal val="#ppt_x-.2"/>
                                          </p:val>
                                        </p:tav>
                                        <p:tav tm="100000">
                                          <p:val>
                                            <p:strVal val="#ppt_x"/>
                                          </p:val>
                                        </p:tav>
                                      </p:tavLst>
                                    </p:anim>
                                    <p:anim calcmode="lin" valueType="num">
                                      <p:cBhvr>
                                        <p:cTn dur="1000" fill="hold" id="8"/>
                                        <p:tgtEl>
                                          <p:spTgt spid="1048582"/>
                                        </p:tgtEl>
                                        <p:attrNameLst>
                                          <p:attrName>ppt_y</p:attrName>
                                        </p:attrNameLst>
                                      </p:cBhvr>
                                      <p:tavLst>
                                        <p:tav tm="0">
                                          <p:val>
                                            <p:strVal val="#ppt_y"/>
                                          </p:val>
                                        </p:tav>
                                        <p:tav tm="100000">
                                          <p:val>
                                            <p:strVal val="#ppt_y"/>
                                          </p:val>
                                        </p:tav>
                                      </p:tavLst>
                                    </p:anim>
                                    <p:animEffect transition="in" filter="wipe(right)" prLst="gradientSize: 0.1">
                                      <p:cBhvr>
                                        <p:cTn dur="1000" id="9"/>
                                        <p:tgtEl>
                                          <p:spTgt spid="1048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2" grpId="0" bldLvl="0" animBg="1"/>
    </p:bldLst>
  </p:timing>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5"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p>
        </p:txBody>
      </p:sp>
      <p:sp>
        <p:nvSpPr>
          <p:cNvPr id="104863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p>
            <a:fld id="{63A1C593-65D0-4073-BCC9-577B9352EA97}" type="datetimeFigureOut">
              <a:rPr lang="en-US" smtClean="0"/>
              <a:t>3/1/2024</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3" name=""/>
        <p:cNvGrpSpPr/>
        <p:nvPr/>
      </p:nvGrpSpPr>
      <p:grpSpPr>
        <a:xfrm>
          <a:off x="0" y="0"/>
          <a:ext cx="0" cy="0"/>
          <a:chOff x="0" y="0"/>
          <a:chExt cx="0" cy="0"/>
        </a:xfrm>
      </p:grpSpPr>
      <p:sp>
        <p:nvSpPr>
          <p:cNvPr id="1048619" name="Vertical Title 1"/>
          <p:cNvSpPr>
            <a:spLocks noGrp="1"/>
          </p:cNvSpPr>
          <p:nvPr>
            <p:ph type="title" orient="vert"/>
          </p:nvPr>
        </p:nvSpPr>
        <p:spPr>
          <a:xfrm>
            <a:off x="8839200" y="274638"/>
            <a:ext cx="2743200" cy="5851525"/>
          </a:xfrm>
        </p:spPr>
        <p:txBody>
          <a:bodyPr vert="eaVert"/>
          <a:p>
            <a:r>
              <a:rPr lang="en-US"/>
              <a:t>Click to edit Master title style</a:t>
            </a:r>
          </a:p>
        </p:txBody>
      </p:sp>
      <p:sp>
        <p:nvSpPr>
          <p:cNvPr id="1048620" name="Vertical Text Placeholder 2"/>
          <p:cNvSpPr>
            <a:spLocks noGrp="1"/>
          </p:cNvSpPr>
          <p:nvPr>
            <p:ph type="body" orient="vert" idx="1"/>
          </p:nvPr>
        </p:nvSpPr>
        <p:spPr>
          <a:xfrm>
            <a:off x="609600" y="274638"/>
            <a:ext cx="80264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Date Placeholder 3"/>
          <p:cNvSpPr>
            <a:spLocks noGrp="1"/>
          </p:cNvSpPr>
          <p:nvPr>
            <p:ph type="dt" sz="half" idx="10"/>
          </p:nvPr>
        </p:nvSpPr>
        <p:spPr/>
        <p:txBody>
          <a:bodyPr/>
          <a:p>
            <a:fld id="{63A1C593-65D0-4073-BCC9-577B9352EA97}" type="datetimeFigureOut">
              <a:rPr lang="en-US" smtClean="0"/>
              <a:t>3/1/2024</a:t>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p>
            <a:fld id="{63A1C593-65D0-4073-BCC9-577B9352EA97}" type="datetimeFigureOut">
              <a:rPr lang="en-US" smtClean="0"/>
              <a:t>3/1/2024</a:t>
            </a:fld>
            <a:endParaRPr lang="en-US"/>
          </a:p>
        </p:txBody>
      </p:sp>
      <p:sp>
        <p:nvSpPr>
          <p:cNvPr id="1048594" name="Footer Placeholder 4"/>
          <p:cNvSpPr>
            <a:spLocks noGrp="1"/>
          </p:cNvSpPr>
          <p:nvPr>
            <p:ph type="ftr" sz="quarter" idx="11"/>
          </p:nvPr>
        </p:nvSpPr>
        <p:spPr/>
        <p:txBody>
          <a:bodyPr/>
          <a:p>
            <a:endParaRPr lang="en-US"/>
          </a:p>
        </p:txBody>
      </p:sp>
      <p:sp>
        <p:nvSpPr>
          <p:cNvPr id="1048595"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 name=""/>
        <p:cNvGrpSpPr/>
        <p:nvPr/>
      </p:nvGrpSpPr>
      <p:grpSpPr>
        <a:xfrm>
          <a:off x="0" y="0"/>
          <a:ext cx="0" cy="0"/>
          <a:chOff x="0" y="0"/>
          <a:chExt cx="0" cy="0"/>
        </a:xfrm>
      </p:grpSpPr>
      <p:sp>
        <p:nvSpPr>
          <p:cNvPr id="1048635"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1048636"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
        <p:nvSpPr>
          <p:cNvPr id="1048637" name="Date Placeholder 3"/>
          <p:cNvSpPr>
            <a:spLocks noGrp="1"/>
          </p:cNvSpPr>
          <p:nvPr>
            <p:ph type="dt" sz="half" idx="10"/>
          </p:nvPr>
        </p:nvSpPr>
        <p:spPr/>
        <p:txBody>
          <a:bodyPr/>
          <a:p>
            <a:fld id="{63A1C593-65D0-4073-BCC9-577B9352EA97}" type="datetimeFigureOut">
              <a:rPr lang="en-US" smtClean="0"/>
              <a:t>3/1/2024</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0" name=""/>
        <p:cNvGrpSpPr/>
        <p:nvPr/>
      </p:nvGrpSpPr>
      <p:grpSpPr>
        <a:xfrm>
          <a:off x="0" y="0"/>
          <a:ext cx="0" cy="0"/>
          <a:chOff x="0" y="0"/>
          <a:chExt cx="0" cy="0"/>
        </a:xfrm>
      </p:grpSpPr>
      <p:sp>
        <p:nvSpPr>
          <p:cNvPr id="1048607" name="Title 1"/>
          <p:cNvSpPr>
            <a:spLocks noGrp="1"/>
          </p:cNvSpPr>
          <p:nvPr>
            <p:ph type="title"/>
          </p:nvPr>
        </p:nvSpPr>
        <p:spPr/>
        <p:txBody>
          <a:bodyPr/>
          <a:p>
            <a:r>
              <a:rPr lang="en-US"/>
              <a:t>Click to edit Master title style</a:t>
            </a:r>
          </a:p>
        </p:txBody>
      </p:sp>
      <p:sp>
        <p:nvSpPr>
          <p:cNvPr id="1048608" name="Content Placeholder 2"/>
          <p:cNvSpPr>
            <a:spLocks noGrp="1"/>
          </p:cNvSpPr>
          <p:nvPr>
            <p:ph sz="half" idx="1"/>
          </p:nvPr>
        </p:nvSpPr>
        <p:spPr>
          <a:xfrm>
            <a:off x="609600" y="1600200"/>
            <a:ext cx="5384800" cy="45259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9" name="Content Placeholder 3"/>
          <p:cNvSpPr>
            <a:spLocks noGrp="1"/>
          </p:cNvSpPr>
          <p:nvPr>
            <p:ph sz="half" idx="2"/>
          </p:nvPr>
        </p:nvSpPr>
        <p:spPr>
          <a:xfrm>
            <a:off x="6197600" y="1600200"/>
            <a:ext cx="5384800" cy="45259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0" name="Date Placeholder 4"/>
          <p:cNvSpPr>
            <a:spLocks noGrp="1"/>
          </p:cNvSpPr>
          <p:nvPr>
            <p:ph type="dt" sz="half" idx="10"/>
          </p:nvPr>
        </p:nvSpPr>
        <p:spPr/>
        <p:txBody>
          <a:bodyPr/>
          <a:p>
            <a:fld id="{63A1C593-65D0-4073-BCC9-577B9352EA97}" type="datetimeFigureOut">
              <a:rPr lang="en-US" smtClean="0"/>
              <a:t>3/1/2024</a:t>
            </a:fld>
            <a:endParaRPr lang="en-US"/>
          </a:p>
        </p:txBody>
      </p:sp>
      <p:sp>
        <p:nvSpPr>
          <p:cNvPr id="1048611" name="Footer Placeholder 5"/>
          <p:cNvSpPr>
            <a:spLocks noGrp="1"/>
          </p:cNvSpPr>
          <p:nvPr>
            <p:ph type="ftr" sz="quarter" idx="11"/>
          </p:nvPr>
        </p:nvSpPr>
        <p:spPr/>
        <p:txBody>
          <a:bodyPr/>
          <a:p>
            <a:endParaRPr lang="en-US"/>
          </a:p>
        </p:txBody>
      </p:sp>
      <p:sp>
        <p:nvSpPr>
          <p:cNvPr id="1048612" name="Slide Number Placeholder 6"/>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40" name="Title 1"/>
          <p:cNvSpPr>
            <a:spLocks noGrp="1"/>
          </p:cNvSpPr>
          <p:nvPr>
            <p:ph type="title"/>
          </p:nvPr>
        </p:nvSpPr>
        <p:spPr>
          <a:xfrm>
            <a:off x="840317" y="365125"/>
            <a:ext cx="10515600" cy="1325563"/>
          </a:xfrm>
        </p:spPr>
        <p:txBody>
          <a:bodyPr/>
          <a:p>
            <a:r>
              <a:rPr lang="en-US"/>
              <a:t>Click to edit Master title style</a:t>
            </a:r>
          </a:p>
        </p:txBody>
      </p:sp>
      <p:sp>
        <p:nvSpPr>
          <p:cNvPr id="1048641"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Content Placeholder 3"/>
          <p:cNvSpPr>
            <a:spLocks noGrp="1"/>
          </p:cNvSpPr>
          <p:nvPr>
            <p:ph sz="half" idx="2"/>
          </p:nvPr>
        </p:nvSpPr>
        <p:spPr>
          <a:xfrm>
            <a:off x="840317" y="2505075"/>
            <a:ext cx="5158316"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4" name="Content Placeholder 5"/>
          <p:cNvSpPr>
            <a:spLocks noGrp="1"/>
          </p:cNvSpPr>
          <p:nvPr>
            <p:ph sz="quarter" idx="4"/>
          </p:nvPr>
        </p:nvSpPr>
        <p:spPr>
          <a:xfrm>
            <a:off x="6172200" y="2505075"/>
            <a:ext cx="518371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6"/>
          <p:cNvSpPr>
            <a:spLocks noGrp="1"/>
          </p:cNvSpPr>
          <p:nvPr>
            <p:ph type="dt" sz="half" idx="10"/>
          </p:nvPr>
        </p:nvSpPr>
        <p:spPr/>
        <p:txBody>
          <a:bodyPr/>
          <a:p>
            <a:fld id="{63A1C593-65D0-4073-BCC9-577B9352EA97}" type="datetimeFigureOut">
              <a:rPr lang="en-US" smtClean="0"/>
              <a:t>3/1/2024</a:t>
            </a:fld>
            <a:endParaRPr lang="en-US"/>
          </a:p>
        </p:txBody>
      </p:sp>
      <p:sp>
        <p:nvSpPr>
          <p:cNvPr id="1048646" name="Footer Placeholder 7"/>
          <p:cNvSpPr>
            <a:spLocks noGrp="1"/>
          </p:cNvSpPr>
          <p:nvPr>
            <p:ph type="ftr" sz="quarter" idx="11"/>
          </p:nvPr>
        </p:nvSpPr>
        <p:spPr/>
        <p:txBody>
          <a:bodyPr/>
          <a:p>
            <a:endParaRPr lang="en-US"/>
          </a:p>
        </p:txBody>
      </p:sp>
      <p:sp>
        <p:nvSpPr>
          <p:cNvPr id="1048647" name="Slide Number Placeholder 8"/>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5" name="Title 1"/>
          <p:cNvSpPr>
            <a:spLocks noGrp="1"/>
          </p:cNvSpPr>
          <p:nvPr>
            <p:ph type="title"/>
          </p:nvPr>
        </p:nvSpPr>
        <p:spPr/>
        <p:txBody>
          <a:bodyPr/>
          <a:p>
            <a:r>
              <a:rPr lang="en-US"/>
              <a:t>Click to edit Master title style</a:t>
            </a:r>
          </a:p>
        </p:txBody>
      </p:sp>
      <p:sp>
        <p:nvSpPr>
          <p:cNvPr id="1048616" name="Date Placeholder 2"/>
          <p:cNvSpPr>
            <a:spLocks noGrp="1"/>
          </p:cNvSpPr>
          <p:nvPr>
            <p:ph type="dt" sz="half" idx="10"/>
          </p:nvPr>
        </p:nvSpPr>
        <p:spPr/>
        <p:txBody>
          <a:bodyPr/>
          <a:p>
            <a:fld id="{63A1C593-65D0-4073-BCC9-577B9352EA97}" type="datetimeFigureOut">
              <a:rPr lang="en-US" smtClean="0"/>
              <a:t>3/1/2024</a:t>
            </a:fld>
            <a:endParaRPr lang="en-US"/>
          </a:p>
        </p:txBody>
      </p:sp>
      <p:sp>
        <p:nvSpPr>
          <p:cNvPr id="1048617" name="Footer Placeholder 3"/>
          <p:cNvSpPr>
            <a:spLocks noGrp="1"/>
          </p:cNvSpPr>
          <p:nvPr>
            <p:ph type="ftr" sz="quarter" idx="11"/>
          </p:nvPr>
        </p:nvSpPr>
        <p:spPr/>
        <p:txBody>
          <a:bodyPr/>
          <a:p>
            <a:endParaRPr lang="en-US"/>
          </a:p>
        </p:txBody>
      </p:sp>
      <p:sp>
        <p:nvSpPr>
          <p:cNvPr id="1048618" name="Slide Number Placeholder 4"/>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48" name="Date Placeholder 1"/>
          <p:cNvSpPr>
            <a:spLocks noGrp="1"/>
          </p:cNvSpPr>
          <p:nvPr>
            <p:ph type="dt" sz="half" idx="10"/>
          </p:nvPr>
        </p:nvSpPr>
        <p:spPr/>
        <p:txBody>
          <a:bodyPr/>
          <a:p>
            <a:fld id="{63A1C593-65D0-4073-BCC9-577B9352EA97}" type="datetimeFigureOut">
              <a:rPr lang="en-US" smtClean="0"/>
              <a:t>3/1/2024</a:t>
            </a:fld>
            <a:endParaRPr lang="en-US"/>
          </a:p>
        </p:txBody>
      </p:sp>
      <p:sp>
        <p:nvSpPr>
          <p:cNvPr id="1048649" name="Footer Placeholder 2"/>
          <p:cNvSpPr>
            <a:spLocks noGrp="1"/>
          </p:cNvSpPr>
          <p:nvPr>
            <p:ph type="ftr" sz="quarter" idx="11"/>
          </p:nvPr>
        </p:nvSpPr>
        <p:spPr/>
        <p:txBody>
          <a:bodyPr/>
          <a:p>
            <a:endParaRPr lang="en-US"/>
          </a:p>
        </p:txBody>
      </p:sp>
      <p:sp>
        <p:nvSpPr>
          <p:cNvPr id="1048650" name="Slide Number Placeholder 3"/>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51"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52"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p>
            <a:fld id="{63A1C593-65D0-4073-BCC9-577B9352EA97}" type="datetimeFigureOut">
              <a:rPr lang="en-US" smtClean="0"/>
              <a:t>3/1/2024</a:t>
            </a:fld>
            <a:endParaRPr lang="en-US"/>
          </a:p>
        </p:txBody>
      </p:sp>
      <p:sp>
        <p:nvSpPr>
          <p:cNvPr id="1048655" name="Footer Placeholder 5"/>
          <p:cNvSpPr>
            <a:spLocks noGrp="1"/>
          </p:cNvSpPr>
          <p:nvPr>
            <p:ph type="ftr" sz="quarter" idx="11"/>
          </p:nvPr>
        </p:nvSpPr>
        <p:spPr/>
        <p:txBody>
          <a:bodyPr/>
          <a:p>
            <a:endParaRPr lang="en-US"/>
          </a:p>
        </p:txBody>
      </p:sp>
      <p:sp>
        <p:nvSpPr>
          <p:cNvPr id="1048656" name="Slide Number Placeholder 6"/>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4" name=""/>
        <p:cNvGrpSpPr/>
        <p:nvPr/>
      </p:nvGrpSpPr>
      <p:grpSpPr>
        <a:xfrm>
          <a:off x="0" y="0"/>
          <a:ext cx="0" cy="0"/>
          <a:chOff x="0" y="0"/>
          <a:chExt cx="0" cy="0"/>
        </a:xfrm>
      </p:grpSpPr>
      <p:sp>
        <p:nvSpPr>
          <p:cNvPr id="1048624"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25"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a:ln>
                <a:noFill/>
              </a:ln>
              <a:solidFill>
                <a:schemeClr val="tx1"/>
              </a:solidFill>
              <a:effectLst/>
              <a:uLnTx/>
              <a:uFillTx/>
              <a:latin typeface="+mn-lt"/>
              <a:ea typeface="+mn-ea"/>
              <a:cs typeface="+mn-cs"/>
            </a:endParaRPr>
          </a:p>
        </p:txBody>
      </p:sp>
      <p:sp>
        <p:nvSpPr>
          <p:cNvPr id="104862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7" name="Date Placeholder 4"/>
          <p:cNvSpPr>
            <a:spLocks noGrp="1"/>
          </p:cNvSpPr>
          <p:nvPr>
            <p:ph type="dt" sz="half" idx="10"/>
          </p:nvPr>
        </p:nvSpPr>
        <p:spPr/>
        <p:txBody>
          <a:bodyPr/>
          <a:p>
            <a:fld id="{63A1C593-65D0-4073-BCC9-577B9352EA97}" type="datetimeFigureOut">
              <a:rPr lang="en-US" smtClean="0"/>
              <a:t>3/1/2024</a:t>
            </a:fld>
            <a:endParaRPr lang="en-US"/>
          </a:p>
        </p:txBody>
      </p:sp>
      <p:sp>
        <p:nvSpPr>
          <p:cNvPr id="1048628" name="Footer Placeholder 5"/>
          <p:cNvSpPr>
            <a:spLocks noGrp="1"/>
          </p:cNvSpPr>
          <p:nvPr>
            <p:ph type="ftr" sz="quarter" idx="11"/>
          </p:nvPr>
        </p:nvSpPr>
        <p:spPr/>
        <p:txBody>
          <a:bodyPr/>
          <a:p>
            <a:endParaRPr lang="en-US"/>
          </a:p>
        </p:txBody>
      </p:sp>
      <p:sp>
        <p:nvSpPr>
          <p:cNvPr id="1048629" name="Slide Number Placeholder 6"/>
          <p:cNvSpPr>
            <a:spLocks noGrp="1"/>
          </p:cNvSpPr>
          <p:nvPr>
            <p:ph type="sldNum" sz="quarter" idx="12"/>
          </p:nvPr>
        </p:nvSpPr>
        <p:spPr/>
        <p:txBody>
          <a:bodyPr/>
          <a:p>
            <a:fld id="{9B618960-8005-486C-9A75-10CB2AAC16F9}" type="slidenum">
              <a:rPr lang="en-US" smtClean="0"/>
              <a:t>‹#›</a:t>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 name=""/>
        <p:cNvGrpSpPr/>
        <p:nvPr/>
      </p:nvGrpSpPr>
      <p:grpSpPr>
        <a:xfrm>
          <a:off x="0" y="0"/>
          <a:ext cx="0" cy="0"/>
          <a:chOff x="0" y="0"/>
          <a:chExt cx="0" cy="0"/>
        </a:xfrm>
      </p:grpSpPr>
      <p:sp>
        <p:nvSpPr>
          <p:cNvPr id="1048576" name="Rectangle 2"/>
          <p:cNvSpPr>
            <a:spLocks noChangeArrowheads="1"/>
          </p:cNvSpPr>
          <p:nvPr/>
        </p:nvSpPr>
        <p:spPr bwMode="auto">
          <a:xfrm>
            <a:off x="2117" y="333375"/>
            <a:ext cx="12192000" cy="1009650"/>
          </a:xfrm>
          <a:prstGeom prst="rect"/>
          <a:gradFill rotWithShape="0">
            <a:gsLst>
              <a:gs pos="0">
                <a:schemeClr val="bg2">
                  <a:gamma/>
                  <a:tint val="0"/>
                  <a:invGamma/>
                </a:schemeClr>
              </a:gs>
              <a:gs pos="100000">
                <a:schemeClr val="bg2">
                  <a:alpha val="53999"/>
                </a:schemeClr>
              </a:gs>
            </a:gsLst>
            <a:lin ang="0" scaled="1"/>
          </a:gradFill>
          <a:ln>
            <a:noFill/>
          </a:ln>
          <a:effectLst/>
        </p:spPr>
        <p:txBody>
          <a:bodyPr anchor="ctr"/>
          <a:p>
            <a:pPr algn="l" defTabSz="914400" eaLnBrk="1" fontAlgn="base" hangingPunct="1" indent="0" latinLnBrk="0" lvl="0" marL="0" marR="0" rtl="0">
              <a:lnSpc>
                <a:spcPct val="100000"/>
              </a:lnSpc>
              <a:spcBef>
                <a:spcPct val="0"/>
              </a:spcBef>
              <a:spcAft>
                <a:spcPct val="0"/>
              </a:spcAft>
              <a:buClrTx/>
              <a:buSzTx/>
              <a:buFontTx/>
              <a:buNone/>
            </a:pPr>
            <a:endParaRPr baseline="0" b="0" cap="none" sz="1800" i="0" kern="1200" kumimoji="0" lang="en-US" noProof="0" normalizeH="0" spc="0" strike="noStrike" u="none">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2097152" name="Picture 3" descr="关系图"/>
          <p:cNvPicPr>
            <a:picLocks noChangeAspect="1"/>
          </p:cNvPicPr>
          <p:nvPr/>
        </p:nvPicPr>
        <p:blipFill>
          <a:blip xmlns:r="http://schemas.openxmlformats.org/officeDocument/2006/relationships" r:embed="rId12"/>
          <a:srcRect t="1094" r="8122" b="13318"/>
          <a:stretch>
            <a:fillRect/>
          </a:stretch>
        </p:blipFill>
        <p:spPr>
          <a:xfrm>
            <a:off x="7730067" y="4438650"/>
            <a:ext cx="4453467" cy="2333625"/>
          </a:xfrm>
          <a:prstGeom prst="rect"/>
          <a:noFill/>
          <a:ln w="9525">
            <a:noFill/>
          </a:ln>
        </p:spPr>
      </p:pic>
      <p:sp>
        <p:nvSpPr>
          <p:cNvPr id="1048577" name="Rectangle 4"/>
          <p:cNvSpPr>
            <a:spLocks noGrp="1"/>
          </p:cNvSpPr>
          <p:nvPr>
            <p:ph type="title"/>
          </p:nvPr>
        </p:nvSpPr>
        <p:spPr>
          <a:xfrm>
            <a:off x="609600" y="274638"/>
            <a:ext cx="10972800" cy="1143000"/>
          </a:xfrm>
          <a:prstGeom prst="rect"/>
          <a:noFill/>
          <a:ln w="9525">
            <a:noFill/>
          </a:ln>
        </p:spPr>
        <p:txBody>
          <a:bodyPr anchor="ctr" anchorCtr="0"/>
          <a:p>
            <a:pPr lvl="0"/>
            <a:r>
              <a:rPr altLang="zh-CN" dirty="0" lang="en-US"/>
              <a:t>Click to edit Master title style</a:t>
            </a:r>
          </a:p>
        </p:txBody>
      </p:sp>
      <p:sp>
        <p:nvSpPr>
          <p:cNvPr id="1048578" name="Rectangle 5"/>
          <p:cNvSpPr>
            <a:spLocks noGrp="1"/>
          </p:cNvSpPr>
          <p:nvPr>
            <p:ph type="body" idx="1"/>
          </p:nvPr>
        </p:nvSpPr>
        <p:spPr>
          <a:xfrm>
            <a:off x="609600" y="1600200"/>
            <a:ext cx="10972800" cy="4525963"/>
          </a:xfrm>
          <a:prstGeom prst="rect"/>
          <a:noFill/>
          <a:ln w="9525">
            <a:noFill/>
          </a:ln>
        </p:spPr>
        <p:txBody>
          <a:bodyPr/>
          <a:p>
            <a:pPr lvl="0"/>
            <a:r>
              <a:rPr altLang="zh-CN" dirty="0" lang="en-US"/>
              <a:t>Click to edit Master text styles</a:t>
            </a:r>
          </a:p>
          <a:p>
            <a:pPr lvl="1"/>
            <a:r>
              <a:rPr altLang="zh-CN" dirty="0" lang="en-US"/>
              <a:t>Second level</a:t>
            </a:r>
          </a:p>
          <a:p>
            <a:pPr lvl="2"/>
            <a:r>
              <a:rPr altLang="zh-CN" dirty="0" lang="en-US"/>
              <a:t>Third level</a:t>
            </a:r>
          </a:p>
          <a:p>
            <a:pPr lvl="3"/>
            <a:r>
              <a:rPr altLang="zh-CN" dirty="0" lang="en-US"/>
              <a:t>Fourth level</a:t>
            </a:r>
          </a:p>
          <a:p>
            <a:pPr lvl="4"/>
            <a:r>
              <a:rPr altLang="zh-CN" dirty="0" lang="en-US"/>
              <a:t>Fifth level</a:t>
            </a:r>
          </a:p>
        </p:txBody>
      </p:sp>
      <p:sp>
        <p:nvSpPr>
          <p:cNvPr id="1048579" name="Rectangle 6"/>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t>3/1/2024</a:t>
            </a:fld>
            <a:endParaRPr lang="en-US"/>
          </a:p>
        </p:txBody>
      </p:sp>
      <p:sp>
        <p:nvSpPr>
          <p:cNvPr id="1048580" name="Rectangle 7"/>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1" name="Rectangle 8"/>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9" presetSubtype="0">
                                  <p:stCondLst>
                                    <p:cond delay="0"/>
                                  </p:stCondLst>
                                  <p:childTnLst>
                                    <p:set>
                                      <p:cBhvr>
                                        <p:cTn dur="1" fill="hold" id="6">
                                          <p:stCondLst>
                                            <p:cond delay="0"/>
                                          </p:stCondLst>
                                        </p:cTn>
                                        <p:tgtEl>
                                          <p:spTgt spid="1048576"/>
                                        </p:tgtEl>
                                        <p:attrNameLst>
                                          <p:attrName>style.visibility</p:attrName>
                                        </p:attrNameLst>
                                      </p:cBhvr>
                                      <p:to>
                                        <p:strVal val="visible"/>
                                      </p:to>
                                    </p:set>
                                    <p:anim calcmode="lin" valueType="num">
                                      <p:cBhvr>
                                        <p:cTn dur="1000" fill="hold" id="7"/>
                                        <p:tgtEl>
                                          <p:spTgt spid="1048576"/>
                                        </p:tgtEl>
                                        <p:attrNameLst>
                                          <p:attrName>ppt_x</p:attrName>
                                        </p:attrNameLst>
                                      </p:cBhvr>
                                      <p:tavLst>
                                        <p:tav tm="0">
                                          <p:val>
                                            <p:strVal val="#ppt_x-.2"/>
                                          </p:val>
                                        </p:tav>
                                        <p:tav tm="100000">
                                          <p:val>
                                            <p:strVal val="#ppt_x"/>
                                          </p:val>
                                        </p:tav>
                                      </p:tavLst>
                                    </p:anim>
                                    <p:anim calcmode="lin" valueType="num">
                                      <p:cBhvr>
                                        <p:cTn dur="1000" fill="hold" id="8"/>
                                        <p:tgtEl>
                                          <p:spTgt spid="1048576"/>
                                        </p:tgtEl>
                                        <p:attrNameLst>
                                          <p:attrName>ppt_y</p:attrName>
                                        </p:attrNameLst>
                                      </p:cBhvr>
                                      <p:tavLst>
                                        <p:tav tm="0">
                                          <p:val>
                                            <p:strVal val="#ppt_y"/>
                                          </p:val>
                                        </p:tav>
                                        <p:tav tm="100000">
                                          <p:val>
                                            <p:strVal val="#ppt_y"/>
                                          </p:val>
                                        </p:tav>
                                      </p:tavLst>
                                    </p:anim>
                                    <p:animEffect transition="in" filter="wipe(right)" prLst="gradientSize: 0.1">
                                      <p:cBhvr>
                                        <p:cTn dur="1000" id="9"/>
                                        <p:tgtEl>
                                          <p:spTgt spid="1048576"/>
                                        </p:tgtEl>
                                      </p:cBhvr>
                                    </p:animEffect>
                                  </p:childTnLst>
                                </p:cTn>
                              </p:par>
                              <p:par>
                                <p:cTn fill="hold" grpId="0" id="10" nodeType="withEffect" presetClass="entr" presetID="29" presetSubtype="0">
                                  <p:stCondLst>
                                    <p:cond delay="0"/>
                                  </p:stCondLst>
                                  <p:childTnLst>
                                    <p:set>
                                      <p:cBhvr>
                                        <p:cTn dur="1" fill="hold" id="11">
                                          <p:stCondLst>
                                            <p:cond delay="0"/>
                                          </p:stCondLst>
                                        </p:cTn>
                                        <p:tgtEl>
                                          <p:spTgt spid="1048577"/>
                                        </p:tgtEl>
                                        <p:attrNameLst>
                                          <p:attrName>style.visibility</p:attrName>
                                        </p:attrNameLst>
                                      </p:cBhvr>
                                      <p:to>
                                        <p:strVal val="visible"/>
                                      </p:to>
                                    </p:set>
                                    <p:anim calcmode="lin" valueType="num">
                                      <p:cBhvr>
                                        <p:cTn dur="1000" fill="hold" id="12"/>
                                        <p:tgtEl>
                                          <p:spTgt spid="1048577"/>
                                        </p:tgtEl>
                                        <p:attrNameLst>
                                          <p:attrName>ppt_x</p:attrName>
                                        </p:attrNameLst>
                                      </p:cBhvr>
                                      <p:tavLst>
                                        <p:tav tm="0">
                                          <p:val>
                                            <p:strVal val="#ppt_x-.2"/>
                                          </p:val>
                                        </p:tav>
                                        <p:tav tm="100000">
                                          <p:val>
                                            <p:strVal val="#ppt_x"/>
                                          </p:val>
                                        </p:tav>
                                      </p:tavLst>
                                    </p:anim>
                                    <p:anim calcmode="lin" valueType="num">
                                      <p:cBhvr>
                                        <p:cTn dur="1000" fill="hold" id="13"/>
                                        <p:tgtEl>
                                          <p:spTgt spid="1048577"/>
                                        </p:tgtEl>
                                        <p:attrNameLst>
                                          <p:attrName>ppt_y</p:attrName>
                                        </p:attrNameLst>
                                      </p:cBhvr>
                                      <p:tavLst>
                                        <p:tav tm="0">
                                          <p:val>
                                            <p:strVal val="#ppt_y"/>
                                          </p:val>
                                        </p:tav>
                                        <p:tav tm="100000">
                                          <p:val>
                                            <p:strVal val="#ppt_y"/>
                                          </p:val>
                                        </p:tav>
                                      </p:tavLst>
                                    </p:anim>
                                    <p:animEffect transition="in" filter="wipe(right)" prLst="gradientSize: 0.1">
                                      <p:cBhvr>
                                        <p:cTn dur="1000" id="14"/>
                                        <p:tgtEl>
                                          <p:spTgt spid="1048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bldLvl="0" animBg="1"/>
      <p:bldP spid="1048577" grpId="0" bldLvl="0"/>
    </p:bldLst>
  </p:timing>
  <p:hf dt="0" ftr="0" hdr="0" sldNum="0"/>
  <p:txStyles>
    <p:titleStyle>
      <a:lvl1pPr algn="ctr" fontAlgn="base" rtl="0">
        <a:spcBef>
          <a:spcPct val="0"/>
        </a:spcBef>
        <a:spcAft>
          <a:spcPct val="0"/>
        </a:spcAft>
        <a:defRPr sz="4400" kern="1200">
          <a:solidFill>
            <a:schemeClr val="tx2"/>
          </a:solidFill>
          <a:latin typeface="+mj-lt"/>
          <a:ea typeface="+mj-ea"/>
          <a:cs typeface="+mj-cs"/>
        </a:defRPr>
      </a:lvl1pPr>
      <a:lvl2pPr algn="ctr" fontAlgn="base" rtl="0">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fontAlgn="base" rtl="0">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fontAlgn="base" rtl="0">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fontAlgn="base" rtl="0">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algn="ctr" fontAlgn="base" marL="457200" rtl="0">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algn="ctr" fontAlgn="base" marL="914400" rtl="0">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algn="ctr" fontAlgn="base" marL="1371600" rtl="0">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algn="ctr" fontAlgn="base" marL="1828800" rtl="0">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8" name="Title 1"/>
          <p:cNvSpPr>
            <a:spLocks noGrp="1"/>
          </p:cNvSpPr>
          <p:nvPr>
            <p:ph type="ctrTitle"/>
          </p:nvPr>
        </p:nvSpPr>
        <p:spPr>
          <a:xfrm>
            <a:off x="537883" y="121025"/>
            <a:ext cx="10797988" cy="1532964"/>
          </a:xfrm>
        </p:spPr>
        <p:txBody>
          <a:bodyPr/>
          <a:p>
            <a:r>
              <a:rPr dirty="0" sz="2800" lang="en-GB">
                <a:gradFill>
                  <a:gsLst>
                    <a:gs pos="0">
                      <a:srgbClr val="007BD3"/>
                    </a:gs>
                    <a:gs pos="100000">
                      <a:srgbClr val="034373"/>
                    </a:gs>
                  </a:gsLst>
                  <a:lin scaled="0"/>
                </a:gradFill>
                <a:latin typeface="Times New Roman" panose="02020603050405020304" pitchFamily="18" charset="0"/>
                <a:cs typeface="Times New Roman" panose="02020603050405020304" pitchFamily="18" charset="0"/>
                <a:sym typeface="+mn-ea"/>
              </a:rPr>
              <a:t>SIMON DIEDONG DOMBO UNIVERSITY FOR BUSINESS AND INTEGRATED DEVELOPMENT STUDIES</a:t>
            </a:r>
            <a:endParaRPr dirty="0" sz="2800" lang="en-US"/>
          </a:p>
        </p:txBody>
      </p:sp>
      <p:sp>
        <p:nvSpPr>
          <p:cNvPr id="1048589" name="Subtitle 2"/>
          <p:cNvSpPr>
            <a:spLocks noGrp="1"/>
          </p:cNvSpPr>
          <p:nvPr>
            <p:ph type="subTitle" idx="1"/>
          </p:nvPr>
        </p:nvSpPr>
        <p:spPr>
          <a:xfrm>
            <a:off x="215153" y="1136524"/>
            <a:ext cx="11717767" cy="2528047"/>
          </a:xfrm>
        </p:spPr>
        <p:txBody>
          <a:bodyPr/>
          <a:p>
            <a:pPr algn="ctr" indent="0" marL="0">
              <a:buNone/>
            </a:pPr>
            <a:r>
              <a:rPr dirty="0" sz="2800" lang="en-GB">
                <a:latin typeface="Times New Roman" panose="02020603050405020304" pitchFamily="18" charset="0"/>
                <a:cs typeface="Times New Roman" panose="02020603050405020304" pitchFamily="18" charset="0"/>
                <a:sym typeface="+mn-ea"/>
              </a:rPr>
              <a:t>FACULTY OF INFORMATION AND COMMUNICATION TECHNOLOGY</a:t>
            </a:r>
            <a:endParaRPr dirty="0" sz="2800" lang="en-GB">
              <a:latin typeface="Times New Roman" panose="02020603050405020304" pitchFamily="18" charset="0"/>
              <a:cs typeface="Times New Roman" panose="02020603050405020304" pitchFamily="18" charset="0"/>
            </a:endParaRPr>
          </a:p>
          <a:p>
            <a:pPr algn="ctr" indent="0" marL="0">
              <a:buNone/>
            </a:pPr>
            <a:r>
              <a:rPr dirty="0" sz="2800" lang="en-GB">
                <a:latin typeface="Times New Roman" panose="02020603050405020304" pitchFamily="18" charset="0"/>
                <a:cs typeface="Times New Roman" panose="02020603050405020304" pitchFamily="18" charset="0"/>
                <a:sym typeface="+mn-ea"/>
              </a:rPr>
              <a:t>COURSE </a:t>
            </a:r>
            <a:r>
              <a:rPr altLang="en-GB" dirty="0" sz="2800" lang="en-US">
                <a:latin typeface="Times New Roman" panose="02020603050405020304" pitchFamily="18" charset="0"/>
                <a:cs typeface="Times New Roman" panose="02020603050405020304" pitchFamily="18" charset="0"/>
                <a:sym typeface="+mn-ea"/>
              </a:rPr>
              <a:t>TITLE</a:t>
            </a:r>
            <a:r>
              <a:rPr dirty="0" sz="2800" lang="en-GB">
                <a:latin typeface="Times New Roman" panose="02020603050405020304" pitchFamily="18" charset="0"/>
                <a:cs typeface="Times New Roman" panose="02020603050405020304" pitchFamily="18" charset="0"/>
                <a:sym typeface="+mn-ea"/>
              </a:rPr>
              <a:t>:</a:t>
            </a:r>
            <a:r>
              <a:rPr dirty="0" sz="2800" lang="en-US">
                <a:latin typeface="Times New Roman" panose="02020603050405020304" pitchFamily="18" charset="0"/>
                <a:cs typeface="Times New Roman" panose="02020603050405020304" pitchFamily="18" charset="0"/>
                <a:sym typeface="+mn-ea"/>
              </a:rPr>
              <a:t> CSC 107 , EMERGING TECHNOLOGIES</a:t>
            </a:r>
            <a:endParaRPr dirty="0" lang="en-GB">
              <a:latin typeface="Times New Roman" panose="02020603050405020304" pitchFamily="18" charset="0"/>
              <a:cs typeface="Times New Roman" panose="02020603050405020304" pitchFamily="18" charset="0"/>
            </a:endParaRPr>
          </a:p>
          <a:p>
            <a:pPr algn="ctr" indent="0" marL="0">
              <a:buNone/>
            </a:pPr>
            <a:r>
              <a:rPr altLang="en-GB" b="1" dirty="0" sz="2800" lang="en-US">
                <a:latin typeface="Times New Roman" panose="02020603050405020304" pitchFamily="18" charset="0"/>
                <a:cs typeface="Times New Roman" panose="02020603050405020304" pitchFamily="18" charset="0"/>
                <a:sym typeface="+mn-ea"/>
              </a:rPr>
              <a:t>PRESENTED BY </a:t>
            </a:r>
            <a:r>
              <a:rPr b="1" dirty="0" sz="2800" lang="en-GB">
                <a:latin typeface="Times New Roman" panose="02020603050405020304" pitchFamily="18" charset="0"/>
                <a:cs typeface="Times New Roman" panose="02020603050405020304" pitchFamily="18" charset="0"/>
                <a:sym typeface="+mn-ea"/>
              </a:rPr>
              <a:t>GROUP (</a:t>
            </a:r>
            <a:r>
              <a:rPr altLang="en-GB" b="1" dirty="0" sz="2800" lang="en-US">
                <a:latin typeface="Times New Roman" panose="02020603050405020304" pitchFamily="18" charset="0"/>
                <a:cs typeface="Times New Roman" panose="02020603050405020304" pitchFamily="18" charset="0"/>
                <a:sym typeface="+mn-ea"/>
              </a:rPr>
              <a:t>11</a:t>
            </a:r>
            <a:r>
              <a:rPr b="1" dirty="0" sz="2800" lang="en-GB">
                <a:latin typeface="Times New Roman" panose="02020603050405020304" pitchFamily="18" charset="0"/>
                <a:cs typeface="Times New Roman" panose="02020603050405020304" pitchFamily="18" charset="0"/>
                <a:sym typeface="+mn-ea"/>
              </a:rPr>
              <a:t>)</a:t>
            </a:r>
            <a:endParaRPr dirty="0" sz="2800" lang="en-US"/>
          </a:p>
        </p:txBody>
      </p:sp>
      <p:sp>
        <p:nvSpPr>
          <p:cNvPr id="1048590" name="Text Box 4"/>
          <p:cNvSpPr txBox="1"/>
          <p:nvPr/>
        </p:nvSpPr>
        <p:spPr>
          <a:xfrm>
            <a:off x="11932920" y="1749425"/>
            <a:ext cx="182880" cy="358140"/>
          </a:xfrm>
          <a:prstGeom prst="rect"/>
          <a:noFill/>
        </p:spPr>
        <p:txBody>
          <a:bodyPr rtlCol="0" wrap="none">
            <a:spAutoFit/>
          </a:bodyPr>
          <a:p>
            <a:endParaRPr lang="en-US"/>
          </a:p>
        </p:txBody>
      </p:sp>
      <p:graphicFrame>
        <p:nvGraphicFramePr>
          <p:cNvPr id="4194304" name="Table 5"/>
          <p:cNvGraphicFramePr>
            <a:graphicFrameLocks noGrp="1"/>
          </p:cNvGraphicFramePr>
          <p:nvPr/>
        </p:nvGraphicFramePr>
        <p:xfrm>
          <a:off x="927627" y="3204147"/>
          <a:ext cx="7323417" cy="3427730"/>
        </p:xfrm>
        <a:graphic>
          <a:graphicData uri="http://schemas.openxmlformats.org/drawingml/2006/table">
            <a:tbl>
              <a:tblPr firstRow="1" bandRow="1"/>
              <a:tblGrid>
                <a:gridCol w="490817"/>
                <a:gridCol w="4307799"/>
                <a:gridCol w="2524801"/>
              </a:tblGrid>
              <a:tr h="396875">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S/N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NAMES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IDs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01351">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ALHASSAN MOHAMMED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defTabSz="914400" eaLnBrk="1" fontAlgn="auto" hangingPunct="1" indent="0" latinLnBrk="0" lvl="0" marL="0" marR="0" rtl="0">
                        <a:lnSpc>
                          <a:spcPct val="107000"/>
                        </a:lnSpc>
                        <a:spcBef>
                          <a:spcPts val="0"/>
                        </a:spcBef>
                        <a:spcAft>
                          <a:spcPts val="800"/>
                        </a:spcAft>
                        <a:buClrTx/>
                        <a:buSzTx/>
                        <a:buFontTx/>
                        <a:buNone/>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UG0825423</a:t>
                      </a:r>
                    </a:p>
                    <a:p>
                      <a:pPr algn="l" marL="0" marR="0">
                        <a:lnSpc>
                          <a:spcPct val="107000"/>
                        </a:lnSpc>
                        <a:spcBef>
                          <a:spcPts val="0"/>
                        </a:spcBef>
                        <a:spcAft>
                          <a:spcPts val="800"/>
                        </a:spcAft>
                      </a:pPr>
                      <a:endParaRPr dirty="0" sz="1400" kern="100" lang="en-US">
                        <a:effectLst/>
                        <a:latin typeface="Times New Roman" panose="02020603050405020304" pitchFamily="18"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875">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ALI NASHIRU BOUDA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UG0805123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875">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ABUTU ABDUL RAHMAN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UG0835423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875">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FALINBU YABDOW JOEL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UG0708623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875">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ABDUL–MOOMIN HAFIZDEEN MAALIBU</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UG0812023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875">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sz="1400" kern="100" lang="en-US">
                          <a:effectLst/>
                          <a:latin typeface="Times New Roman" panose="02020603050405020304" pitchFamily="18" charset="0"/>
                          <a:ea typeface="Calibri" panose="020F0502020204030204" pitchFamily="34" charset="0"/>
                          <a:cs typeface="Times New Roman" panose="02020603050405020304" pitchFamily="18" charset="0"/>
                        </a:rPr>
                        <a:t>GEORGE MWINIKUM LANITUO</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UG0708523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6875">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 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MOHAMOOD MANAF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p>
                      <a:pPr algn="l" marL="0" marR="0">
                        <a:lnSpc>
                          <a:spcPct val="107000"/>
                        </a:lnSpc>
                        <a:spcBef>
                          <a:spcPts val="0"/>
                        </a:spcBef>
                        <a:spcAft>
                          <a:spcPts val="800"/>
                        </a:spcAft>
                      </a:pPr>
                      <a:r>
                        <a:rPr dirty="0" sz="1400" kern="100" lang="en-US">
                          <a:effectLst/>
                          <a:latin typeface="Times New Roman" panose="02020603050405020304" pitchFamily="18" charset="0"/>
                          <a:ea typeface="Calibri" panose="020F0502020204030204" pitchFamily="34" charset="0"/>
                          <a:cs typeface="Times New Roman" panose="02020603050405020304" pitchFamily="18" charset="0"/>
                        </a:rPr>
                        <a:t> UG0845023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6" name="Title 1"/>
          <p:cNvSpPr>
            <a:spLocks noGrp="1"/>
          </p:cNvSpPr>
          <p:nvPr>
            <p:ph type="title"/>
          </p:nvPr>
        </p:nvSpPr>
        <p:spPr>
          <a:xfrm>
            <a:off x="101600" y="566738"/>
            <a:ext cx="11658599" cy="572527"/>
          </a:xfrm>
        </p:spPr>
        <p:txBody>
          <a:bodyPr/>
          <a:p>
            <a:r>
              <a:rPr dirty="0" sz="2800" lang="en-US">
                <a:solidFill>
                  <a:schemeClr val="accent2"/>
                </a:solidFill>
                <a:latin typeface="Times New Roman" panose="02020603050405020304" pitchFamily="18" charset="0"/>
                <a:cs typeface="Times New Roman" panose="02020603050405020304" pitchFamily="18" charset="0"/>
              </a:rPr>
              <a:t>INTRODUCTION</a:t>
            </a:r>
          </a:p>
        </p:txBody>
      </p:sp>
      <p:sp>
        <p:nvSpPr>
          <p:cNvPr id="1048597" name="Content Placeholder 2"/>
          <p:cNvSpPr>
            <a:spLocks noGrp="1"/>
          </p:cNvSpPr>
          <p:nvPr>
            <p:ph idx="1"/>
          </p:nvPr>
        </p:nvSpPr>
        <p:spPr>
          <a:xfrm>
            <a:off x="533401" y="1573306"/>
            <a:ext cx="11658599" cy="5440362"/>
          </a:xfrm>
        </p:spPr>
        <p:txBody>
          <a:bodyPr/>
          <a:p>
            <a:pPr indent="0" lvl="1" marL="457200">
              <a:buNone/>
            </a:pPr>
            <a:r>
              <a:rPr dirty="0" lang="en-US">
                <a:latin typeface="Times New Roman" panose="02020603050405020304" pitchFamily="18" charset="0"/>
                <a:cs typeface="Times New Roman" panose="02020603050405020304" pitchFamily="18" charset="0"/>
              </a:rPr>
              <a:t>Augment reality is a technology that overlays digital information such as images videos and sound into the real world. This is typically achieved through the use of a device such as smartphones and AR glasses that can display the digital content in a way that appears to coexist with the physical environment. AR is commonly used in mobile application, gaming and marketing to create interactive experiences for users. The augment reality  has several important and applicating such as ,it improved learning and training, it also enhanced user experience </a:t>
            </a:r>
          </a:p>
          <a:p>
            <a:pPr indent="0" lvl="1" marL="457200">
              <a:buNone/>
            </a:pPr>
            <a:r>
              <a:rPr dirty="0" lang="en-US">
                <a:latin typeface="Times New Roman" panose="02020603050405020304" pitchFamily="18" charset="0"/>
                <a:cs typeface="Times New Roman" panose="02020603050405020304" pitchFamily="18" charset="0"/>
              </a:rPr>
              <a:t>Overall AR has potential revolutionize various industries by providing innovative solution that enhance user experience and improve decision making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p:nvSpPr>
          <p:cNvPr id="1048598" name="Title 1"/>
          <p:cNvSpPr>
            <a:spLocks noGrp="1"/>
          </p:cNvSpPr>
          <p:nvPr>
            <p:ph type="title"/>
          </p:nvPr>
        </p:nvSpPr>
        <p:spPr>
          <a:xfrm>
            <a:off x="609600" y="274638"/>
            <a:ext cx="11075894" cy="1043174"/>
          </a:xfrm>
        </p:spPr>
        <p:txBody>
          <a:bodyPr/>
          <a:p>
            <a:pPr algn="l"/>
            <a:r>
              <a:rPr dirty="0" sz="2800" lang="en-US">
                <a:solidFill>
                  <a:schemeClr val="accent2"/>
                </a:solidFill>
                <a:latin typeface="Times New Roman" panose="02020603050405020304" pitchFamily="18" charset="0"/>
                <a:cs typeface="Times New Roman" panose="02020603050405020304" pitchFamily="18" charset="0"/>
              </a:rPr>
              <a:t>1) THE THREE MAIN COMPONENTS OF AN AUGMENTED REALITY (AR) SYSTEM ARCHITECTURE</a:t>
            </a:r>
            <a:endParaRPr dirty="0" sz="2800" lang="en-US">
              <a:solidFill>
                <a:schemeClr val="accent2"/>
              </a:solidFill>
              <a:effectLst/>
              <a:latin typeface="Times New Roman" panose="02020603050405020304" pitchFamily="18" charset="0"/>
              <a:cs typeface="Times New Roman" panose="02020603050405020304" pitchFamily="18" charset="0"/>
              <a:sym typeface="+mn-ea"/>
            </a:endParaRPr>
          </a:p>
        </p:txBody>
      </p:sp>
      <p:sp>
        <p:nvSpPr>
          <p:cNvPr id="1048599" name="Content Placeholder 2"/>
          <p:cNvSpPr>
            <a:spLocks noGrp="1"/>
          </p:cNvSpPr>
          <p:nvPr>
            <p:ph idx="1"/>
          </p:nvPr>
        </p:nvSpPr>
        <p:spPr>
          <a:xfrm>
            <a:off x="430306" y="1411942"/>
            <a:ext cx="11564470" cy="5446058"/>
          </a:xfrm>
        </p:spPr>
        <p:txBody>
          <a:bodyPr/>
          <a:p>
            <a:pPr indent="0" marL="0">
              <a:buNone/>
            </a:pPr>
            <a:r>
              <a:rPr dirty="0" sz="2400" lang="en-US"/>
              <a:t>In an AR system architecture, there are three main components: hardware, software, and cloud services.</a:t>
            </a:r>
          </a:p>
          <a:p>
            <a:pPr indent="0" marL="0">
              <a:buNone/>
            </a:pPr>
            <a:r>
              <a:rPr dirty="0" sz="2400" lang="en-US" smtClean="0"/>
              <a:t>1</a:t>
            </a:r>
            <a:r>
              <a:rPr dirty="0" sz="2400" lang="en-US"/>
              <a:t>. Hardware: This refers to the physical devices used in an AR system, such as headsets, glasses, or handheld devices. These devices are equipped with sensors, cameras, and displays to capture the real world and overlay virtual objects or information onto it</a:t>
            </a:r>
            <a:r>
              <a:rPr dirty="0" sz="2400" lang="en-US" smtClean="0"/>
              <a:t>.</a:t>
            </a:r>
            <a:endParaRPr dirty="0" sz="2400" lang="en-US"/>
          </a:p>
          <a:p>
            <a:pPr indent="0" marL="0">
              <a:buNone/>
            </a:pPr>
            <a:endParaRPr dirty="0" sz="2400" lang="en-US"/>
          </a:p>
          <a:p>
            <a:pPr indent="0" marL="0">
              <a:buNone/>
            </a:pPr>
            <a:r>
              <a:rPr dirty="0" sz="2400" lang="en-US" smtClean="0"/>
              <a:t>2</a:t>
            </a:r>
            <a:r>
              <a:rPr dirty="0" sz="2400" lang="en-US"/>
              <a:t>. Software: The software component of an AR system includes the applications, algorithms, and programming that enable the creation and manipulation of virtual objects in the real world. This includes computer vision algorithms for object recognition and tracking, rendering engines for displaying virtual objects, and content creation tools for designing and developing AR experiences</a:t>
            </a:r>
            <a:r>
              <a:rPr dirty="0" sz="2400" lang="en-US" smtClean="0"/>
              <a:t>.</a:t>
            </a:r>
            <a:endParaRPr dirty="0" sz="2400" lang="en-US"/>
          </a:p>
          <a:p>
            <a:pPr indent="0" marL="0" marR="0">
              <a:lnSpc>
                <a:spcPct val="150000"/>
              </a:lnSpc>
              <a:spcBef>
                <a:spcPts val="0"/>
              </a:spcBef>
              <a:spcAft>
                <a:spcPts val="800"/>
              </a:spcAft>
              <a:buNone/>
            </a:pPr>
            <a:endParaRPr dirty="0" sz="2400" lang="en-US"/>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0" name="Content Placeholder 2"/>
          <p:cNvSpPr>
            <a:spLocks noGrp="1"/>
          </p:cNvSpPr>
          <p:nvPr>
            <p:ph idx="1"/>
          </p:nvPr>
        </p:nvSpPr>
        <p:spPr>
          <a:xfrm>
            <a:off x="609600" y="884420"/>
            <a:ext cx="10972800" cy="5241744"/>
          </a:xfrm>
        </p:spPr>
        <p:txBody>
          <a:bodyPr/>
          <a:p>
            <a:pPr indent="0" marL="0">
              <a:buNone/>
            </a:pPr>
            <a:r>
              <a:rPr dirty="0" sz="2400" lang="en-US"/>
              <a:t>3. Cloud Services: Cloud services play a crucial role in AR systems by providing remote computing power, storage, and data processing capabilities. These services enable complex AR applications to offload resource-intensive tasks to remote servers, allowing for real-time and collaborative AR experiences. Cloud services also facilitate the sharing and distribution of AR content across multiple devices and users</a:t>
            </a:r>
            <a:r>
              <a:rPr dirty="0" sz="2400" lang="en-US" smtClean="0"/>
              <a:t>.</a:t>
            </a:r>
          </a:p>
          <a:p>
            <a:pPr indent="0" marL="0">
              <a:buNone/>
            </a:pPr>
            <a:endParaRPr dirty="0" sz="2400" lang="en-US"/>
          </a:p>
          <a:p>
            <a:pPr indent="0" marL="0">
              <a:buNone/>
            </a:pPr>
            <a:r>
              <a:rPr dirty="0" sz="2400" lang="en-US" smtClean="0"/>
              <a:t> </a:t>
            </a:r>
            <a:r>
              <a:rPr dirty="0" sz="2400" lang="en-US"/>
              <a:t>Augmented Reality. It is a technology that combines the real world with virtual elements, enhancing the user's perception and interaction with their surroundings. AR systems use computer-generated sensory inputs, such as sound, graphics, and GPS data, to overlay digital content onto the real environment in real-time. This technology is commonly used in mobile applications, gaming, and various industries like education, healthcare, and architecture.</a:t>
            </a:r>
          </a:p>
          <a:p>
            <a:r>
              <a:rPr dirty="0" sz="2400" lang="en-US"/>
              <a:t> </a:t>
            </a:r>
          </a:p>
          <a:p>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1" name="Title 1"/>
          <p:cNvSpPr>
            <a:spLocks noGrp="1"/>
          </p:cNvSpPr>
          <p:nvPr>
            <p:ph type="title"/>
          </p:nvPr>
        </p:nvSpPr>
        <p:spPr>
          <a:xfrm>
            <a:off x="876300" y="203200"/>
            <a:ext cx="10972800" cy="1143000"/>
          </a:xfrm>
        </p:spPr>
        <p:txBody>
          <a:bodyPr/>
          <a:p>
            <a:pPr algn="l"/>
            <a:r>
              <a:rPr dirty="0" sz="2800" lang="en-US">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2) FUNCTIONS OF THE INFRASTRUCTURE TRACKING UNIT, PROCESSING UNIT, AND VISUAL UNIT</a:t>
            </a:r>
            <a:endParaRPr dirty="0" sz="2800" lang="en-GB">
              <a:solidFill>
                <a:schemeClr val="accent2"/>
              </a:solidFill>
              <a:latin typeface="Times New Roman" panose="02020603050405020304" pitchFamily="18" charset="0"/>
              <a:cs typeface="Times New Roman" panose="02020603050405020304" pitchFamily="18" charset="0"/>
              <a:sym typeface="+mn-ea"/>
            </a:endParaRPr>
          </a:p>
        </p:txBody>
      </p:sp>
      <p:sp>
        <p:nvSpPr>
          <p:cNvPr id="1048602" name="Content Placeholder 2"/>
          <p:cNvSpPr>
            <a:spLocks noGrp="1"/>
          </p:cNvSpPr>
          <p:nvPr>
            <p:ph idx="1"/>
          </p:nvPr>
        </p:nvSpPr>
        <p:spPr>
          <a:xfrm>
            <a:off x="520700" y="1447800"/>
            <a:ext cx="11150600" cy="5041900"/>
          </a:xfrm>
        </p:spPr>
        <p:txBody>
          <a:bodyPr/>
          <a:p>
            <a:pPr indent="-457200" marL="114300" marR="0">
              <a:lnSpc>
                <a:spcPct val="150000"/>
              </a:lnSpc>
              <a:spcBef>
                <a:spcPts val="0"/>
              </a:spcBef>
              <a:spcAft>
                <a:spcPts val="800"/>
              </a:spcAft>
              <a:buFont typeface="Wingdings" panose="05000000000000000000" pitchFamily="2" charset="2"/>
              <a:buChar char="q"/>
            </a:pPr>
            <a:r>
              <a:rPr dirty="0" sz="2800" kern="100" lang="en-US">
                <a:effectLst/>
                <a:latin typeface="Times New Roman" panose="02020603050405020304" pitchFamily="18" charset="0"/>
                <a:ea typeface="Calibri" panose="020F0502020204030204" pitchFamily="34" charset="0"/>
                <a:cs typeface="Times New Roman" panose="02020603050405020304" pitchFamily="18" charset="0"/>
              </a:rPr>
              <a:t>Infrastructure Tracking Unit: Manages communication with external devices, networks, and services to facilitate data exchange and connectivity.</a:t>
            </a:r>
          </a:p>
          <a:p>
            <a:pPr indent="-457200" marL="114300" marR="0">
              <a:lnSpc>
                <a:spcPct val="150000"/>
              </a:lnSpc>
              <a:spcBef>
                <a:spcPts val="0"/>
              </a:spcBef>
              <a:spcAft>
                <a:spcPts val="800"/>
              </a:spcAft>
              <a:buFont typeface="Wingdings" panose="05000000000000000000" pitchFamily="2" charset="2"/>
              <a:buChar char="q"/>
            </a:pPr>
            <a:r>
              <a:rPr dirty="0" sz="2800" kern="100" lang="en-US">
                <a:effectLst/>
                <a:latin typeface="Times New Roman" panose="02020603050405020304" pitchFamily="18" charset="0"/>
                <a:ea typeface="Calibri" panose="020F0502020204030204" pitchFamily="34" charset="0"/>
                <a:cs typeface="Times New Roman" panose="02020603050405020304" pitchFamily="18" charset="0"/>
              </a:rPr>
              <a:t>    Processing Unit: Processes sensor data, performs computations for tracking and mapping the environment, and generates the augmented content to be displayed.</a:t>
            </a:r>
          </a:p>
          <a:p>
            <a:pPr indent="-457200" marL="114300" marR="0">
              <a:lnSpc>
                <a:spcPct val="150000"/>
              </a:lnSpc>
              <a:spcBef>
                <a:spcPts val="0"/>
              </a:spcBef>
              <a:spcAft>
                <a:spcPts val="800"/>
              </a:spcAft>
              <a:buFont typeface="Wingdings" panose="05000000000000000000" pitchFamily="2" charset="2"/>
              <a:buChar char="q"/>
            </a:pPr>
            <a:r>
              <a:rPr dirty="0" sz="2800" kern="100" lang="en-US">
                <a:effectLst/>
                <a:latin typeface="Times New Roman" panose="02020603050405020304" pitchFamily="18" charset="0"/>
                <a:ea typeface="Calibri" panose="020F0502020204030204" pitchFamily="34" charset="0"/>
                <a:cs typeface="Times New Roman" panose="02020603050405020304" pitchFamily="18" charset="0"/>
              </a:rPr>
              <a:t>    Visual Unit: Renders the augmented content onto the user's display device in a way that seamlessly integrates with the real-world environment.</a:t>
            </a:r>
          </a:p>
          <a:p>
            <a:pPr indent="0" marL="0">
              <a:lnSpc>
                <a:spcPct val="150000"/>
              </a:lnSpc>
              <a:buNone/>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3" name="Title 1"/>
          <p:cNvSpPr>
            <a:spLocks noGrp="1"/>
          </p:cNvSpPr>
          <p:nvPr>
            <p:ph type="title"/>
          </p:nvPr>
        </p:nvSpPr>
        <p:spPr>
          <a:xfrm>
            <a:off x="723900" y="174813"/>
            <a:ext cx="10972800" cy="1143000"/>
          </a:xfrm>
        </p:spPr>
        <p:txBody>
          <a:bodyPr/>
          <a:p>
            <a:pPr algn="l"/>
            <a:r>
              <a:rPr dirty="0" sz="2800" lang="en-US">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3) DIFFERENCE BETWEEN VIDEO SEE-THROUGH AND OPTICAL SEE-THROUGH VISUALIZATION TECHNOLOGIES</a:t>
            </a:r>
            <a:endParaRPr dirty="0" sz="2800" lang="en-US">
              <a:solidFill>
                <a:schemeClr val="accent2"/>
              </a:solidFill>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609600" y="1317813"/>
            <a:ext cx="10972800" cy="5540188"/>
          </a:xfrm>
        </p:spPr>
        <p:txBody>
          <a:bodyPr/>
          <a:p>
            <a:pPr marL="0" marR="0">
              <a:lnSpc>
                <a:spcPct val="150000"/>
              </a:lnSpc>
              <a:spcBef>
                <a:spcPts val="0"/>
              </a:spcBef>
              <a:spcAft>
                <a:spcPts val="800"/>
              </a:spcAft>
              <a:buFont typeface="Wingdings" panose="05000000000000000000" pitchFamily="2" charset="2"/>
              <a:buChar char="q"/>
            </a:pPr>
            <a:r>
              <a:rPr dirty="0" sz="1800" kern="100" lang="en-US">
                <a:effectLst/>
                <a:latin typeface="Calibri" panose="020F0502020204030204" pitchFamily="34" charset="0"/>
                <a:ea typeface="Calibri" panose="020F0502020204030204" pitchFamily="34" charset="0"/>
                <a:cs typeface="Times New Roman" panose="02020603050405020304" pitchFamily="18" charset="0"/>
              </a:rPr>
              <a:t> </a:t>
            </a:r>
            <a:r>
              <a:rPr dirty="0" sz="2700" kern="1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2400" kern="100" lang="en-US">
                <a:effectLst/>
                <a:latin typeface="Times New Roman" panose="02020603050405020304" pitchFamily="18" charset="0"/>
                <a:ea typeface="Calibri" panose="020F0502020204030204" pitchFamily="34" charset="0"/>
                <a:cs typeface="Times New Roman" panose="02020603050405020304" pitchFamily="18" charset="0"/>
              </a:rPr>
              <a:t>Video See-Through: </a:t>
            </a:r>
            <a:r>
              <a:rPr dirty="0" sz="2400" kern="100" lang="en-US">
                <a:latin typeface="Times New Roman" panose="02020603050405020304" pitchFamily="18" charset="0"/>
                <a:ea typeface="Calibri" panose="020F0502020204030204" pitchFamily="34" charset="0"/>
                <a:cs typeface="Times New Roman" panose="02020603050405020304" pitchFamily="18" charset="0"/>
              </a:rPr>
              <a:t>it is a type of technology that allows users to see the real world through a live video feed while simultaneously overlaying digital information or virtual content onto their view. This is often achieved using devices such as smartphone, tablets, or specialized glasses with built in cameras.  </a:t>
            </a:r>
            <a:endParaRPr dirty="0" sz="2400" kern="100" lang="en-US">
              <a:effectLst/>
              <a:latin typeface="Times New Roman" panose="02020603050405020304" pitchFamily="18" charset="0"/>
              <a:ea typeface="Calibri" panose="020F0502020204030204" pitchFamily="34" charset="0"/>
              <a:cs typeface="Times New Roman" panose="02020603050405020304" pitchFamily="18" charset="0"/>
            </a:endParaRPr>
          </a:p>
          <a:p>
            <a:pPr indent="-457200" marL="114300" marR="0">
              <a:lnSpc>
                <a:spcPct val="150000"/>
              </a:lnSpc>
              <a:spcBef>
                <a:spcPts val="0"/>
              </a:spcBef>
              <a:spcAft>
                <a:spcPts val="800"/>
              </a:spcAft>
              <a:buFont typeface="Wingdings" panose="05000000000000000000" pitchFamily="2" charset="2"/>
              <a:buChar char="q"/>
            </a:pPr>
            <a:r>
              <a:rPr dirty="0" sz="2400" kern="100" lang="en-US">
                <a:effectLst/>
                <a:latin typeface="Times New Roman" panose="02020603050405020304" pitchFamily="18" charset="0"/>
                <a:ea typeface="Calibri" panose="020F0502020204030204" pitchFamily="34" charset="0"/>
                <a:cs typeface="Times New Roman" panose="02020603050405020304" pitchFamily="18" charset="0"/>
              </a:rPr>
              <a:t>    Optical See-Through: Optical see-through AR uses transparent displays that allow users to see both the real world and computer-generated graphics simultaneously. The digital content is superimposed directly onto the user's view of the real environment without the need for a separate camera feed.</a:t>
            </a:r>
          </a:p>
          <a:p>
            <a:pPr indent="0" marL="0">
              <a:lnSpc>
                <a:spcPct val="120000"/>
              </a:lnSpc>
              <a:spcBef>
                <a:spcPts val="20"/>
              </a:spcBef>
              <a:spcAft>
                <a:spcPts val="0"/>
              </a:spcAft>
              <a:buNone/>
            </a:pPr>
            <a:endParaRPr dirty="0" sz="2400" lang="en-US">
              <a:latin typeface="Times New Roman" panose="02020603050405020304" pitchFamily="18" charset="0"/>
              <a:cs typeface="Times New Roman" panose="02020603050405020304" pitchFamily="18" charset="0"/>
            </a:endParaRPr>
          </a:p>
          <a:p>
            <a:pPr>
              <a:lnSpc>
                <a:spcPct val="120000"/>
              </a:lnSpc>
              <a:spcBef>
                <a:spcPts val="20"/>
              </a:spcBef>
              <a:spcAft>
                <a:spcPts val="0"/>
              </a:spcAft>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000">
        <p14:shred dir="in" pattern="strip"/>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5" name="Title 1"/>
          <p:cNvSpPr>
            <a:spLocks noGrp="1"/>
          </p:cNvSpPr>
          <p:nvPr>
            <p:ph type="title"/>
          </p:nvPr>
        </p:nvSpPr>
        <p:spPr>
          <a:xfrm>
            <a:off x="1054100" y="203200"/>
            <a:ext cx="10972800" cy="1143000"/>
          </a:xfrm>
        </p:spPr>
        <p:txBody>
          <a:bodyPr/>
          <a:p>
            <a:pPr algn="l"/>
            <a:r>
              <a:rPr dirty="0" sz="2800" lang="en-US">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4) APPLICATIONS OF AR SYSTEMS IN ASSISTANCE</a:t>
            </a:r>
            <a:endParaRPr dirty="0" sz="2800" lang="en-US">
              <a:solidFill>
                <a:schemeClr val="accent2"/>
              </a:solidFill>
              <a:latin typeface="Times New Roman" panose="02020603050405020304" pitchFamily="18" charset="0"/>
              <a:cs typeface="Times New Roman" panose="02020603050405020304" pitchFamily="18" charset="0"/>
              <a:sym typeface="+mn-ea"/>
            </a:endParaRPr>
          </a:p>
        </p:txBody>
      </p:sp>
      <p:sp>
        <p:nvSpPr>
          <p:cNvPr id="1048606" name="Content Placeholder 2"/>
          <p:cNvSpPr>
            <a:spLocks noGrp="1"/>
          </p:cNvSpPr>
          <p:nvPr>
            <p:ph idx="1"/>
          </p:nvPr>
        </p:nvSpPr>
        <p:spPr>
          <a:xfrm>
            <a:off x="609600" y="1143000"/>
            <a:ext cx="10782300" cy="5334000"/>
          </a:xfrm>
        </p:spPr>
        <p:txBody>
          <a:bodyPr/>
          <a:p>
            <a:pPr indent="-457200" marL="114300" marR="0">
              <a:lnSpc>
                <a:spcPct val="150000"/>
              </a:lnSpc>
              <a:spcBef>
                <a:spcPts val="0"/>
              </a:spcBef>
              <a:spcAft>
                <a:spcPts val="800"/>
              </a:spcAft>
              <a:buFont typeface="Wingdings" panose="05000000000000000000" pitchFamily="2" charset="2"/>
              <a:buChar char="q"/>
            </a:pPr>
            <a:r>
              <a:rPr dirty="0" sz="2400" kern="100" lang="en-US">
                <a:effectLst/>
                <a:latin typeface="Times New Roman" panose="02020603050405020304" pitchFamily="18" charset="0"/>
                <a:ea typeface="Calibri" panose="020F0502020204030204" pitchFamily="34" charset="0"/>
                <a:cs typeface="Times New Roman" panose="02020603050405020304" pitchFamily="18" charset="0"/>
              </a:rPr>
              <a:t>Medical Training and Surgery: AR can be used to provide real-time guidance and information to medical professionals during surgical procedures.</a:t>
            </a:r>
          </a:p>
          <a:p>
            <a:pPr indent="-457200" marL="114300" marR="0">
              <a:lnSpc>
                <a:spcPct val="150000"/>
              </a:lnSpc>
              <a:spcBef>
                <a:spcPts val="0"/>
              </a:spcBef>
              <a:spcAft>
                <a:spcPts val="800"/>
              </a:spcAft>
              <a:buFont typeface="Wingdings" panose="05000000000000000000" pitchFamily="2" charset="2"/>
              <a:buChar char="q"/>
            </a:pPr>
            <a:r>
              <a:rPr dirty="0" sz="2400" kern="100" lang="en-US">
                <a:effectLst/>
                <a:latin typeface="Times New Roman" panose="02020603050405020304" pitchFamily="18" charset="0"/>
                <a:ea typeface="Calibri" panose="020F0502020204030204" pitchFamily="34" charset="0"/>
                <a:cs typeface="Times New Roman" panose="02020603050405020304" pitchFamily="18" charset="0"/>
              </a:rPr>
              <a:t>   EDUCATION; The augmented realty allow the f</a:t>
            </a:r>
            <a:r>
              <a:rPr dirty="0" sz="2400" kern="100" lang="en-US">
                <a:latin typeface="Times New Roman" panose="02020603050405020304" pitchFamily="18" charset="0"/>
                <a:ea typeface="Calibri" panose="020F0502020204030204" pitchFamily="34" charset="0"/>
                <a:cs typeface="Times New Roman" panose="02020603050405020304" pitchFamily="18" charset="0"/>
              </a:rPr>
              <a:t>lexibility of education which has improved learning.AR technology utilized through various varieties of mediums such as the smartphone, desktop and mobile devices. When using AR technology in the classroom, teachers can create an authentic learning environment for student with different learning style.</a:t>
            </a:r>
            <a:endParaRPr dirty="0" sz="2400" kern="100" lang="en-US">
              <a:effectLst/>
              <a:latin typeface="Times New Roman" panose="02020603050405020304" pitchFamily="18" charset="0"/>
              <a:ea typeface="Calibri" panose="020F0502020204030204" pitchFamily="34" charset="0"/>
              <a:cs typeface="Times New Roman" panose="02020603050405020304" pitchFamily="18" charset="0"/>
            </a:endParaRPr>
          </a:p>
          <a:p>
            <a:pPr indent="-457200" marL="114300" marR="0">
              <a:lnSpc>
                <a:spcPct val="150000"/>
              </a:lnSpc>
              <a:spcBef>
                <a:spcPts val="0"/>
              </a:spcBef>
              <a:spcAft>
                <a:spcPts val="800"/>
              </a:spcAft>
              <a:buFont typeface="Wingdings" panose="05000000000000000000" pitchFamily="2" charset="2"/>
              <a:buChar char="q"/>
            </a:pPr>
            <a:r>
              <a:rPr dirty="0" sz="2400" kern="100" lang="en-US">
                <a:effectLst/>
                <a:latin typeface="Times New Roman" panose="02020603050405020304" pitchFamily="18" charset="0"/>
                <a:ea typeface="Calibri" panose="020F0502020204030204" pitchFamily="34" charset="0"/>
                <a:cs typeface="Times New Roman" panose="02020603050405020304" pitchFamily="18" charset="0"/>
              </a:rPr>
              <a:t>    Navigation and Wayfinding: AR systems can enhance navigation by providing visual cues, directions, and points of interest overlaid on the user's view of the surroundings.</a:t>
            </a:r>
          </a:p>
          <a:p>
            <a:pPr indent="0" marL="0">
              <a:lnSpc>
                <a:spcPct val="150000"/>
              </a:lnSpc>
              <a:buNone/>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3" name="Title 1"/>
          <p:cNvSpPr>
            <a:spLocks noGrp="1"/>
          </p:cNvSpPr>
          <p:nvPr>
            <p:ph type="title"/>
          </p:nvPr>
        </p:nvSpPr>
        <p:spPr>
          <a:xfrm>
            <a:off x="1066165" y="316865"/>
            <a:ext cx="10972800" cy="1143000"/>
          </a:xfrm>
        </p:spPr>
        <p:txBody>
          <a:bodyPr/>
          <a:p>
            <a:pPr algn="l"/>
            <a:r>
              <a:rPr dirty="0" lang="en-US">
                <a:solidFill>
                  <a:schemeClr val="accent2"/>
                </a:solidFill>
                <a:latin typeface="Times New Roman" panose="02020603050405020304" pitchFamily="18" charset="0"/>
                <a:cs typeface="Times New Roman" panose="02020603050405020304" pitchFamily="18" charset="0"/>
              </a:rPr>
              <a:t>Reference</a:t>
            </a:r>
            <a:endParaRPr dirty="0" lang="en-US">
              <a:solidFill>
                <a:schemeClr val="accent2"/>
              </a:solidFill>
              <a:latin typeface="Times New Roman" panose="02020603050405020304" pitchFamily="18" charset="0"/>
              <a:cs typeface="Times New Roman" panose="02020603050405020304" pitchFamily="18" charset="0"/>
              <a:sym typeface="+mn-ea"/>
            </a:endParaRPr>
          </a:p>
        </p:txBody>
      </p:sp>
      <p:sp>
        <p:nvSpPr>
          <p:cNvPr id="1048614" name="Text Box 10"/>
          <p:cNvSpPr txBox="1"/>
          <p:nvPr/>
        </p:nvSpPr>
        <p:spPr>
          <a:xfrm>
            <a:off x="888366" y="1459865"/>
            <a:ext cx="10058400" cy="1323439"/>
          </a:xfrm>
          <a:prstGeom prst="rect"/>
          <a:noFill/>
        </p:spPr>
        <p:txBody>
          <a:bodyPr anchor="t" rtlCol="0" wrap="square">
            <a:spAutoFit/>
          </a:bodyPr>
          <a:p>
            <a:r>
              <a:rPr dirty="0" sz="2800" kern="100" lang="en-US">
                <a:effectLst/>
                <a:latin typeface="Times New Roman" panose="02020603050405020304" pitchFamily="18" charset="0"/>
                <a:ea typeface="Calibri" panose="020F0502020204030204" pitchFamily="34" charset="0"/>
                <a:cs typeface="Times New Roman" panose="02020603050405020304" pitchFamily="18" charset="0"/>
              </a:rPr>
              <a:t>- Azuma, R. T. (1997). A survey of augmented reality. Presence: Teleoperators and Virtual Environments, 6(4), 355-385.</a:t>
            </a:r>
          </a:p>
          <a:p>
            <a:endParaRPr dirty="0" sz="2400" lang="en-US">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900">
        <p14:warp dir="in"/>
      </p:transition>
    </mc:Choice>
    <mc:Fallback>
      <p:transition spd="slow">
        <p:fade/>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SIMON DIEDONG DOMBO UNIVERSITY FOR BUSINESS AND INTEGRATED DEVELOPMENT STUDIES</dc:title>
  <dc:creator>Bayor</dc:creator>
  <cp:lastModifiedBy>salim</cp:lastModifiedBy>
  <dcterms:created xsi:type="dcterms:W3CDTF">2022-04-04T10:27:00Z</dcterms:created>
  <dcterms:modified xsi:type="dcterms:W3CDTF">2024-03-06T00:09:33Z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989932dfec1d41dfa051539c5d209cac</vt:lpwstr>
  </property>
  <property fmtid="{D5CDD505-2E9C-101B-9397-08002B2CF9AE}" pid="3" name="KSOProductBuildVer">
    <vt:lpwstr>1033-11.2.0.10463</vt:lpwstr>
  </property>
</Properties>
</file>