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65" r:id="rId3"/>
    <p:sldId id="266" r:id="rId4"/>
    <p:sldId id="267" r:id="rId5"/>
    <p:sldId id="268" r:id="rId6"/>
    <p:sldId id="269" r:id="rId7"/>
    <p:sldId id="270" r:id="rId8"/>
    <p:sldId id="271" r:id="rId9"/>
    <p:sldId id="272" r:id="rId10"/>
    <p:sldId id="273" r:id="rId11"/>
    <p:sldId id="274" r:id="rId12"/>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69" d="100"/>
          <a:sy n="69" d="100"/>
        </p:scale>
        <p:origin x="756" y="7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7" name=""/>
        <p:cNvGrpSpPr/>
        <p:nvPr/>
      </p:nvGrpSpPr>
      <p:grpSpPr>
        <a:xfrm>
          <a:off x="0" y="0"/>
          <a:ext cx="0" cy="0"/>
          <a:chOff x="0" y="0"/>
          <a:chExt cx="0" cy="0"/>
        </a:xfrm>
      </p:grpSpPr>
      <p:sp>
        <p:nvSpPr>
          <p:cNvPr id="104870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0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40" name=""/>
        <p:cNvGrpSpPr/>
        <p:nvPr/>
      </p:nvGrpSpPr>
      <p:grpSpPr>
        <a:xfrm>
          <a:off x="0" y="0"/>
          <a:ext cx="0" cy="0"/>
          <a:chOff x="0" y="0"/>
          <a:chExt cx="0" cy="0"/>
        </a:xfrm>
      </p:grpSpPr>
      <p:grpSp>
        <p:nvGrpSpPr>
          <p:cNvPr id="41"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619"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20"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21"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24"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25"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26"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2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dirty="0" lang="en-US"/>
          </a:p>
        </p:txBody>
      </p:sp>
      <p:sp>
        <p:nvSpPr>
          <p:cNvPr id="104862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1048629" name="Date Placeholder 3"/>
          <p:cNvSpPr>
            <a:spLocks noGrp="1"/>
          </p:cNvSpPr>
          <p:nvPr>
            <p:ph type="dt" sz="half" idx="10"/>
          </p:nvPr>
        </p:nvSpPr>
        <p:spPr/>
        <p:txBody>
          <a:bodyPr/>
          <a:p>
            <a:fld id="{51574BC6-D38D-4A9E-A955-CFADE5160BED}" type="datetimeFigureOut">
              <a:rPr lang="en-GB" smtClean="0"/>
              <a:t>27/02/2024</a:t>
            </a:fld>
            <a:endParaRPr lang="en-GB"/>
          </a:p>
        </p:txBody>
      </p:sp>
      <p:sp>
        <p:nvSpPr>
          <p:cNvPr id="1048630" name="Footer Placeholder 4"/>
          <p:cNvSpPr>
            <a:spLocks noGrp="1"/>
          </p:cNvSpPr>
          <p:nvPr>
            <p:ph type="ftr" sz="quarter" idx="11"/>
          </p:nvPr>
        </p:nvSpPr>
        <p:spPr/>
        <p:txBody>
          <a:bodyPr/>
          <a:p>
            <a:endParaRPr lang="en-GB"/>
          </a:p>
        </p:txBody>
      </p:sp>
      <p:sp>
        <p:nvSpPr>
          <p:cNvPr id="1048631" name="Slide Number Placeholder 5"/>
          <p:cNvSpPr>
            <a:spLocks noGrp="1"/>
          </p:cNvSpPr>
          <p:nvPr>
            <p:ph type="sldNum" sz="quarter" idx="12"/>
          </p:nvPr>
        </p:nvSpPr>
        <p:spPr/>
        <p:txBody>
          <a:bodyPr/>
          <a:p>
            <a:fld id="{79021221-986D-4165-8DE5-9C0085790C18}"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2" name=""/>
        <p:cNvGrpSpPr/>
        <p:nvPr/>
      </p:nvGrpSpPr>
      <p:grpSpPr>
        <a:xfrm>
          <a:off x="0" y="0"/>
          <a:ext cx="0" cy="0"/>
          <a:chOff x="0" y="0"/>
          <a:chExt cx="0" cy="0"/>
        </a:xfrm>
      </p:grpSpPr>
      <p:sp>
        <p:nvSpPr>
          <p:cNvPr id="1048685"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smtClean="0"/>
              <a:t>Click to edit Master title style</a:t>
            </a:r>
            <a:endParaRPr dirty="0" lang="en-US"/>
          </a:p>
        </p:txBody>
      </p:sp>
      <p:sp>
        <p:nvSpPr>
          <p:cNvPr id="1048686"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87" name="Date Placeholder 3"/>
          <p:cNvSpPr>
            <a:spLocks noGrp="1"/>
          </p:cNvSpPr>
          <p:nvPr>
            <p:ph type="dt" sz="half" idx="10"/>
          </p:nvPr>
        </p:nvSpPr>
        <p:spPr/>
        <p:txBody>
          <a:bodyPr/>
          <a:p>
            <a:fld id="{51574BC6-D38D-4A9E-A955-CFADE5160BED}" type="datetimeFigureOut">
              <a:rPr lang="en-GB" smtClean="0"/>
              <a:t>27/02/2024</a:t>
            </a:fld>
            <a:endParaRPr lang="en-GB"/>
          </a:p>
        </p:txBody>
      </p:sp>
      <p:sp>
        <p:nvSpPr>
          <p:cNvPr id="1048688" name="Footer Placeholder 4"/>
          <p:cNvSpPr>
            <a:spLocks noGrp="1"/>
          </p:cNvSpPr>
          <p:nvPr>
            <p:ph type="ftr" sz="quarter" idx="11"/>
          </p:nvPr>
        </p:nvSpPr>
        <p:spPr/>
        <p:txBody>
          <a:bodyPr/>
          <a:p>
            <a:endParaRPr lang="en-GB"/>
          </a:p>
        </p:txBody>
      </p:sp>
      <p:sp>
        <p:nvSpPr>
          <p:cNvPr id="1048689" name="Slide Number Placeholder 5"/>
          <p:cNvSpPr>
            <a:spLocks noGrp="1"/>
          </p:cNvSpPr>
          <p:nvPr>
            <p:ph type="sldNum" sz="quarter" idx="12"/>
          </p:nvPr>
        </p:nvSpPr>
        <p:spPr/>
        <p:txBody>
          <a:bodyPr/>
          <a:p>
            <a:fld id="{79021221-986D-4165-8DE5-9C0085790C18}"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45" name=""/>
        <p:cNvGrpSpPr/>
        <p:nvPr/>
      </p:nvGrpSpPr>
      <p:grpSpPr>
        <a:xfrm>
          <a:off x="0" y="0"/>
          <a:ext cx="0" cy="0"/>
          <a:chOff x="0" y="0"/>
          <a:chExt cx="0" cy="0"/>
        </a:xfrm>
      </p:grpSpPr>
      <p:sp>
        <p:nvSpPr>
          <p:cNvPr id="1048645"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smtClean="0"/>
              <a:t>Click to edit Master title style</a:t>
            </a:r>
            <a:endParaRPr dirty="0" lang="en-US"/>
          </a:p>
        </p:txBody>
      </p:sp>
      <p:sp>
        <p:nvSpPr>
          <p:cNvPr id="1048646"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Click to edit Master text styles</a:t>
            </a:r>
          </a:p>
        </p:txBody>
      </p:sp>
      <p:sp>
        <p:nvSpPr>
          <p:cNvPr id="1048647"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48" name="Date Placeholder 3"/>
          <p:cNvSpPr>
            <a:spLocks noGrp="1"/>
          </p:cNvSpPr>
          <p:nvPr>
            <p:ph type="dt" sz="half" idx="10"/>
          </p:nvPr>
        </p:nvSpPr>
        <p:spPr/>
        <p:txBody>
          <a:bodyPr/>
          <a:p>
            <a:fld id="{51574BC6-D38D-4A9E-A955-CFADE5160BED}" type="datetimeFigureOut">
              <a:rPr lang="en-GB" smtClean="0"/>
              <a:t>27/02/2024</a:t>
            </a:fld>
            <a:endParaRPr lang="en-GB"/>
          </a:p>
        </p:txBody>
      </p:sp>
      <p:sp>
        <p:nvSpPr>
          <p:cNvPr id="1048649" name="Footer Placeholder 4"/>
          <p:cNvSpPr>
            <a:spLocks noGrp="1"/>
          </p:cNvSpPr>
          <p:nvPr>
            <p:ph type="ftr" sz="quarter" idx="11"/>
          </p:nvPr>
        </p:nvSpPr>
        <p:spPr/>
        <p:txBody>
          <a:bodyPr/>
          <a:p>
            <a:endParaRPr lang="en-GB"/>
          </a:p>
        </p:txBody>
      </p:sp>
      <p:sp>
        <p:nvSpPr>
          <p:cNvPr id="1048650" name="Slide Number Placeholder 5"/>
          <p:cNvSpPr>
            <a:spLocks noGrp="1"/>
          </p:cNvSpPr>
          <p:nvPr>
            <p:ph type="sldNum" sz="quarter" idx="12"/>
          </p:nvPr>
        </p:nvSpPr>
        <p:spPr/>
        <p:txBody>
          <a:bodyPr/>
          <a:p>
            <a:fld id="{79021221-986D-4165-8DE5-9C0085790C18}" type="slidenum">
              <a:rPr lang="en-GB" smtClean="0"/>
              <a:t>‹#›</a:t>
            </a:fld>
            <a:endParaRPr lang="en-GB"/>
          </a:p>
        </p:txBody>
      </p:sp>
      <p:sp>
        <p:nvSpPr>
          <p:cNvPr id="1048651"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2"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1" name=""/>
        <p:cNvGrpSpPr/>
        <p:nvPr/>
      </p:nvGrpSpPr>
      <p:grpSpPr>
        <a:xfrm>
          <a:off x="0" y="0"/>
          <a:ext cx="0" cy="0"/>
          <a:chOff x="0" y="0"/>
          <a:chExt cx="0" cy="0"/>
        </a:xfrm>
      </p:grpSpPr>
      <p:sp>
        <p:nvSpPr>
          <p:cNvPr id="1048680"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smtClean="0"/>
              <a:t>Click to edit Master title style</a:t>
            </a:r>
            <a:endParaRPr dirty="0" lang="en-US"/>
          </a:p>
        </p:txBody>
      </p:sp>
      <p:sp>
        <p:nvSpPr>
          <p:cNvPr id="1048681"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82" name="Date Placeholder 3"/>
          <p:cNvSpPr>
            <a:spLocks noGrp="1"/>
          </p:cNvSpPr>
          <p:nvPr>
            <p:ph type="dt" sz="half" idx="10"/>
          </p:nvPr>
        </p:nvSpPr>
        <p:spPr/>
        <p:txBody>
          <a:bodyPr/>
          <a:p>
            <a:fld id="{51574BC6-D38D-4A9E-A955-CFADE5160BED}" type="datetimeFigureOut">
              <a:rPr lang="en-GB" smtClean="0"/>
              <a:t>27/02/2024</a:t>
            </a:fld>
            <a:endParaRPr lang="en-GB"/>
          </a:p>
        </p:txBody>
      </p:sp>
      <p:sp>
        <p:nvSpPr>
          <p:cNvPr id="1048683" name="Footer Placeholder 4"/>
          <p:cNvSpPr>
            <a:spLocks noGrp="1"/>
          </p:cNvSpPr>
          <p:nvPr>
            <p:ph type="ftr" sz="quarter" idx="11"/>
          </p:nvPr>
        </p:nvSpPr>
        <p:spPr/>
        <p:txBody>
          <a:bodyPr/>
          <a:p>
            <a:endParaRPr lang="en-GB"/>
          </a:p>
        </p:txBody>
      </p:sp>
      <p:sp>
        <p:nvSpPr>
          <p:cNvPr id="1048684" name="Slide Number Placeholder 5"/>
          <p:cNvSpPr>
            <a:spLocks noGrp="1"/>
          </p:cNvSpPr>
          <p:nvPr>
            <p:ph type="sldNum" sz="quarter" idx="12"/>
          </p:nvPr>
        </p:nvSpPr>
        <p:spPr/>
        <p:txBody>
          <a:bodyPr/>
          <a:p>
            <a:fld id="{79021221-986D-4165-8DE5-9C0085790C18}" type="slidenum">
              <a:rPr lang="en-GB" smtClean="0"/>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44" name=""/>
        <p:cNvGrpSpPr/>
        <p:nvPr/>
      </p:nvGrpSpPr>
      <p:grpSpPr>
        <a:xfrm>
          <a:off x="0" y="0"/>
          <a:ext cx="0" cy="0"/>
          <a:chOff x="0" y="0"/>
          <a:chExt cx="0" cy="0"/>
        </a:xfrm>
      </p:grpSpPr>
      <p:sp>
        <p:nvSpPr>
          <p:cNvPr id="1048637"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smtClean="0"/>
              <a:t>Click to edit Master title style</a:t>
            </a:r>
            <a:endParaRPr dirty="0" lang="en-US"/>
          </a:p>
        </p:txBody>
      </p:sp>
      <p:sp>
        <p:nvSpPr>
          <p:cNvPr id="1048638"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Click to edit Master text styles</a:t>
            </a:r>
          </a:p>
        </p:txBody>
      </p:sp>
      <p:sp>
        <p:nvSpPr>
          <p:cNvPr id="1048639"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40" name="Date Placeholder 3"/>
          <p:cNvSpPr>
            <a:spLocks noGrp="1"/>
          </p:cNvSpPr>
          <p:nvPr>
            <p:ph type="dt" sz="half" idx="10"/>
          </p:nvPr>
        </p:nvSpPr>
        <p:spPr/>
        <p:txBody>
          <a:bodyPr/>
          <a:p>
            <a:fld id="{51574BC6-D38D-4A9E-A955-CFADE5160BED}" type="datetimeFigureOut">
              <a:rPr lang="en-GB" smtClean="0"/>
              <a:t>27/02/2024</a:t>
            </a:fld>
            <a:endParaRPr lang="en-GB"/>
          </a:p>
        </p:txBody>
      </p:sp>
      <p:sp>
        <p:nvSpPr>
          <p:cNvPr id="1048641" name="Footer Placeholder 4"/>
          <p:cNvSpPr>
            <a:spLocks noGrp="1"/>
          </p:cNvSpPr>
          <p:nvPr>
            <p:ph type="ftr" sz="quarter" idx="11"/>
          </p:nvPr>
        </p:nvSpPr>
        <p:spPr/>
        <p:txBody>
          <a:bodyPr/>
          <a:p>
            <a:endParaRPr lang="en-GB"/>
          </a:p>
        </p:txBody>
      </p:sp>
      <p:sp>
        <p:nvSpPr>
          <p:cNvPr id="1048642" name="Slide Number Placeholder 5"/>
          <p:cNvSpPr>
            <a:spLocks noGrp="1"/>
          </p:cNvSpPr>
          <p:nvPr>
            <p:ph type="sldNum" sz="quarter" idx="12"/>
          </p:nvPr>
        </p:nvSpPr>
        <p:spPr/>
        <p:txBody>
          <a:bodyPr/>
          <a:p>
            <a:fld id="{79021221-986D-4165-8DE5-9C0085790C18}" type="slidenum">
              <a:rPr lang="en-GB" smtClean="0"/>
              <a:t>‹#›</a:t>
            </a:fld>
            <a:endParaRPr lang="en-GB"/>
          </a:p>
        </p:txBody>
      </p:sp>
      <p:sp>
        <p:nvSpPr>
          <p:cNvPr id="1048643"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4"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3" name=""/>
        <p:cNvGrpSpPr/>
        <p:nvPr/>
      </p:nvGrpSpPr>
      <p:grpSpPr>
        <a:xfrm>
          <a:off x="0" y="0"/>
          <a:ext cx="0" cy="0"/>
          <a:chOff x="0" y="0"/>
          <a:chExt cx="0" cy="0"/>
        </a:xfrm>
      </p:grpSpPr>
      <p:sp>
        <p:nvSpPr>
          <p:cNvPr id="1048690"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smtClean="0"/>
              <a:t>Click to edit Master title style</a:t>
            </a:r>
            <a:endParaRPr dirty="0" lang="en-US"/>
          </a:p>
        </p:txBody>
      </p:sp>
      <p:sp>
        <p:nvSpPr>
          <p:cNvPr id="1048691"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Click to edit Master text styles</a:t>
            </a:r>
          </a:p>
        </p:txBody>
      </p:sp>
      <p:sp>
        <p:nvSpPr>
          <p:cNvPr id="1048692"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93" name="Date Placeholder 3"/>
          <p:cNvSpPr>
            <a:spLocks noGrp="1"/>
          </p:cNvSpPr>
          <p:nvPr>
            <p:ph type="dt" sz="half" idx="10"/>
          </p:nvPr>
        </p:nvSpPr>
        <p:spPr/>
        <p:txBody>
          <a:bodyPr/>
          <a:p>
            <a:fld id="{51574BC6-D38D-4A9E-A955-CFADE5160BED}" type="datetimeFigureOut">
              <a:rPr lang="en-GB" smtClean="0"/>
              <a:t>27/02/2024</a:t>
            </a:fld>
            <a:endParaRPr lang="en-GB"/>
          </a:p>
        </p:txBody>
      </p:sp>
      <p:sp>
        <p:nvSpPr>
          <p:cNvPr id="1048694" name="Footer Placeholder 4"/>
          <p:cNvSpPr>
            <a:spLocks noGrp="1"/>
          </p:cNvSpPr>
          <p:nvPr>
            <p:ph type="ftr" sz="quarter" idx="11"/>
          </p:nvPr>
        </p:nvSpPr>
        <p:spPr/>
        <p:txBody>
          <a:bodyPr/>
          <a:p>
            <a:endParaRPr lang="en-GB"/>
          </a:p>
        </p:txBody>
      </p:sp>
      <p:sp>
        <p:nvSpPr>
          <p:cNvPr id="1048695" name="Slide Number Placeholder 5"/>
          <p:cNvSpPr>
            <a:spLocks noGrp="1"/>
          </p:cNvSpPr>
          <p:nvPr>
            <p:ph type="sldNum" sz="quarter" idx="12"/>
          </p:nvPr>
        </p:nvSpPr>
        <p:spPr/>
        <p:txBody>
          <a:bodyPr/>
          <a:p>
            <a:fld id="{79021221-986D-4165-8DE5-9C0085790C18}" type="slidenum">
              <a:rPr lang="en-GB" smtClean="0"/>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7" name=""/>
        <p:cNvGrpSpPr/>
        <p:nvPr/>
      </p:nvGrpSpPr>
      <p:grpSpPr>
        <a:xfrm>
          <a:off x="0" y="0"/>
          <a:ext cx="0" cy="0"/>
          <a:chOff x="0" y="0"/>
          <a:chExt cx="0" cy="0"/>
        </a:xfrm>
      </p:grpSpPr>
      <p:sp>
        <p:nvSpPr>
          <p:cNvPr id="1048659" name="Title 1"/>
          <p:cNvSpPr>
            <a:spLocks noGrp="1"/>
          </p:cNvSpPr>
          <p:nvPr>
            <p:ph type="title"/>
          </p:nvPr>
        </p:nvSpPr>
        <p:spPr/>
        <p:txBody>
          <a:bodyPr/>
          <a:p>
            <a:r>
              <a:rPr lang="en-US" smtClean="0"/>
              <a:t>Click to edit Master title style</a:t>
            </a:r>
            <a:endParaRPr dirty="0" lang="en-US"/>
          </a:p>
        </p:txBody>
      </p:sp>
      <p:sp>
        <p:nvSpPr>
          <p:cNvPr id="1048660"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61" name="Date Placeholder 3"/>
          <p:cNvSpPr>
            <a:spLocks noGrp="1"/>
          </p:cNvSpPr>
          <p:nvPr>
            <p:ph type="dt" sz="half" idx="10"/>
          </p:nvPr>
        </p:nvSpPr>
        <p:spPr/>
        <p:txBody>
          <a:bodyPr/>
          <a:p>
            <a:fld id="{51574BC6-D38D-4A9E-A955-CFADE5160BED}" type="datetimeFigureOut">
              <a:rPr lang="en-GB" smtClean="0"/>
              <a:t>27/02/2024</a:t>
            </a:fld>
            <a:endParaRPr lang="en-GB"/>
          </a:p>
        </p:txBody>
      </p:sp>
      <p:sp>
        <p:nvSpPr>
          <p:cNvPr id="1048662" name="Footer Placeholder 4"/>
          <p:cNvSpPr>
            <a:spLocks noGrp="1"/>
          </p:cNvSpPr>
          <p:nvPr>
            <p:ph type="ftr" sz="quarter" idx="11"/>
          </p:nvPr>
        </p:nvSpPr>
        <p:spPr/>
        <p:txBody>
          <a:bodyPr/>
          <a:p>
            <a:endParaRPr lang="en-GB"/>
          </a:p>
        </p:txBody>
      </p:sp>
      <p:sp>
        <p:nvSpPr>
          <p:cNvPr id="1048663" name="Slide Number Placeholder 5"/>
          <p:cNvSpPr>
            <a:spLocks noGrp="1"/>
          </p:cNvSpPr>
          <p:nvPr>
            <p:ph type="sldNum" sz="quarter" idx="12"/>
          </p:nvPr>
        </p:nvSpPr>
        <p:spPr/>
        <p:txBody>
          <a:bodyPr/>
          <a:p>
            <a:fld id="{79021221-986D-4165-8DE5-9C0085790C18}" type="slidenum">
              <a:rPr lang="en-GB" smtClean="0"/>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5" name=""/>
        <p:cNvGrpSpPr/>
        <p:nvPr/>
      </p:nvGrpSpPr>
      <p:grpSpPr>
        <a:xfrm>
          <a:off x="0" y="0"/>
          <a:ext cx="0" cy="0"/>
          <a:chOff x="0" y="0"/>
          <a:chExt cx="0" cy="0"/>
        </a:xfrm>
      </p:grpSpPr>
      <p:sp>
        <p:nvSpPr>
          <p:cNvPr id="1048702" name="Vertical Title 1"/>
          <p:cNvSpPr>
            <a:spLocks noGrp="1"/>
          </p:cNvSpPr>
          <p:nvPr>
            <p:ph type="title" orient="vert"/>
          </p:nvPr>
        </p:nvSpPr>
        <p:spPr>
          <a:xfrm>
            <a:off x="7967673" y="609599"/>
            <a:ext cx="1304743" cy="5251451"/>
          </a:xfrm>
        </p:spPr>
        <p:txBody>
          <a:bodyPr anchor="ctr" vert="eaVert"/>
          <a:p>
            <a:r>
              <a:rPr lang="en-US" smtClean="0"/>
              <a:t>Click to edit Master title style</a:t>
            </a:r>
            <a:endParaRPr dirty="0" lang="en-US"/>
          </a:p>
        </p:txBody>
      </p:sp>
      <p:sp>
        <p:nvSpPr>
          <p:cNvPr id="1048703" name="Vertical Text Placeholder 2"/>
          <p:cNvSpPr>
            <a:spLocks noGrp="1"/>
          </p:cNvSpPr>
          <p:nvPr>
            <p:ph type="body" orient="vert" idx="1"/>
          </p:nvPr>
        </p:nvSpPr>
        <p:spPr>
          <a:xfrm>
            <a:off x="677335" y="609600"/>
            <a:ext cx="7060150" cy="5251450"/>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04" name="Date Placeholder 3"/>
          <p:cNvSpPr>
            <a:spLocks noGrp="1"/>
          </p:cNvSpPr>
          <p:nvPr>
            <p:ph type="dt" sz="half" idx="10"/>
          </p:nvPr>
        </p:nvSpPr>
        <p:spPr/>
        <p:txBody>
          <a:bodyPr/>
          <a:p>
            <a:fld id="{51574BC6-D38D-4A9E-A955-CFADE5160BED}" type="datetimeFigureOut">
              <a:rPr lang="en-GB" smtClean="0"/>
              <a:t>27/02/2024</a:t>
            </a:fld>
            <a:endParaRPr lang="en-GB"/>
          </a:p>
        </p:txBody>
      </p:sp>
      <p:sp>
        <p:nvSpPr>
          <p:cNvPr id="1048705" name="Footer Placeholder 4"/>
          <p:cNvSpPr>
            <a:spLocks noGrp="1"/>
          </p:cNvSpPr>
          <p:nvPr>
            <p:ph type="ftr" sz="quarter" idx="11"/>
          </p:nvPr>
        </p:nvSpPr>
        <p:spPr/>
        <p:txBody>
          <a:bodyPr/>
          <a:p>
            <a:endParaRPr lang="en-GB"/>
          </a:p>
        </p:txBody>
      </p:sp>
      <p:sp>
        <p:nvSpPr>
          <p:cNvPr id="1048706" name="Slide Number Placeholder 5"/>
          <p:cNvSpPr>
            <a:spLocks noGrp="1"/>
          </p:cNvSpPr>
          <p:nvPr>
            <p:ph type="sldNum" sz="quarter" idx="12"/>
          </p:nvPr>
        </p:nvSpPr>
        <p:spPr/>
        <p:txBody>
          <a:bodyPr/>
          <a:p>
            <a:fld id="{79021221-986D-4165-8DE5-9C0085790C18}"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1" name=""/>
        <p:cNvGrpSpPr/>
        <p:nvPr/>
      </p:nvGrpSpPr>
      <p:grpSpPr>
        <a:xfrm>
          <a:off x="0" y="0"/>
          <a:ext cx="0" cy="0"/>
          <a:chOff x="0" y="0"/>
          <a:chExt cx="0" cy="0"/>
        </a:xfrm>
      </p:grpSpPr>
      <p:sp>
        <p:nvSpPr>
          <p:cNvPr id="1048598" name="Title 1"/>
          <p:cNvSpPr>
            <a:spLocks noGrp="1"/>
          </p:cNvSpPr>
          <p:nvPr>
            <p:ph type="title"/>
          </p:nvPr>
        </p:nvSpPr>
        <p:spPr/>
        <p:txBody>
          <a:bodyPr>
            <a:normAutofit/>
          </a:bodyPr>
          <a:lstStyle>
            <a:lvl1pPr>
              <a:defRPr sz="3600"/>
            </a:lvl1pPr>
          </a:lstStyle>
          <a:p>
            <a:r>
              <a:rPr lang="en-US" smtClean="0"/>
              <a:t>Click to edit Master title style</a:t>
            </a:r>
            <a:endParaRPr dirty="0" lang="en-US"/>
          </a:p>
        </p:txBody>
      </p:sp>
      <p:sp>
        <p:nvSpPr>
          <p:cNvPr id="1048599"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00" name="Date Placeholder 3"/>
          <p:cNvSpPr>
            <a:spLocks noGrp="1"/>
          </p:cNvSpPr>
          <p:nvPr>
            <p:ph type="dt" sz="half" idx="10"/>
          </p:nvPr>
        </p:nvSpPr>
        <p:spPr/>
        <p:txBody>
          <a:bodyPr/>
          <a:p>
            <a:fld id="{51574BC6-D38D-4A9E-A955-CFADE5160BED}" type="datetimeFigureOut">
              <a:rPr lang="en-GB" smtClean="0"/>
              <a:t>27/02/2024</a:t>
            </a:fld>
            <a:endParaRPr lang="en-GB"/>
          </a:p>
        </p:txBody>
      </p:sp>
      <p:sp>
        <p:nvSpPr>
          <p:cNvPr id="1048601" name="Footer Placeholder 4"/>
          <p:cNvSpPr>
            <a:spLocks noGrp="1"/>
          </p:cNvSpPr>
          <p:nvPr>
            <p:ph type="ftr" sz="quarter" idx="11"/>
          </p:nvPr>
        </p:nvSpPr>
        <p:spPr/>
        <p:txBody>
          <a:bodyPr/>
          <a:p>
            <a:endParaRPr lang="en-GB"/>
          </a:p>
        </p:txBody>
      </p:sp>
      <p:sp>
        <p:nvSpPr>
          <p:cNvPr id="1048602" name="Slide Number Placeholder 5"/>
          <p:cNvSpPr>
            <a:spLocks noGrp="1"/>
          </p:cNvSpPr>
          <p:nvPr>
            <p:ph type="sldNum" sz="quarter" idx="12"/>
          </p:nvPr>
        </p:nvSpPr>
        <p:spPr/>
        <p:txBody>
          <a:bodyPr/>
          <a:p>
            <a:fld id="{79021221-986D-4165-8DE5-9C0085790C18}"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8" name=""/>
        <p:cNvGrpSpPr/>
        <p:nvPr/>
      </p:nvGrpSpPr>
      <p:grpSpPr>
        <a:xfrm>
          <a:off x="0" y="0"/>
          <a:ext cx="0" cy="0"/>
          <a:chOff x="0" y="0"/>
          <a:chExt cx="0" cy="0"/>
        </a:xfrm>
      </p:grpSpPr>
      <p:sp>
        <p:nvSpPr>
          <p:cNvPr id="1048664" name="Title 1"/>
          <p:cNvSpPr>
            <a:spLocks noGrp="1"/>
          </p:cNvSpPr>
          <p:nvPr>
            <p:ph type="title"/>
          </p:nvPr>
        </p:nvSpPr>
        <p:spPr>
          <a:xfrm>
            <a:off x="677335" y="2700867"/>
            <a:ext cx="8596668" cy="1826581"/>
          </a:xfrm>
        </p:spPr>
        <p:txBody>
          <a:bodyPr anchor="b"/>
          <a:lstStyle>
            <a:lvl1pPr algn="l">
              <a:defRPr b="0" cap="none" sz="4000"/>
            </a:lvl1pPr>
          </a:lstStyle>
          <a:p>
            <a:r>
              <a:rPr lang="en-US" smtClean="0"/>
              <a:t>Click to edit Master title style</a:t>
            </a:r>
            <a:endParaRPr dirty="0" lang="en-US"/>
          </a:p>
        </p:txBody>
      </p:sp>
      <p:sp>
        <p:nvSpPr>
          <p:cNvPr id="1048665"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66" name="Date Placeholder 3"/>
          <p:cNvSpPr>
            <a:spLocks noGrp="1"/>
          </p:cNvSpPr>
          <p:nvPr>
            <p:ph type="dt" sz="half" idx="10"/>
          </p:nvPr>
        </p:nvSpPr>
        <p:spPr/>
        <p:txBody>
          <a:bodyPr/>
          <a:p>
            <a:fld id="{51574BC6-D38D-4A9E-A955-CFADE5160BED}" type="datetimeFigureOut">
              <a:rPr lang="en-GB" smtClean="0"/>
              <a:t>27/02/2024</a:t>
            </a:fld>
            <a:endParaRPr lang="en-GB"/>
          </a:p>
        </p:txBody>
      </p:sp>
      <p:sp>
        <p:nvSpPr>
          <p:cNvPr id="1048667" name="Footer Placeholder 4"/>
          <p:cNvSpPr>
            <a:spLocks noGrp="1"/>
          </p:cNvSpPr>
          <p:nvPr>
            <p:ph type="ftr" sz="quarter" idx="11"/>
          </p:nvPr>
        </p:nvSpPr>
        <p:spPr/>
        <p:txBody>
          <a:bodyPr/>
          <a:p>
            <a:endParaRPr lang="en-GB"/>
          </a:p>
        </p:txBody>
      </p:sp>
      <p:sp>
        <p:nvSpPr>
          <p:cNvPr id="1048668" name="Slide Number Placeholder 5"/>
          <p:cNvSpPr>
            <a:spLocks noGrp="1"/>
          </p:cNvSpPr>
          <p:nvPr>
            <p:ph type="sldNum" sz="quarter" idx="12"/>
          </p:nvPr>
        </p:nvSpPr>
        <p:spPr/>
        <p:txBody>
          <a:bodyPr/>
          <a:p>
            <a:fld id="{79021221-986D-4165-8DE5-9C0085790C18}"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9" name=""/>
        <p:cNvGrpSpPr/>
        <p:nvPr/>
      </p:nvGrpSpPr>
      <p:grpSpPr>
        <a:xfrm>
          <a:off x="0" y="0"/>
          <a:ext cx="0" cy="0"/>
          <a:chOff x="0" y="0"/>
          <a:chExt cx="0" cy="0"/>
        </a:xfrm>
      </p:grpSpPr>
      <p:sp>
        <p:nvSpPr>
          <p:cNvPr id="1048589" name="Title 1"/>
          <p:cNvSpPr>
            <a:spLocks noGrp="1"/>
          </p:cNvSpPr>
          <p:nvPr>
            <p:ph type="title"/>
          </p:nvPr>
        </p:nvSpPr>
        <p:spPr/>
        <p:txBody>
          <a:bodyPr/>
          <a:p>
            <a:r>
              <a:rPr lang="en-US" smtClean="0"/>
              <a:t>Click to edit Master title style</a:t>
            </a:r>
            <a:endParaRPr dirty="0" lang="en-US"/>
          </a:p>
        </p:txBody>
      </p:sp>
      <p:sp>
        <p:nvSpPr>
          <p:cNvPr id="1048590" name="Content Placeholder 2"/>
          <p:cNvSpPr>
            <a:spLocks noGrp="1"/>
          </p:cNvSpPr>
          <p:nvPr>
            <p:ph sz="half" idx="1"/>
          </p:nvPr>
        </p:nvSpPr>
        <p:spPr>
          <a:xfrm>
            <a:off x="677334" y="2160589"/>
            <a:ext cx="4184035" cy="3880772"/>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91" name="Content Placeholder 3"/>
          <p:cNvSpPr>
            <a:spLocks noGrp="1"/>
          </p:cNvSpPr>
          <p:nvPr>
            <p:ph sz="half" idx="2"/>
          </p:nvPr>
        </p:nvSpPr>
        <p:spPr>
          <a:xfrm>
            <a:off x="5089970" y="2160589"/>
            <a:ext cx="4184034" cy="3880773"/>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92" name="Date Placeholder 4"/>
          <p:cNvSpPr>
            <a:spLocks noGrp="1"/>
          </p:cNvSpPr>
          <p:nvPr>
            <p:ph type="dt" sz="half" idx="10"/>
          </p:nvPr>
        </p:nvSpPr>
        <p:spPr/>
        <p:txBody>
          <a:bodyPr/>
          <a:p>
            <a:fld id="{51574BC6-D38D-4A9E-A955-CFADE5160BED}" type="datetimeFigureOut">
              <a:rPr lang="en-GB" smtClean="0"/>
              <a:t>27/02/2024</a:t>
            </a:fld>
            <a:endParaRPr lang="en-GB"/>
          </a:p>
        </p:txBody>
      </p:sp>
      <p:sp>
        <p:nvSpPr>
          <p:cNvPr id="1048593" name="Footer Placeholder 5"/>
          <p:cNvSpPr>
            <a:spLocks noGrp="1"/>
          </p:cNvSpPr>
          <p:nvPr>
            <p:ph type="ftr" sz="quarter" idx="11"/>
          </p:nvPr>
        </p:nvSpPr>
        <p:spPr/>
        <p:txBody>
          <a:bodyPr/>
          <a:p>
            <a:endParaRPr lang="en-GB"/>
          </a:p>
        </p:txBody>
      </p:sp>
      <p:sp>
        <p:nvSpPr>
          <p:cNvPr id="1048594" name="Slide Number Placeholder 6"/>
          <p:cNvSpPr>
            <a:spLocks noGrp="1"/>
          </p:cNvSpPr>
          <p:nvPr>
            <p:ph type="sldNum" sz="quarter" idx="12"/>
          </p:nvPr>
        </p:nvSpPr>
        <p:spPr/>
        <p:txBody>
          <a:bodyPr/>
          <a:p>
            <a:fld id="{79021221-986D-4165-8DE5-9C0085790C18}"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9" name=""/>
        <p:cNvGrpSpPr/>
        <p:nvPr/>
      </p:nvGrpSpPr>
      <p:grpSpPr>
        <a:xfrm>
          <a:off x="0" y="0"/>
          <a:ext cx="0" cy="0"/>
          <a:chOff x="0" y="0"/>
          <a:chExt cx="0" cy="0"/>
        </a:xfrm>
      </p:grpSpPr>
      <p:sp>
        <p:nvSpPr>
          <p:cNvPr id="1048669" name="Title 1"/>
          <p:cNvSpPr>
            <a:spLocks noGrp="1"/>
          </p:cNvSpPr>
          <p:nvPr>
            <p:ph type="title"/>
          </p:nvPr>
        </p:nvSpPr>
        <p:spPr/>
        <p:txBody>
          <a:bodyPr/>
          <a:p>
            <a:r>
              <a:rPr lang="en-US" smtClean="0"/>
              <a:t>Click to edit Master title style</a:t>
            </a:r>
            <a:endParaRPr dirty="0" lang="en-US"/>
          </a:p>
        </p:txBody>
      </p:sp>
      <p:sp>
        <p:nvSpPr>
          <p:cNvPr id="1048670"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71" name="Content Placeholder 3"/>
          <p:cNvSpPr>
            <a:spLocks noGrp="1"/>
          </p:cNvSpPr>
          <p:nvPr>
            <p:ph sz="half" idx="2"/>
          </p:nvPr>
        </p:nvSpPr>
        <p:spPr>
          <a:xfrm>
            <a:off x="675745" y="2737245"/>
            <a:ext cx="4185623" cy="3304117"/>
          </a:xfrm>
        </p:spPr>
        <p:txBody>
          <a:bodyPr>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72"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73" name="Content Placeholder 5"/>
          <p:cNvSpPr>
            <a:spLocks noGrp="1"/>
          </p:cNvSpPr>
          <p:nvPr>
            <p:ph sz="quarter" idx="4"/>
          </p:nvPr>
        </p:nvSpPr>
        <p:spPr>
          <a:xfrm>
            <a:off x="5088384" y="2737245"/>
            <a:ext cx="4185617" cy="3304117"/>
          </a:xfrm>
        </p:spPr>
        <p:txBody>
          <a:bodyPr>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74" name="Date Placeholder 6"/>
          <p:cNvSpPr>
            <a:spLocks noGrp="1"/>
          </p:cNvSpPr>
          <p:nvPr>
            <p:ph type="dt" sz="half" idx="10"/>
          </p:nvPr>
        </p:nvSpPr>
        <p:spPr/>
        <p:txBody>
          <a:bodyPr/>
          <a:p>
            <a:fld id="{51574BC6-D38D-4A9E-A955-CFADE5160BED}" type="datetimeFigureOut">
              <a:rPr lang="en-GB" smtClean="0"/>
              <a:t>27/02/2024</a:t>
            </a:fld>
            <a:endParaRPr lang="en-GB"/>
          </a:p>
        </p:txBody>
      </p:sp>
      <p:sp>
        <p:nvSpPr>
          <p:cNvPr id="1048675" name="Footer Placeholder 7"/>
          <p:cNvSpPr>
            <a:spLocks noGrp="1"/>
          </p:cNvSpPr>
          <p:nvPr>
            <p:ph type="ftr" sz="quarter" idx="11"/>
          </p:nvPr>
        </p:nvSpPr>
        <p:spPr/>
        <p:txBody>
          <a:bodyPr/>
          <a:p>
            <a:endParaRPr lang="en-GB"/>
          </a:p>
        </p:txBody>
      </p:sp>
      <p:sp>
        <p:nvSpPr>
          <p:cNvPr id="1048676" name="Slide Number Placeholder 8"/>
          <p:cNvSpPr>
            <a:spLocks noGrp="1"/>
          </p:cNvSpPr>
          <p:nvPr>
            <p:ph type="sldNum" sz="quarter" idx="12"/>
          </p:nvPr>
        </p:nvSpPr>
        <p:spPr/>
        <p:txBody>
          <a:bodyPr/>
          <a:p>
            <a:fld id="{79021221-986D-4165-8DE5-9C0085790C18}"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3" name=""/>
        <p:cNvGrpSpPr/>
        <p:nvPr/>
      </p:nvGrpSpPr>
      <p:grpSpPr>
        <a:xfrm>
          <a:off x="0" y="0"/>
          <a:ext cx="0" cy="0"/>
          <a:chOff x="0" y="0"/>
          <a:chExt cx="0" cy="0"/>
        </a:xfrm>
      </p:grpSpPr>
      <p:sp>
        <p:nvSpPr>
          <p:cNvPr id="1048633" name="Title 1"/>
          <p:cNvSpPr>
            <a:spLocks noGrp="1"/>
          </p:cNvSpPr>
          <p:nvPr>
            <p:ph type="title"/>
          </p:nvPr>
        </p:nvSpPr>
        <p:spPr>
          <a:xfrm>
            <a:off x="677334" y="609600"/>
            <a:ext cx="8596668" cy="1320800"/>
          </a:xfrm>
        </p:spPr>
        <p:txBody>
          <a:bodyPr/>
          <a:p>
            <a:r>
              <a:rPr lang="en-US" smtClean="0"/>
              <a:t>Click to edit Master title style</a:t>
            </a:r>
            <a:endParaRPr dirty="0" lang="en-US"/>
          </a:p>
        </p:txBody>
      </p:sp>
      <p:sp>
        <p:nvSpPr>
          <p:cNvPr id="1048634" name="Date Placeholder 2"/>
          <p:cNvSpPr>
            <a:spLocks noGrp="1"/>
          </p:cNvSpPr>
          <p:nvPr>
            <p:ph type="dt" sz="half" idx="10"/>
          </p:nvPr>
        </p:nvSpPr>
        <p:spPr/>
        <p:txBody>
          <a:bodyPr/>
          <a:p>
            <a:fld id="{51574BC6-D38D-4A9E-A955-CFADE5160BED}" type="datetimeFigureOut">
              <a:rPr lang="en-GB" smtClean="0"/>
              <a:t>27/02/2024</a:t>
            </a:fld>
            <a:endParaRPr lang="en-GB"/>
          </a:p>
        </p:txBody>
      </p:sp>
      <p:sp>
        <p:nvSpPr>
          <p:cNvPr id="1048635" name="Footer Placeholder 3"/>
          <p:cNvSpPr>
            <a:spLocks noGrp="1"/>
          </p:cNvSpPr>
          <p:nvPr>
            <p:ph type="ftr" sz="quarter" idx="11"/>
          </p:nvPr>
        </p:nvSpPr>
        <p:spPr/>
        <p:txBody>
          <a:bodyPr/>
          <a:p>
            <a:endParaRPr lang="en-GB"/>
          </a:p>
        </p:txBody>
      </p:sp>
      <p:sp>
        <p:nvSpPr>
          <p:cNvPr id="1048636" name="Slide Number Placeholder 4"/>
          <p:cNvSpPr>
            <a:spLocks noGrp="1"/>
          </p:cNvSpPr>
          <p:nvPr>
            <p:ph type="sldNum" sz="quarter" idx="12"/>
          </p:nvPr>
        </p:nvSpPr>
        <p:spPr/>
        <p:txBody>
          <a:bodyPr/>
          <a:p>
            <a:fld id="{79021221-986D-4165-8DE5-9C0085790C18}"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0" name=""/>
        <p:cNvGrpSpPr/>
        <p:nvPr/>
      </p:nvGrpSpPr>
      <p:grpSpPr>
        <a:xfrm>
          <a:off x="0" y="0"/>
          <a:ext cx="0" cy="0"/>
          <a:chOff x="0" y="0"/>
          <a:chExt cx="0" cy="0"/>
        </a:xfrm>
      </p:grpSpPr>
      <p:sp>
        <p:nvSpPr>
          <p:cNvPr id="1048677" name="Date Placeholder 1"/>
          <p:cNvSpPr>
            <a:spLocks noGrp="1"/>
          </p:cNvSpPr>
          <p:nvPr>
            <p:ph type="dt" sz="half" idx="10"/>
          </p:nvPr>
        </p:nvSpPr>
        <p:spPr/>
        <p:txBody>
          <a:bodyPr/>
          <a:p>
            <a:fld id="{51574BC6-D38D-4A9E-A955-CFADE5160BED}" type="datetimeFigureOut">
              <a:rPr lang="en-GB" smtClean="0"/>
              <a:t>27/02/2024</a:t>
            </a:fld>
            <a:endParaRPr lang="en-GB"/>
          </a:p>
        </p:txBody>
      </p:sp>
      <p:sp>
        <p:nvSpPr>
          <p:cNvPr id="1048678" name="Footer Placeholder 2"/>
          <p:cNvSpPr>
            <a:spLocks noGrp="1"/>
          </p:cNvSpPr>
          <p:nvPr>
            <p:ph type="ftr" sz="quarter" idx="11"/>
          </p:nvPr>
        </p:nvSpPr>
        <p:spPr/>
        <p:txBody>
          <a:bodyPr/>
          <a:p>
            <a:endParaRPr lang="en-GB"/>
          </a:p>
        </p:txBody>
      </p:sp>
      <p:sp>
        <p:nvSpPr>
          <p:cNvPr id="1048679" name="Slide Number Placeholder 3"/>
          <p:cNvSpPr>
            <a:spLocks noGrp="1"/>
          </p:cNvSpPr>
          <p:nvPr>
            <p:ph type="sldNum" sz="quarter" idx="12"/>
          </p:nvPr>
        </p:nvSpPr>
        <p:spPr/>
        <p:txBody>
          <a:bodyPr/>
          <a:p>
            <a:fld id="{79021221-986D-4165-8DE5-9C0085790C18}"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4" name=""/>
        <p:cNvGrpSpPr/>
        <p:nvPr/>
      </p:nvGrpSpPr>
      <p:grpSpPr>
        <a:xfrm>
          <a:off x="0" y="0"/>
          <a:ext cx="0" cy="0"/>
          <a:chOff x="0" y="0"/>
          <a:chExt cx="0" cy="0"/>
        </a:xfrm>
      </p:grpSpPr>
      <p:sp>
        <p:nvSpPr>
          <p:cNvPr id="1048696"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dirty="0" lang="en-US"/>
          </a:p>
        </p:txBody>
      </p:sp>
      <p:sp>
        <p:nvSpPr>
          <p:cNvPr id="1048697" name="Content Placeholder 2"/>
          <p:cNvSpPr>
            <a:spLocks noGrp="1"/>
          </p:cNvSpPr>
          <p:nvPr>
            <p:ph idx="1"/>
          </p:nvPr>
        </p:nvSpPr>
        <p:spPr>
          <a:xfrm>
            <a:off x="4760461" y="514924"/>
            <a:ext cx="4513541" cy="5526437"/>
          </a:xfrm>
        </p:spPr>
        <p:txBody>
          <a:bodyPr>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98"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smtClean="0"/>
              <a:t>Click to edit Master text styles</a:t>
            </a:r>
          </a:p>
        </p:txBody>
      </p:sp>
      <p:sp>
        <p:nvSpPr>
          <p:cNvPr id="1048699" name="Date Placeholder 4"/>
          <p:cNvSpPr>
            <a:spLocks noGrp="1"/>
          </p:cNvSpPr>
          <p:nvPr>
            <p:ph type="dt" sz="half" idx="10"/>
          </p:nvPr>
        </p:nvSpPr>
        <p:spPr/>
        <p:txBody>
          <a:bodyPr/>
          <a:p>
            <a:fld id="{51574BC6-D38D-4A9E-A955-CFADE5160BED}" type="datetimeFigureOut">
              <a:rPr lang="en-GB" smtClean="0"/>
              <a:t>27/02/2024</a:t>
            </a:fld>
            <a:endParaRPr lang="en-GB"/>
          </a:p>
        </p:txBody>
      </p:sp>
      <p:sp>
        <p:nvSpPr>
          <p:cNvPr id="1048700" name="Footer Placeholder 5"/>
          <p:cNvSpPr>
            <a:spLocks noGrp="1"/>
          </p:cNvSpPr>
          <p:nvPr>
            <p:ph type="ftr" sz="quarter" idx="11"/>
          </p:nvPr>
        </p:nvSpPr>
        <p:spPr/>
        <p:txBody>
          <a:bodyPr/>
          <a:p>
            <a:endParaRPr lang="en-GB"/>
          </a:p>
        </p:txBody>
      </p:sp>
      <p:sp>
        <p:nvSpPr>
          <p:cNvPr id="1048701" name="Slide Number Placeholder 6"/>
          <p:cNvSpPr>
            <a:spLocks noGrp="1"/>
          </p:cNvSpPr>
          <p:nvPr>
            <p:ph type="sldNum" sz="quarter" idx="12"/>
          </p:nvPr>
        </p:nvSpPr>
        <p:spPr/>
        <p:txBody>
          <a:bodyPr/>
          <a:p>
            <a:fld id="{79021221-986D-4165-8DE5-9C0085790C18}"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6" name=""/>
        <p:cNvGrpSpPr/>
        <p:nvPr/>
      </p:nvGrpSpPr>
      <p:grpSpPr>
        <a:xfrm>
          <a:off x="0" y="0"/>
          <a:ext cx="0" cy="0"/>
          <a:chOff x="0" y="0"/>
          <a:chExt cx="0" cy="0"/>
        </a:xfrm>
      </p:grpSpPr>
      <p:sp>
        <p:nvSpPr>
          <p:cNvPr id="1048653" name="Title 1"/>
          <p:cNvSpPr>
            <a:spLocks noGrp="1"/>
          </p:cNvSpPr>
          <p:nvPr>
            <p:ph type="title"/>
          </p:nvPr>
        </p:nvSpPr>
        <p:spPr>
          <a:xfrm>
            <a:off x="677334" y="4800600"/>
            <a:ext cx="8596667" cy="566738"/>
          </a:xfrm>
        </p:spPr>
        <p:txBody>
          <a:bodyPr anchor="b">
            <a:normAutofit/>
          </a:bodyPr>
          <a:lstStyle>
            <a:lvl1pPr algn="l">
              <a:defRPr b="0" sz="2400"/>
            </a:lvl1pPr>
          </a:lstStyle>
          <a:p>
            <a:r>
              <a:rPr lang="en-US" smtClean="0"/>
              <a:t>Click to edit Master title style</a:t>
            </a:r>
            <a:endParaRPr dirty="0" lang="en-US"/>
          </a:p>
        </p:txBody>
      </p:sp>
      <p:sp>
        <p:nvSpPr>
          <p:cNvPr id="1048654"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55"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56" name="Date Placeholder 4"/>
          <p:cNvSpPr>
            <a:spLocks noGrp="1"/>
          </p:cNvSpPr>
          <p:nvPr>
            <p:ph type="dt" sz="half" idx="10"/>
          </p:nvPr>
        </p:nvSpPr>
        <p:spPr/>
        <p:txBody>
          <a:bodyPr/>
          <a:p>
            <a:fld id="{51574BC6-D38D-4A9E-A955-CFADE5160BED}" type="datetimeFigureOut">
              <a:rPr lang="en-GB" smtClean="0"/>
              <a:t>27/02/2024</a:t>
            </a:fld>
            <a:endParaRPr lang="en-GB"/>
          </a:p>
        </p:txBody>
      </p:sp>
      <p:sp>
        <p:nvSpPr>
          <p:cNvPr id="1048657" name="Footer Placeholder 5"/>
          <p:cNvSpPr>
            <a:spLocks noGrp="1"/>
          </p:cNvSpPr>
          <p:nvPr>
            <p:ph type="ftr" sz="quarter" idx="11"/>
          </p:nvPr>
        </p:nvSpPr>
        <p:spPr/>
        <p:txBody>
          <a:bodyPr/>
          <a:p>
            <a:endParaRPr lang="en-GB"/>
          </a:p>
        </p:txBody>
      </p:sp>
      <p:sp>
        <p:nvSpPr>
          <p:cNvPr id="1048658" name="Slide Number Placeholder 6"/>
          <p:cNvSpPr>
            <a:spLocks noGrp="1"/>
          </p:cNvSpPr>
          <p:nvPr>
            <p:ph type="sldNum" sz="quarter" idx="12"/>
          </p:nvPr>
        </p:nvSpPr>
        <p:spPr/>
        <p:txBody>
          <a:bodyPr/>
          <a:p>
            <a:fld id="{79021221-986D-4165-8DE5-9C0085790C18}"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grpSp>
        <p:nvGrpSpPr>
          <p:cNvPr id="12"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smtClean="0"/>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51574BC6-D38D-4A9E-A955-CFADE5160BED}" type="datetimeFigureOut">
              <a:rPr lang="en-GB" smtClean="0"/>
              <a:t>27/02/2024</a:t>
            </a:fld>
            <a:endParaRPr lang="en-GB"/>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lang="en-GB"/>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79021221-986D-4165-8DE5-9C0085790C18}" type="slidenum">
              <a:rPr lang="en-GB" smtClean="0"/>
              <a:t>‹#›</a:t>
            </a:fld>
            <a:endParaRPr lang="en-GB"/>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5" name="Title 1"/>
          <p:cNvSpPr>
            <a:spLocks noGrp="1"/>
          </p:cNvSpPr>
          <p:nvPr>
            <p:ph type="title"/>
          </p:nvPr>
        </p:nvSpPr>
        <p:spPr>
          <a:xfrm>
            <a:off x="677334" y="96983"/>
            <a:ext cx="8596668" cy="2105890"/>
          </a:xfrm>
        </p:spPr>
        <p:txBody>
          <a:bodyPr>
            <a:normAutofit fontScale="94444"/>
          </a:bodyPr>
          <a:p>
            <a:pPr algn="ctr"/>
            <a:r>
              <a:rPr b="1" dirty="0" lang="en-GB" smtClean="0"/>
              <a:t>INTRODUCTION TO EMERGING TECHNOLOGIES AND THEIR APPLICATIONS –        CSC 107  </a:t>
            </a:r>
            <a:br>
              <a:rPr b="1" dirty="0" lang="en-GB" smtClean="0"/>
            </a:br>
            <a:r>
              <a:rPr b="1" dirty="0" lang="en-GB"/>
              <a:t> </a:t>
            </a:r>
            <a:r>
              <a:rPr b="1" dirty="0" lang="en-GB" smtClean="0"/>
              <a:t>GROUP SIX(6)</a:t>
            </a:r>
            <a:endParaRPr dirty="0" lang="en-GB"/>
          </a:p>
        </p:txBody>
      </p:sp>
      <p:sp>
        <p:nvSpPr>
          <p:cNvPr id="1048596" name="Content Placeholder 2"/>
          <p:cNvSpPr>
            <a:spLocks noGrp="1"/>
          </p:cNvSpPr>
          <p:nvPr>
            <p:ph sz="half" idx="1"/>
          </p:nvPr>
        </p:nvSpPr>
        <p:spPr>
          <a:xfrm>
            <a:off x="838200" y="2740025"/>
            <a:ext cx="5181600" cy="3660775"/>
          </a:xfrm>
        </p:spPr>
        <p:txBody>
          <a:bodyPr/>
          <a:p>
            <a:r>
              <a:rPr b="1" dirty="0" lang="en-GB" smtClean="0"/>
              <a:t>NAMES </a:t>
            </a:r>
          </a:p>
          <a:p>
            <a:r>
              <a:rPr dirty="0" lang="en-GB" smtClean="0"/>
              <a:t>Nabuku Yussif Yawuza.. </a:t>
            </a:r>
          </a:p>
          <a:p>
            <a:r>
              <a:rPr dirty="0" lang="en-GB" smtClean="0"/>
              <a:t>Anso Cletus Anaa.</a:t>
            </a:r>
          </a:p>
          <a:p>
            <a:r>
              <a:rPr dirty="0" lang="en-GB" smtClean="0"/>
              <a:t> Angsennikuu Eugene.</a:t>
            </a:r>
          </a:p>
          <a:p>
            <a:r>
              <a:rPr dirty="0" lang="en-GB" smtClean="0"/>
              <a:t>Jonjah Kofi Alimijaw.</a:t>
            </a:r>
          </a:p>
          <a:p>
            <a:r>
              <a:rPr dirty="0" lang="en-GB" smtClean="0"/>
              <a:t>Zaato Ernest.</a:t>
            </a:r>
          </a:p>
          <a:p>
            <a:r>
              <a:rPr dirty="0" lang="en-GB" smtClean="0"/>
              <a:t>Rashid Baba. </a:t>
            </a:r>
            <a:endParaRPr dirty="0" lang="en-GB"/>
          </a:p>
        </p:txBody>
      </p:sp>
      <p:sp>
        <p:nvSpPr>
          <p:cNvPr id="1048597" name="Content Placeholder 3"/>
          <p:cNvSpPr>
            <a:spLocks noGrp="1"/>
          </p:cNvSpPr>
          <p:nvPr>
            <p:ph sz="half" idx="2"/>
          </p:nvPr>
        </p:nvSpPr>
        <p:spPr>
          <a:xfrm>
            <a:off x="6172200" y="2740025"/>
            <a:ext cx="5181600" cy="3660775"/>
          </a:xfrm>
        </p:spPr>
        <p:txBody>
          <a:bodyPr/>
          <a:p>
            <a:r>
              <a:rPr b="1" dirty="0" lang="en-GB" smtClean="0"/>
              <a:t>ID NUMBERS</a:t>
            </a:r>
            <a:endParaRPr b="1" dirty="0" lang="en-GB"/>
          </a:p>
          <a:p>
            <a:r>
              <a:rPr dirty="0" lang="en-GB" smtClean="0"/>
              <a:t>UG0815223 </a:t>
            </a:r>
          </a:p>
          <a:p>
            <a:r>
              <a:rPr dirty="0" lang="en-GB" smtClean="0"/>
              <a:t>UG0724523</a:t>
            </a:r>
          </a:p>
          <a:p>
            <a:r>
              <a:rPr dirty="0" lang="en-GB" smtClean="0"/>
              <a:t> UG0839723 </a:t>
            </a:r>
          </a:p>
          <a:p>
            <a:r>
              <a:rPr dirty="0" lang="en-GB" smtClean="0"/>
              <a:t>UG0833723</a:t>
            </a:r>
            <a:endParaRPr dirty="0" lang="en-GB" smtClean="0"/>
          </a:p>
          <a:p>
            <a:r>
              <a:rPr dirty="0" lang="en-GB" smtClean="0"/>
              <a:t> UG0843623.</a:t>
            </a:r>
          </a:p>
          <a:p>
            <a:r>
              <a:rPr dirty="0" lang="en-GB" smtClean="0"/>
              <a:t>UG083982</a:t>
            </a:r>
          </a:p>
          <a:p>
            <a:endParaRPr dirty="0" lang="en-GB"/>
          </a:p>
        </p:txBody>
      </p:sp>
    </p:spTree>
  </p:cSld>
  <p:clrMapOvr>
    <a:masterClrMapping/>
  </p:clrMapOvr>
  <p:transition spd="med">
    <p:pull/>
  </p:transition>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32" name="Title 1"/>
          <p:cNvSpPr>
            <a:spLocks noGrp="1"/>
          </p:cNvSpPr>
          <p:nvPr>
            <p:ph type="ctrTitle"/>
          </p:nvPr>
        </p:nvSpPr>
        <p:spPr/>
        <p:txBody>
          <a:bodyPr/>
          <a:p>
            <a:pPr algn="l"/>
            <a:r>
              <a:rPr dirty="0" lang="en-GB" smtClean="0"/>
              <a:t>          </a:t>
            </a:r>
            <a:r>
              <a:rPr b="1" dirty="0" lang="en-GB" smtClean="0"/>
              <a:t>THE END</a:t>
            </a:r>
            <a:br>
              <a:rPr b="1" dirty="0" lang="en-GB" smtClean="0"/>
            </a:br>
            <a:r>
              <a:rPr b="1" dirty="0" lang="en-GB" smtClean="0"/>
              <a:t>        THANK YOU</a:t>
            </a:r>
            <a:endParaRPr b="1" dirty="0" lang="en-GB"/>
          </a:p>
        </p:txBody>
      </p:sp>
    </p:spTree>
  </p:cSld>
  <p:clrMapOvr>
    <a:masterClrMapping/>
  </p:clrMapOvr>
  <p:transition spd="slow">
    <p:randomBar dir="vert"/>
  </p:transition>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1"/>
          <p:cNvSpPr>
            <a:spLocks noGrp="1"/>
          </p:cNvSpPr>
          <p:nvPr>
            <p:ph type="title"/>
          </p:nvPr>
        </p:nvSpPr>
        <p:spPr>
          <a:xfrm>
            <a:off x="838200" y="365125"/>
            <a:ext cx="10515600" cy="777875"/>
          </a:xfrm>
        </p:spPr>
        <p:txBody>
          <a:bodyPr/>
          <a:p>
            <a:pPr algn="ctr"/>
            <a:r>
              <a:rPr b="1" dirty="0" lang="en-GB" smtClean="0"/>
              <a:t>Stages of artificial intelligence</a:t>
            </a:r>
            <a:endParaRPr b="1" dirty="0" lang="en-GB"/>
          </a:p>
        </p:txBody>
      </p:sp>
      <p:sp>
        <p:nvSpPr>
          <p:cNvPr id="1048604" name="Content Placeholder 2"/>
          <p:cNvSpPr>
            <a:spLocks noGrp="1"/>
          </p:cNvSpPr>
          <p:nvPr>
            <p:ph idx="1"/>
          </p:nvPr>
        </p:nvSpPr>
        <p:spPr>
          <a:xfrm>
            <a:off x="318656" y="1143000"/>
            <a:ext cx="9587344" cy="5033963"/>
          </a:xfrm>
        </p:spPr>
        <p:txBody>
          <a:bodyPr>
            <a:normAutofit/>
          </a:bodyPr>
          <a:p>
            <a:pPr indent="0" marL="0">
              <a:buNone/>
            </a:pPr>
            <a:r>
              <a:rPr b="1" dirty="0" sz="3500" lang="en-GB"/>
              <a:t>Artificial </a:t>
            </a:r>
            <a:r>
              <a:rPr b="1" dirty="0" sz="3500" lang="en-GB" smtClean="0"/>
              <a:t>intelligence </a:t>
            </a:r>
          </a:p>
          <a:p>
            <a:pPr indent="0" marL="0">
              <a:buNone/>
            </a:pPr>
            <a:r>
              <a:rPr dirty="0" sz="1900" lang="en-GB"/>
              <a:t>Artificial intelligence </a:t>
            </a:r>
            <a:r>
              <a:rPr dirty="0" sz="1900" lang="en-GB" smtClean="0"/>
              <a:t>is a field of computer sciences that focuses on creating machines that can think and act like humangs. AI systems can perform tasks like understanding natural language, recogninzing objects in images and even playing games. </a:t>
            </a:r>
            <a:r>
              <a:rPr dirty="0" sz="2000" lang="en-GB" smtClean="0"/>
              <a:t>Artificial intelligence </a:t>
            </a:r>
            <a:r>
              <a:rPr dirty="0" sz="2000" lang="en-GB"/>
              <a:t>means "a man-made thinking </a:t>
            </a:r>
            <a:r>
              <a:rPr dirty="0" sz="2000" lang="en-GB" smtClean="0"/>
              <a:t>power”.</a:t>
            </a:r>
            <a:endParaRPr b="1" dirty="0" sz="2000" lang="en-GB" smtClean="0"/>
          </a:p>
          <a:p>
            <a:pPr indent="0" marL="0">
              <a:buNone/>
            </a:pPr>
            <a:r>
              <a:rPr b="1" dirty="0" sz="3200" lang="en-GB" smtClean="0"/>
              <a:t>Stage one</a:t>
            </a:r>
          </a:p>
          <a:p>
            <a:pPr indent="0" marL="0">
              <a:buNone/>
            </a:pPr>
            <a:r>
              <a:rPr dirty="0" lang="en-GB" smtClean="0"/>
              <a:t> </a:t>
            </a:r>
            <a:r>
              <a:rPr b="1" dirty="0" lang="en-GB" smtClean="0"/>
              <a:t>Rule-base systems: </a:t>
            </a:r>
            <a:r>
              <a:rPr dirty="0" lang="en-GB" smtClean="0"/>
              <a:t>This</a:t>
            </a:r>
            <a:r>
              <a:rPr b="1" dirty="0" lang="en-GB" smtClean="0"/>
              <a:t> </a:t>
            </a:r>
            <a:r>
              <a:rPr dirty="0" lang="en-GB" smtClean="0"/>
              <a:t>stages of Ai focused on creating Ai systems base on rules and symbols.it involved programming computers to manipulate symbols and perform logical operations. Example is the IF THEN  Statement.</a:t>
            </a:r>
          </a:p>
          <a:p>
            <a:pPr indent="0" marL="0">
              <a:buNone/>
            </a:pPr>
            <a:endParaRPr dirty="0" lang="en-GB" smtClean="0"/>
          </a:p>
          <a:p>
            <a:pPr indent="0" marL="0">
              <a:buNone/>
            </a:pPr>
            <a:r>
              <a:rPr dirty="0" lang="en-GB" smtClean="0"/>
              <a:t> </a:t>
            </a:r>
            <a:r>
              <a:rPr b="1" dirty="0" sz="3200" lang="en-GB" smtClean="0"/>
              <a:t>Stage 2 </a:t>
            </a:r>
          </a:p>
          <a:p>
            <a:pPr indent="0" marL="0">
              <a:buNone/>
            </a:pPr>
            <a:r>
              <a:rPr dirty="0" lang="en-GB" smtClean="0"/>
              <a:t>Context, awareness and retention: this stage of Ai are trained on the knowledge and experience of the best humans, and their Knowledge base can be updated as new situations and queries arise. Well, known Applications of this level are chatbots and “roboadvisors”.</a:t>
            </a:r>
            <a:endParaRPr dirty="0" lang="en-GB"/>
          </a:p>
        </p:txBody>
      </p:sp>
    </p:spTree>
  </p:cSld>
  <p:clrMapOvr>
    <a:masterClrMapping/>
  </p:clrMapOvr>
  <p:transition spd="slow">
    <p:push dir="u"/>
  </p:transition>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1"/>
          <p:cNvSpPr>
            <a:spLocks noGrp="1"/>
          </p:cNvSpPr>
          <p:nvPr>
            <p:ph type="title"/>
          </p:nvPr>
        </p:nvSpPr>
        <p:spPr>
          <a:xfrm>
            <a:off x="838200" y="365125"/>
            <a:ext cx="10515600" cy="846455"/>
          </a:xfrm>
        </p:spPr>
        <p:txBody>
          <a:bodyPr/>
          <a:p>
            <a:pPr algn="ctr"/>
            <a:r>
              <a:rPr b="1" dirty="0" lang="en-GB" smtClean="0"/>
              <a:t>Stages of artificial intelligence</a:t>
            </a:r>
            <a:endParaRPr b="1" dirty="0" lang="en-GB"/>
          </a:p>
        </p:txBody>
      </p:sp>
      <p:sp>
        <p:nvSpPr>
          <p:cNvPr id="1048606" name="Content Placeholder 2"/>
          <p:cNvSpPr>
            <a:spLocks noGrp="1"/>
          </p:cNvSpPr>
          <p:nvPr>
            <p:ph idx="1"/>
          </p:nvPr>
        </p:nvSpPr>
        <p:spPr>
          <a:xfrm>
            <a:off x="838199" y="1211580"/>
            <a:ext cx="9081655" cy="5394960"/>
          </a:xfrm>
        </p:spPr>
        <p:txBody>
          <a:bodyPr>
            <a:normAutofit/>
          </a:bodyPr>
          <a:p>
            <a:pPr indent="0" marL="0">
              <a:buNone/>
            </a:pPr>
            <a:r>
              <a:rPr b="1" dirty="0" sz="3000" lang="en-GB" smtClean="0"/>
              <a:t>Stage 3</a:t>
            </a:r>
          </a:p>
          <a:p>
            <a:pPr indent="0" marL="0">
              <a:buNone/>
            </a:pPr>
            <a:r>
              <a:rPr dirty="0" lang="en-GB" smtClean="0"/>
              <a:t> </a:t>
            </a:r>
            <a:r>
              <a:rPr b="1" dirty="0" lang="en-GB" smtClean="0"/>
              <a:t>Domain-Specific Expertise: </a:t>
            </a:r>
            <a:r>
              <a:rPr dirty="0" lang="en-GB" smtClean="0"/>
              <a:t>Going beyond the capability of humans, these systems build up expertise in a specific Context taking in massive volumes of information which they can use for decision Making. Example of this AI is Google Health.</a:t>
            </a:r>
          </a:p>
          <a:p>
            <a:pPr indent="0" marL="0">
              <a:buNone/>
            </a:pPr>
            <a:r>
              <a:rPr b="1" dirty="0" sz="3000" lang="en-GB" smtClean="0"/>
              <a:t>Stage 4</a:t>
            </a:r>
          </a:p>
          <a:p>
            <a:pPr indent="0" marL="0">
              <a:buNone/>
            </a:pPr>
            <a:r>
              <a:rPr dirty="0" lang="en-GB" smtClean="0"/>
              <a:t> </a:t>
            </a:r>
            <a:r>
              <a:rPr b="1" dirty="0" lang="en-GB" smtClean="0"/>
              <a:t>Reasoning Machines: </a:t>
            </a:r>
            <a:r>
              <a:rPr dirty="0" lang="en-GB" smtClean="0"/>
              <a:t>These algorithms have some ability to attribute mental states to themselves and others .They have a sense of beliefs, intentions, knowledge, and how their own logic works. This means they could reason or negotiate with humans and other machines. At the Moment these algorithms are still in development, however, commercial applications </a:t>
            </a:r>
            <a:r>
              <a:rPr dirty="0" lang="en-GB"/>
              <a:t>a</a:t>
            </a:r>
            <a:r>
              <a:rPr dirty="0" lang="en-GB" smtClean="0"/>
              <a:t>re expected within the next few years.</a:t>
            </a:r>
          </a:p>
          <a:p>
            <a:pPr indent="0" marL="0">
              <a:buNone/>
            </a:pPr>
            <a:r>
              <a:rPr b="1" dirty="0" sz="3000" lang="en-GB" smtClean="0"/>
              <a:t>Stage 5</a:t>
            </a:r>
          </a:p>
          <a:p>
            <a:pPr indent="0" marL="0">
              <a:buNone/>
            </a:pPr>
            <a:r>
              <a:rPr b="1" dirty="0" lang="en-GB" smtClean="0"/>
              <a:t> Self Aware Systems / Artificial General Intelligence (AGI): </a:t>
            </a:r>
            <a:r>
              <a:rPr dirty="0" lang="en-GB" smtClean="0"/>
              <a:t>These systems have human-like intelligence – the most commonly portrayed AI in media – however, no such use is in evidence today. It is the goal of many working in AI and some believe it could be realized already from 2024</a:t>
            </a:r>
            <a:endParaRPr dirty="0" lang="en-GB"/>
          </a:p>
        </p:txBody>
      </p:sp>
    </p:spTree>
  </p:cSld>
  <p:clrMapOvr>
    <a:masterClrMapping/>
  </p:clrMapOvr>
  <p:transition spd="slow">
    <p:push dir="u"/>
  </p:transition>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1"/>
          <p:cNvSpPr>
            <a:spLocks noGrp="1"/>
          </p:cNvSpPr>
          <p:nvPr>
            <p:ph type="title"/>
          </p:nvPr>
        </p:nvSpPr>
        <p:spPr/>
        <p:txBody>
          <a:bodyPr/>
          <a:p>
            <a:pPr algn="ctr"/>
            <a:r>
              <a:rPr b="1" dirty="0" lang="en-GB" smtClean="0"/>
              <a:t>Stages of artificial intelligence</a:t>
            </a:r>
            <a:endParaRPr b="1" dirty="0" lang="en-GB"/>
          </a:p>
        </p:txBody>
      </p:sp>
      <p:sp>
        <p:nvSpPr>
          <p:cNvPr id="1048608" name="Content Placeholder 2"/>
          <p:cNvSpPr>
            <a:spLocks noGrp="1"/>
          </p:cNvSpPr>
          <p:nvPr>
            <p:ph idx="1"/>
          </p:nvPr>
        </p:nvSpPr>
        <p:spPr>
          <a:xfrm>
            <a:off x="838200" y="1825625"/>
            <a:ext cx="8776855" cy="4658302"/>
          </a:xfrm>
        </p:spPr>
        <p:txBody>
          <a:bodyPr>
            <a:normAutofit/>
          </a:bodyPr>
          <a:p>
            <a:pPr indent="0" marL="0">
              <a:buNone/>
            </a:pPr>
            <a:r>
              <a:rPr b="1" dirty="0" sz="3000" lang="en-GB" smtClean="0"/>
              <a:t>Stage 6 </a:t>
            </a:r>
          </a:p>
          <a:p>
            <a:pPr indent="0" marL="0">
              <a:buNone/>
            </a:pPr>
            <a:r>
              <a:rPr b="1" dirty="0" lang="en-GB" smtClean="0"/>
              <a:t>Artificial Super intelligence (ASI): </a:t>
            </a:r>
            <a:r>
              <a:rPr dirty="0" lang="en-GB" smtClean="0"/>
              <a:t>AI algorithms can outsmart even the most intelligent humans in every domain. Logically it is difficult for humans to articulate what the capabilities might be, yet we Would hope examples would include solving problems we have failed to so far, such as World hunger and dangerous environmental change. </a:t>
            </a:r>
            <a:endParaRPr dirty="0" lang="en-GB" smtClean="0">
              <a:solidFill>
                <a:srgbClr val="FF0000"/>
              </a:solidFill>
            </a:endParaRPr>
          </a:p>
          <a:p>
            <a:pPr indent="0" marL="0">
              <a:buNone/>
            </a:pPr>
            <a:r>
              <a:rPr b="1" dirty="0" sz="3000" lang="en-GB" smtClean="0"/>
              <a:t>Stage 7 </a:t>
            </a:r>
          </a:p>
          <a:p>
            <a:pPr indent="0" marL="0">
              <a:buNone/>
            </a:pPr>
            <a:r>
              <a:rPr b="1" dirty="0" lang="en-GB" smtClean="0"/>
              <a:t>Singularity and Transcendence: </a:t>
            </a:r>
            <a:r>
              <a:rPr dirty="0" lang="en-GB" smtClean="0"/>
              <a:t>This</a:t>
            </a:r>
            <a:r>
              <a:rPr b="1" dirty="0" lang="en-GB" smtClean="0"/>
              <a:t> </a:t>
            </a:r>
            <a:r>
              <a:rPr dirty="0" lang="en-GB" smtClean="0"/>
              <a:t>is the idea that development provided by ASI (Stage 6) leads to a massive Expansion in human capability. Human augmentation could connect our brains to each Other and to a future successor of the current internet, creating a “hive mind” that shares Ideas, solves problems collectively, and even gives others access to our dreams.</a:t>
            </a:r>
            <a:endParaRPr dirty="0" lang="en-GB"/>
          </a:p>
        </p:txBody>
      </p:sp>
    </p:spTree>
  </p:cSld>
  <p:clrMapOvr>
    <a:masterClrMapping/>
  </p:clrMapOvr>
  <p:transition spd="slow">
    <p:push dir="u"/>
  </p:transition>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Title 1"/>
          <p:cNvSpPr>
            <a:spLocks noGrp="1"/>
          </p:cNvSpPr>
          <p:nvPr>
            <p:ph type="title"/>
          </p:nvPr>
        </p:nvSpPr>
        <p:spPr>
          <a:xfrm>
            <a:off x="838200" y="365125"/>
            <a:ext cx="10515600" cy="823595"/>
          </a:xfrm>
        </p:spPr>
        <p:txBody>
          <a:bodyPr/>
          <a:p>
            <a:pPr algn="ctr"/>
            <a:r>
              <a:rPr b="1" dirty="0" lang="en-GB" smtClean="0"/>
              <a:t>CLASSIFICATION OF AI?</a:t>
            </a:r>
            <a:endParaRPr b="1" dirty="0" lang="en-GB"/>
          </a:p>
        </p:txBody>
      </p:sp>
      <p:sp>
        <p:nvSpPr>
          <p:cNvPr id="1048610" name="Content Placeholder 2"/>
          <p:cNvSpPr>
            <a:spLocks noGrp="1"/>
          </p:cNvSpPr>
          <p:nvPr>
            <p:ph idx="1"/>
          </p:nvPr>
        </p:nvSpPr>
        <p:spPr>
          <a:xfrm>
            <a:off x="365760" y="1188720"/>
            <a:ext cx="9415549" cy="5486399"/>
          </a:xfrm>
        </p:spPr>
        <p:txBody>
          <a:bodyPr>
            <a:normAutofit/>
          </a:bodyPr>
          <a:p>
            <a:pPr indent="0" marL="0">
              <a:buNone/>
            </a:pPr>
            <a:r>
              <a:rPr b="1" dirty="0" sz="2000" lang="en-GB" smtClean="0"/>
              <a:t>Types of Ai base on capabilities </a:t>
            </a:r>
          </a:p>
          <a:p>
            <a:r>
              <a:rPr dirty="0" lang="en-GB" smtClean="0"/>
              <a:t> </a:t>
            </a:r>
            <a:r>
              <a:rPr b="1" dirty="0" lang="en-GB" smtClean="0"/>
              <a:t>Narrow AI: </a:t>
            </a:r>
            <a:r>
              <a:rPr dirty="0" lang="en-GB" smtClean="0"/>
              <a:t>is a type of AI which is able to perform a dedicated task with Intelligence. The most common and currently available AI is Narrow AI in the World of Artificial Intelligence.it can’t perform a tasks beyond it limit.it is designed to perform a specific task </a:t>
            </a:r>
          </a:p>
          <a:p>
            <a:r>
              <a:rPr b="1" dirty="0" lang="en-GB" smtClean="0"/>
              <a:t>General AI</a:t>
            </a:r>
            <a:r>
              <a:rPr dirty="0" lang="en-GB" smtClean="0"/>
              <a:t>: is a type of artificial intelligence that could perform any intellectual task with Efficiency like a human. </a:t>
            </a:r>
          </a:p>
          <a:p>
            <a:r>
              <a:rPr b="1" dirty="0" lang="en-GB" smtClean="0"/>
              <a:t>Super AI: </a:t>
            </a:r>
            <a:r>
              <a:rPr dirty="0" lang="en-GB" smtClean="0"/>
              <a:t>is a level of Intelligence of Systems at which machines could surpass Human intelligence, and can perform any task better than a human with cognitive Properties. This refers to aspects like general wisdom, problem solving and Creativity. It is an outcome of general AI</a:t>
            </a:r>
            <a:endParaRPr dirty="0" lang="en-GB"/>
          </a:p>
        </p:txBody>
      </p:sp>
    </p:spTree>
  </p:cSld>
  <p:clrMapOvr>
    <a:masterClrMapping/>
  </p:clrMapOvr>
  <p:transition spd="slow">
    <p:push dir="u"/>
  </p:transition>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1"/>
          <p:cNvSpPr>
            <a:spLocks noGrp="1"/>
          </p:cNvSpPr>
          <p:nvPr>
            <p:ph type="title"/>
          </p:nvPr>
        </p:nvSpPr>
        <p:spPr>
          <a:xfrm>
            <a:off x="678180" y="365124"/>
            <a:ext cx="10515600" cy="663575"/>
          </a:xfrm>
        </p:spPr>
        <p:txBody>
          <a:bodyPr>
            <a:normAutofit/>
          </a:bodyPr>
          <a:p>
            <a:pPr algn="ctr"/>
            <a:r>
              <a:rPr b="1" dirty="0" lang="en-GB" smtClean="0"/>
              <a:t>CLASSIFICATION OF AI?</a:t>
            </a:r>
            <a:endParaRPr dirty="0" lang="en-GB"/>
          </a:p>
        </p:txBody>
      </p:sp>
      <p:sp>
        <p:nvSpPr>
          <p:cNvPr id="1048612" name="Content Placeholder 2"/>
          <p:cNvSpPr>
            <a:spLocks noGrp="1"/>
          </p:cNvSpPr>
          <p:nvPr>
            <p:ph idx="1"/>
          </p:nvPr>
        </p:nvSpPr>
        <p:spPr>
          <a:xfrm>
            <a:off x="290949" y="1064025"/>
            <a:ext cx="9670469" cy="5669280"/>
          </a:xfrm>
        </p:spPr>
        <p:txBody>
          <a:bodyPr>
            <a:normAutofit/>
          </a:bodyPr>
          <a:p>
            <a:pPr indent="0" marL="0">
              <a:buNone/>
            </a:pPr>
            <a:r>
              <a:rPr b="1" dirty="0" sz="2000" lang="en-GB" smtClean="0"/>
              <a:t>Types of AI base on Functionality</a:t>
            </a:r>
          </a:p>
          <a:p>
            <a:pPr indent="0" marL="0">
              <a:buNone/>
            </a:pPr>
            <a:r>
              <a:rPr b="1" dirty="0" lang="en-GB" smtClean="0"/>
              <a:t>Reactive machine: </a:t>
            </a:r>
            <a:r>
              <a:rPr dirty="0" lang="en-GB" smtClean="0"/>
              <a:t>Purely reactive machines are the most basic types of Artificial Intelligence .Such AI systems do not store memories or past experiences for future actions. These machines only focus on current scenarios and react on it as per possible best </a:t>
            </a:r>
          </a:p>
          <a:p>
            <a:pPr indent="0" marL="0">
              <a:buNone/>
            </a:pPr>
            <a:r>
              <a:rPr b="1" dirty="0" lang="en-GB" smtClean="0"/>
              <a:t>Limited Memory</a:t>
            </a:r>
            <a:r>
              <a:rPr dirty="0" lang="en-GB" smtClean="0"/>
              <a:t>: Limited memory machines can store past experiences or some data for a short Period of time. These machines can use stored data for a limited time period only. Self-driving cars are one of the best examples of Limited Memory systems. These Cars can store the recent speed of nearby cars, the distance of other cars, speed Limits, and other information to navigate the road. </a:t>
            </a:r>
          </a:p>
          <a:p>
            <a:pPr indent="0" marL="0">
              <a:buNone/>
            </a:pPr>
            <a:r>
              <a:rPr b="1" dirty="0" lang="en-GB" smtClean="0"/>
              <a:t>Theory of Mind</a:t>
            </a:r>
            <a:r>
              <a:rPr dirty="0" lang="en-GB" smtClean="0"/>
              <a:t>: Theory of Mind AI should understand human emotions, people, beliefs, and be able To interact socially like humans. This type of AI machines is still not developed, but researchers are making lots of Efforts and improvement for developing such AI machines. </a:t>
            </a:r>
          </a:p>
          <a:p>
            <a:pPr indent="0" marL="0">
              <a:buNone/>
            </a:pPr>
            <a:r>
              <a:rPr b="1" dirty="0" lang="en-GB" smtClean="0"/>
              <a:t>Self-Awareness</a:t>
            </a:r>
            <a:r>
              <a:rPr dirty="0" lang="en-GB" smtClean="0"/>
              <a:t>: Self-Awareness AI is the future of Artificial Intelligence. These machines will be super intelligent and will have their own consciousness, sentiments, and  selfawareness. These machines will be smarter than the human mind. Self-Awareness AI does not exist in reality still and it is a hypothetical concept.</a:t>
            </a:r>
            <a:endParaRPr dirty="0" lang="en-GB"/>
          </a:p>
        </p:txBody>
      </p:sp>
    </p:spTree>
  </p:cSld>
  <p:clrMapOvr>
    <a:masterClrMapping/>
  </p:clrMapOvr>
  <p:transition spd="slow">
    <p:push dir="u"/>
  </p:transition>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3" name="Title 1"/>
          <p:cNvSpPr>
            <a:spLocks noGrp="1"/>
          </p:cNvSpPr>
          <p:nvPr>
            <p:ph type="title"/>
          </p:nvPr>
        </p:nvSpPr>
        <p:spPr/>
        <p:txBody>
          <a:bodyPr/>
          <a:p>
            <a:pPr algn="ctr"/>
            <a:r>
              <a:rPr dirty="0" lang="en-GB" smtClean="0"/>
              <a:t> </a:t>
            </a:r>
            <a:r>
              <a:rPr b="1" dirty="0" lang="en-GB" smtClean="0"/>
              <a:t>A platform, why we need platforms</a:t>
            </a:r>
            <a:endParaRPr dirty="0" lang="en-GB"/>
          </a:p>
        </p:txBody>
      </p:sp>
      <p:sp>
        <p:nvSpPr>
          <p:cNvPr id="1048614" name="Content Placeholder 2"/>
          <p:cNvSpPr>
            <a:spLocks noGrp="1"/>
          </p:cNvSpPr>
          <p:nvPr>
            <p:ph idx="1"/>
          </p:nvPr>
        </p:nvSpPr>
        <p:spPr>
          <a:xfrm>
            <a:off x="677334" y="1745674"/>
            <a:ext cx="8596668" cy="4031672"/>
          </a:xfrm>
        </p:spPr>
        <p:txBody>
          <a:bodyPr/>
          <a:p>
            <a:pPr algn="ctr" indent="0" marL="0">
              <a:buNone/>
            </a:pPr>
            <a:r>
              <a:rPr b="1" dirty="0" sz="2800" lang="en-GB" smtClean="0"/>
              <a:t>Platform</a:t>
            </a:r>
          </a:p>
          <a:p>
            <a:pPr indent="0" marL="0">
              <a:buNone/>
            </a:pPr>
            <a:r>
              <a:rPr dirty="0" lang="en-GB"/>
              <a:t>A</a:t>
            </a:r>
            <a:r>
              <a:rPr dirty="0" lang="en-GB" smtClean="0"/>
              <a:t> platform is a group of technologies that enables users to build, deploy and manage application service or products ,it is the basic hardware and software on which applications can be run.</a:t>
            </a:r>
          </a:p>
          <a:p>
            <a:pPr algn="ctr" indent="0" marL="0">
              <a:buNone/>
            </a:pPr>
            <a:endParaRPr b="1" dirty="0" lang="en-GB"/>
          </a:p>
          <a:p>
            <a:pPr algn="ctr" indent="0" marL="0">
              <a:buNone/>
            </a:pPr>
            <a:r>
              <a:rPr b="1" dirty="0" sz="2800" lang="en-GB" smtClean="0"/>
              <a:t>Reasons why we need a platform </a:t>
            </a:r>
          </a:p>
          <a:p>
            <a:pPr indent="0" marL="0">
              <a:buNone/>
            </a:pPr>
            <a:r>
              <a:rPr dirty="0" lang="en-GB" smtClean="0"/>
              <a:t>Platforms connect various uses, enabling interaction, transactions, and value creation.  Platforms provide a fertile ground for innovation, collaboration and expansion.</a:t>
            </a:r>
            <a:endParaRPr dirty="0" lang="en-GB"/>
          </a:p>
        </p:txBody>
      </p:sp>
    </p:spTree>
  </p:cSld>
  <p:clrMapOvr>
    <a:masterClrMapping/>
  </p:clrMapOvr>
  <p:transition spd="slow">
    <p:push dir="u"/>
  </p:transition>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5" name="Title 1"/>
          <p:cNvSpPr>
            <a:spLocks noGrp="1"/>
          </p:cNvSpPr>
          <p:nvPr>
            <p:ph type="title"/>
          </p:nvPr>
        </p:nvSpPr>
        <p:spPr/>
        <p:txBody>
          <a:bodyPr/>
          <a:p>
            <a:pPr algn="ctr"/>
            <a:r>
              <a:rPr b="1" dirty="0" lang="en-GB" smtClean="0"/>
              <a:t> AI platforms and their purpose</a:t>
            </a:r>
            <a:endParaRPr b="1" dirty="0" lang="en-GB"/>
          </a:p>
        </p:txBody>
      </p:sp>
      <p:sp>
        <p:nvSpPr>
          <p:cNvPr id="1048616" name="Content Placeholder 2"/>
          <p:cNvSpPr>
            <a:spLocks noGrp="1"/>
          </p:cNvSpPr>
          <p:nvPr>
            <p:ph idx="1"/>
          </p:nvPr>
        </p:nvSpPr>
        <p:spPr/>
        <p:txBody>
          <a:bodyPr>
            <a:normAutofit/>
          </a:bodyPr>
          <a:p>
            <a:pPr indent="0" marL="0">
              <a:buNone/>
            </a:pPr>
            <a:r>
              <a:rPr dirty="0" lang="en-GB" smtClean="0"/>
              <a:t> </a:t>
            </a:r>
            <a:r>
              <a:rPr b="1" dirty="0" lang="en-GB" smtClean="0"/>
              <a:t>Tensor flow:</a:t>
            </a:r>
          </a:p>
          <a:p>
            <a:pPr indent="0" marL="0">
              <a:buNone/>
            </a:pPr>
            <a:r>
              <a:rPr dirty="0" lang="en-GB" smtClean="0"/>
              <a:t>Developed by google, Tensor flow is an open -source machine learning frame work that allow developers to build and deploy machine learning model for a wide range of task such as image recognition and more.</a:t>
            </a:r>
          </a:p>
          <a:p>
            <a:pPr indent="0" marL="0">
              <a:buNone/>
            </a:pPr>
            <a:r>
              <a:rPr dirty="0" lang="en-GB" smtClean="0"/>
              <a:t>  </a:t>
            </a:r>
          </a:p>
          <a:p>
            <a:pPr indent="0" marL="0">
              <a:buNone/>
            </a:pPr>
            <a:r>
              <a:rPr dirty="0" lang="en-GB" smtClean="0"/>
              <a:t> </a:t>
            </a:r>
            <a:r>
              <a:rPr b="1" dirty="0" lang="en-GB" smtClean="0"/>
              <a:t>IBM Watson :</a:t>
            </a:r>
          </a:p>
          <a:p>
            <a:pPr indent="0" marL="0">
              <a:buNone/>
            </a:pPr>
            <a:r>
              <a:rPr dirty="0" lang="en-GB"/>
              <a:t>I</a:t>
            </a:r>
            <a:r>
              <a:rPr dirty="0" lang="en-GB" smtClean="0"/>
              <a:t>s a cognitive computing platform that provides a range of Ai service, including natural language processing, image recognition and </a:t>
            </a:r>
            <a:r>
              <a:rPr dirty="0" lang="en-GB" err="1" smtClean="0"/>
              <a:t>chartbox</a:t>
            </a:r>
            <a:r>
              <a:rPr dirty="0" lang="en-GB" smtClean="0"/>
              <a:t> development.it is used by businesses to build Ai powered applications and service.</a:t>
            </a:r>
            <a:endParaRPr dirty="0" lang="en-GB"/>
          </a:p>
        </p:txBody>
      </p:sp>
    </p:spTree>
  </p:cSld>
  <p:clrMapOvr>
    <a:masterClrMapping/>
  </p:clrMapOvr>
  <p:transition spd="slow">
    <p:push dir="u"/>
  </p:transition>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7" name="Title 1"/>
          <p:cNvSpPr>
            <a:spLocks noGrp="1"/>
          </p:cNvSpPr>
          <p:nvPr>
            <p:ph type="title"/>
          </p:nvPr>
        </p:nvSpPr>
        <p:spPr>
          <a:xfrm>
            <a:off x="1052945" y="434833"/>
            <a:ext cx="10086110" cy="825932"/>
          </a:xfrm>
        </p:spPr>
        <p:txBody>
          <a:bodyPr/>
          <a:p>
            <a:r>
              <a:rPr b="1" dirty="0" lang="en-GB" smtClean="0"/>
              <a:t>                      Tool</a:t>
            </a:r>
            <a:endParaRPr b="1" dirty="0" lang="en-GB"/>
          </a:p>
        </p:txBody>
      </p:sp>
      <p:sp>
        <p:nvSpPr>
          <p:cNvPr id="1048618" name="Content Placeholder 2"/>
          <p:cNvSpPr>
            <a:spLocks noGrp="1"/>
          </p:cNvSpPr>
          <p:nvPr>
            <p:ph idx="1"/>
          </p:nvPr>
        </p:nvSpPr>
        <p:spPr>
          <a:xfrm>
            <a:off x="635770" y="1634117"/>
            <a:ext cx="8596668" cy="3880773"/>
          </a:xfrm>
        </p:spPr>
        <p:txBody>
          <a:bodyPr>
            <a:normAutofit/>
          </a:bodyPr>
          <a:p>
            <a:pPr indent="0" marL="0">
              <a:buNone/>
            </a:pPr>
            <a:r>
              <a:rPr dirty="0" lang="en-GB" smtClean="0"/>
              <a:t>In the context of an Ai, A tool refers to software applications, libraries, framework and platforms that facilitate the development, deployment, and management of Ai systems.</a:t>
            </a:r>
            <a:endParaRPr dirty="0" lang="en-GB"/>
          </a:p>
          <a:p>
            <a:pPr indent="0" marL="0">
              <a:buNone/>
            </a:pPr>
            <a:endParaRPr dirty="0" lang="en-GB" smtClean="0"/>
          </a:p>
          <a:p>
            <a:pPr indent="0" marL="0">
              <a:buNone/>
            </a:pPr>
            <a:endParaRPr dirty="0" lang="en-GB"/>
          </a:p>
          <a:p>
            <a:pPr indent="0" marL="0">
              <a:buNone/>
            </a:pPr>
            <a:r>
              <a:rPr dirty="0" sz="2600" lang="en-GB" smtClean="0"/>
              <a:t> </a:t>
            </a:r>
            <a:r>
              <a:rPr b="1" dirty="0" sz="2600" lang="en-GB"/>
              <a:t>E</a:t>
            </a:r>
            <a:r>
              <a:rPr b="1" dirty="0" sz="2600" lang="en-GB" smtClean="0"/>
              <a:t>xamples of Ai tools include</a:t>
            </a:r>
          </a:p>
          <a:p>
            <a:pPr indent="0" marL="0">
              <a:buNone/>
            </a:pPr>
            <a:r>
              <a:rPr b="1" dirty="0" lang="en-GB" smtClean="0"/>
              <a:t>  Predictive Analytics:</a:t>
            </a:r>
          </a:p>
          <a:p>
            <a:pPr indent="0" marL="0">
              <a:buNone/>
            </a:pPr>
            <a:r>
              <a:rPr dirty="0" lang="en-GB" smtClean="0"/>
              <a:t>This tool use Ai algorithms to analyze historical data and make predictions about the future outcome. tools like Rapid miner and Data robot are popular for predictive Analytics. </a:t>
            </a:r>
          </a:p>
          <a:p>
            <a:pPr indent="0" marL="0">
              <a:buNone/>
            </a:pPr>
            <a:r>
              <a:rPr dirty="0" lang="en-GB" smtClean="0"/>
              <a:t> </a:t>
            </a:r>
            <a:r>
              <a:rPr b="1" dirty="0" lang="en-GB" smtClean="0"/>
              <a:t>Natural language toolkit (NLTK):</a:t>
            </a:r>
          </a:p>
          <a:p>
            <a:pPr indent="0" marL="0">
              <a:buNone/>
            </a:pPr>
            <a:r>
              <a:rPr dirty="0" lang="en-GB" smtClean="0"/>
              <a:t>This Ai tool help computers to understand, interpret and generate human language </a:t>
            </a:r>
            <a:endParaRPr dirty="0" lang="en-GB"/>
          </a:p>
        </p:txBody>
      </p:sp>
    </p:spTree>
  </p:cSld>
  <p:clrMapOvr>
    <a:masterClrMapping/>
  </p:clrMapOvr>
  <p:transition spd="slow">
    <p:push dir="u"/>
  </p:transition>
  <p:timing/>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INTRODUCTION TO EMERGING TECHNOLOGY AND THEIR APPLICATIONS         CSC 107 GROUP SIX</dc:title>
  <dc:creator>hp</dc:creator>
  <cp:lastModifiedBy>hp</cp:lastModifiedBy>
  <dcterms:created xsi:type="dcterms:W3CDTF">2024-02-27T08:54:02Z</dcterms:created>
  <dcterms:modified xsi:type="dcterms:W3CDTF">2024-03-06T00:16:22Z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9feea029a68b43799aee83e36bd7f6a2</vt:lpwstr>
  </property>
</Properties>
</file>