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9" r:id="rId1"/>
  </p:sldMasterIdLst>
  <p:notesMasterIdLst>
    <p:notesMasterId r:id="rId2"/>
  </p:notesMasterIdLst>
  <p:sldIdLst>
    <p:sldId id="298" r:id="rId3"/>
    <p:sldId id="299" r:id="rId4"/>
    <p:sldId id="300" r:id="rId5"/>
    <p:sldId id="301" r:id="rId6"/>
    <p:sldId id="302" r:id="rId7"/>
    <p:sldId id="303" r:id="rId8"/>
    <p:sldId id="304" r:id="rId9"/>
    <p:sldId id="305" r:id="rId10"/>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72" d="100"/>
          <a:sy n="72" d="100"/>
        </p:scale>
        <p:origin x="-39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69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8" name=""/>
        <p:cNvGrpSpPr/>
        <p:nvPr/>
      </p:nvGrpSpPr>
      <p:grpSpPr>
        <a:xfrm>
          <a:off x="0" y="0"/>
          <a:ext cx="0" cy="0"/>
          <a:chOff x="0" y="0"/>
          <a:chExt cx="0" cy="0"/>
        </a:xfrm>
      </p:grpSpPr>
      <p:grpSp>
        <p:nvGrpSpPr>
          <p:cNvPr id="39"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603"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57"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604"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605"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6" name="Date Placeholder 3"/>
          <p:cNvSpPr>
            <a:spLocks noGrp="1"/>
          </p:cNvSpPr>
          <p:nvPr>
            <p:ph type="dt" sz="half" idx="10"/>
          </p:nvPr>
        </p:nvSpPr>
        <p:spPr>
          <a:xfrm>
            <a:off x="7983232" y="5037663"/>
            <a:ext cx="897467" cy="279400"/>
          </a:xfrm>
        </p:spPr>
        <p:txBody>
          <a:bodyPr/>
          <a:p>
            <a:fld id="{135207DC-2646-42AA-9526-F1129CF83D88}" type="datetimeFigureOut">
              <a:rPr lang="en-US" smtClean="0"/>
              <a:t>3/1/2024</a:t>
            </a:fld>
            <a:endParaRPr lang="en-US"/>
          </a:p>
        </p:txBody>
      </p:sp>
      <p:sp>
        <p:nvSpPr>
          <p:cNvPr id="1048607" name="Footer Placeholder 4"/>
          <p:cNvSpPr>
            <a:spLocks noGrp="1"/>
          </p:cNvSpPr>
          <p:nvPr>
            <p:ph type="ftr" sz="quarter" idx="11"/>
          </p:nvPr>
        </p:nvSpPr>
        <p:spPr>
          <a:xfrm>
            <a:off x="2692397" y="5037663"/>
            <a:ext cx="5214635" cy="279400"/>
          </a:xfrm>
        </p:spPr>
        <p:txBody>
          <a:bodyPr/>
          <a:p>
            <a:endParaRPr lang="en-US"/>
          </a:p>
        </p:txBody>
      </p:sp>
      <p:sp>
        <p:nvSpPr>
          <p:cNvPr id="1048608" name="Slide Number Placeholder 5"/>
          <p:cNvSpPr>
            <a:spLocks noGrp="1"/>
          </p:cNvSpPr>
          <p:nvPr>
            <p:ph type="sldNum" sz="quarter" idx="12"/>
          </p:nvPr>
        </p:nvSpPr>
        <p:spPr>
          <a:xfrm>
            <a:off x="8956900" y="5037663"/>
            <a:ext cx="551167" cy="279400"/>
          </a:xfrm>
        </p:spPr>
        <p:txBody>
          <a:bodyPr/>
          <a:p>
            <a:fld id="{8FA090C5-DCF6-41C1-A813-A6E53C2ED506}" type="slidenum">
              <a:rPr lang="en-US" smtClean="0"/>
              <a:t>‹N°›</a:t>
            </a:fld>
            <a:endParaRPr lang="en-US"/>
          </a:p>
        </p:txBody>
      </p:sp>
      <p:cxnSp>
        <p:nvCxnSpPr>
          <p:cNvPr id="3145729"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49" name=""/>
        <p:cNvGrpSpPr/>
        <p:nvPr/>
      </p:nvGrpSpPr>
      <p:grpSpPr>
        <a:xfrm>
          <a:off x="0" y="0"/>
          <a:ext cx="0" cy="0"/>
          <a:chOff x="0" y="0"/>
          <a:chExt cx="0" cy="0"/>
        </a:xfrm>
      </p:grpSpPr>
      <p:sp>
        <p:nvSpPr>
          <p:cNvPr id="1048661"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62"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3"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4"/>
          <p:cNvSpPr>
            <a:spLocks noGrp="1"/>
          </p:cNvSpPr>
          <p:nvPr>
            <p:ph type="dt" sz="half" idx="10"/>
          </p:nvPr>
        </p:nvSpPr>
        <p:spPr/>
        <p:txBody>
          <a:bodyPr/>
          <a:p>
            <a:fld id="{135207DC-2646-42AA-9526-F1129CF83D88}" type="datetimeFigureOut">
              <a:rPr lang="en-US" smtClean="0"/>
              <a:t>3/1/2024</a:t>
            </a:fld>
            <a:endParaRPr lang="en-US"/>
          </a:p>
        </p:txBody>
      </p:sp>
      <p:sp>
        <p:nvSpPr>
          <p:cNvPr id="1048665" name="Footer Placeholder 5"/>
          <p:cNvSpPr>
            <a:spLocks noGrp="1"/>
          </p:cNvSpPr>
          <p:nvPr>
            <p:ph type="ftr" sz="quarter" idx="11"/>
          </p:nvPr>
        </p:nvSpPr>
        <p:spPr/>
        <p:txBody>
          <a:bodyPr/>
          <a:p>
            <a:endParaRPr lang="en-US"/>
          </a:p>
        </p:txBody>
      </p:sp>
      <p:sp>
        <p:nvSpPr>
          <p:cNvPr id="1048666" name="Slide Number Placeholder 6"/>
          <p:cNvSpPr>
            <a:spLocks noGrp="1"/>
          </p:cNvSpPr>
          <p:nvPr>
            <p:ph type="sldNum" sz="quarter" idx="12"/>
          </p:nvPr>
        </p:nvSpPr>
        <p:spPr/>
        <p:txBody>
          <a:bodyPr/>
          <a:p>
            <a:fld id="{8FA090C5-DCF6-41C1-A813-A6E53C2ED506}"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2" name=""/>
        <p:cNvGrpSpPr/>
        <p:nvPr/>
      </p:nvGrpSpPr>
      <p:grpSpPr>
        <a:xfrm>
          <a:off x="0" y="0"/>
          <a:ext cx="0" cy="0"/>
          <a:chOff x="0" y="0"/>
          <a:chExt cx="0" cy="0"/>
        </a:xfrm>
      </p:grpSpPr>
      <p:sp>
        <p:nvSpPr>
          <p:cNvPr id="1048618"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19"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0" name="Date Placeholder 3"/>
          <p:cNvSpPr>
            <a:spLocks noGrp="1"/>
          </p:cNvSpPr>
          <p:nvPr>
            <p:ph type="dt" sz="half" idx="10"/>
          </p:nvPr>
        </p:nvSpPr>
        <p:spPr/>
        <p:txBody>
          <a:bodyPr/>
          <a:p>
            <a:fld id="{135207DC-2646-42AA-9526-F1129CF83D88}" type="datetimeFigureOut">
              <a:rPr lang="en-US" smtClean="0"/>
              <a:t>3/1/2024</a:t>
            </a:fld>
            <a:endParaRPr lang="en-US"/>
          </a:p>
        </p:txBody>
      </p:sp>
      <p:sp>
        <p:nvSpPr>
          <p:cNvPr id="1048621" name="Footer Placeholder 4"/>
          <p:cNvSpPr>
            <a:spLocks noGrp="1"/>
          </p:cNvSpPr>
          <p:nvPr>
            <p:ph type="ftr" sz="quarter" idx="11"/>
          </p:nvPr>
        </p:nvSpPr>
        <p:spPr/>
        <p:txBody>
          <a:bodyPr/>
          <a:p>
            <a:endParaRPr lang="en-US"/>
          </a:p>
        </p:txBody>
      </p:sp>
      <p:sp>
        <p:nvSpPr>
          <p:cNvPr id="1048622" name="Slide Number Placeholder 5"/>
          <p:cNvSpPr>
            <a:spLocks noGrp="1"/>
          </p:cNvSpPr>
          <p:nvPr>
            <p:ph type="sldNum" sz="quarter" idx="12"/>
          </p:nvPr>
        </p:nvSpPr>
        <p:spPr/>
        <p:txBody>
          <a:bodyPr/>
          <a:p>
            <a:fld id="{8FA090C5-DCF6-41C1-A813-A6E53C2ED506}" type="slidenum">
              <a:rPr lang="en-US" smtClean="0"/>
              <a:t>‹N°›</a:t>
            </a:fld>
            <a:endParaRPr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8" name=""/>
        <p:cNvGrpSpPr/>
        <p:nvPr/>
      </p:nvGrpSpPr>
      <p:grpSpPr>
        <a:xfrm>
          <a:off x="0" y="0"/>
          <a:ext cx="0" cy="0"/>
          <a:chOff x="0" y="0"/>
          <a:chExt cx="0" cy="0"/>
        </a:xfrm>
      </p:grpSpPr>
      <p:sp>
        <p:nvSpPr>
          <p:cNvPr id="1048653"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54"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5"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6" name="Date Placeholder 3"/>
          <p:cNvSpPr>
            <a:spLocks noGrp="1"/>
          </p:cNvSpPr>
          <p:nvPr>
            <p:ph type="dt" sz="half" idx="10"/>
          </p:nvPr>
        </p:nvSpPr>
        <p:spPr/>
        <p:txBody>
          <a:bodyPr/>
          <a:p>
            <a:fld id="{135207DC-2646-42AA-9526-F1129CF83D88}" type="datetimeFigureOut">
              <a:rPr lang="en-US" smtClean="0"/>
              <a:t>3/1/2024</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8FA090C5-DCF6-41C1-A813-A6E53C2ED506}" type="slidenum">
              <a:rPr lang="en-US" smtClean="0"/>
              <a:t>‹N°›</a:t>
            </a:fld>
            <a:endParaRPr lang="en-US"/>
          </a:p>
        </p:txBody>
      </p:sp>
      <p:sp>
        <p:nvSpPr>
          <p:cNvPr id="1048659"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60"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1" name=""/>
        <p:cNvGrpSpPr/>
        <p:nvPr/>
      </p:nvGrpSpPr>
      <p:grpSpPr>
        <a:xfrm>
          <a:off x="0" y="0"/>
          <a:ext cx="0" cy="0"/>
          <a:chOff x="0" y="0"/>
          <a:chExt cx="0" cy="0"/>
        </a:xfrm>
      </p:grpSpPr>
      <p:sp>
        <p:nvSpPr>
          <p:cNvPr id="1048613"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14"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15" name="Date Placeholder 3"/>
          <p:cNvSpPr>
            <a:spLocks noGrp="1"/>
          </p:cNvSpPr>
          <p:nvPr>
            <p:ph type="dt" sz="half" idx="10"/>
          </p:nvPr>
        </p:nvSpPr>
        <p:spPr/>
        <p:txBody>
          <a:bodyPr/>
          <a:p>
            <a:fld id="{135207DC-2646-42AA-9526-F1129CF83D88}" type="datetimeFigureOut">
              <a:rPr lang="en-US" smtClean="0"/>
              <a:t>3/1/2024</a:t>
            </a:fld>
            <a:endParaRPr lang="en-US"/>
          </a:p>
        </p:txBody>
      </p:sp>
      <p:sp>
        <p:nvSpPr>
          <p:cNvPr id="1048616" name="Footer Placeholder 4"/>
          <p:cNvSpPr>
            <a:spLocks noGrp="1"/>
          </p:cNvSpPr>
          <p:nvPr>
            <p:ph type="ftr" sz="quarter" idx="11"/>
          </p:nvPr>
        </p:nvSpPr>
        <p:spPr/>
        <p:txBody>
          <a:bodyPr/>
          <a:p>
            <a:endParaRPr lang="en-US"/>
          </a:p>
        </p:txBody>
      </p:sp>
      <p:sp>
        <p:nvSpPr>
          <p:cNvPr id="1048617" name="Slide Number Placeholder 5"/>
          <p:cNvSpPr>
            <a:spLocks noGrp="1"/>
          </p:cNvSpPr>
          <p:nvPr>
            <p:ph type="sldNum" sz="quarter" idx="12"/>
          </p:nvPr>
        </p:nvSpPr>
        <p:spPr/>
        <p:txBody>
          <a:bodyPr/>
          <a:p>
            <a:fld id="{8FA090C5-DCF6-41C1-A813-A6E53C2ED506}" type="slidenum">
              <a:rPr lang="en-US" smtClean="0"/>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1" name=""/>
        <p:cNvGrpSpPr/>
        <p:nvPr/>
      </p:nvGrpSpPr>
      <p:grpSpPr>
        <a:xfrm>
          <a:off x="0" y="0"/>
          <a:ext cx="0" cy="0"/>
          <a:chOff x="0" y="0"/>
          <a:chExt cx="0" cy="0"/>
        </a:xfrm>
      </p:grpSpPr>
      <p:sp>
        <p:nvSpPr>
          <p:cNvPr id="1048673"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4"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5"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p>
            <a:fld id="{135207DC-2646-42AA-9526-F1129CF83D88}" type="datetimeFigureOut">
              <a:rPr lang="en-US" smtClean="0"/>
              <a:t>3/1/2024</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fld id="{8FA090C5-DCF6-41C1-A813-A6E53C2ED506}" type="slidenum">
              <a:rPr lang="en-US" smtClean="0"/>
              <a:t>‹N°›</a:t>
            </a:fld>
            <a:endParaRPr lang="en-US"/>
          </a:p>
        </p:txBody>
      </p:sp>
      <p:sp>
        <p:nvSpPr>
          <p:cNvPr id="1048679"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80"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44" name=""/>
        <p:cNvGrpSpPr/>
        <p:nvPr/>
      </p:nvGrpSpPr>
      <p:grpSpPr>
        <a:xfrm>
          <a:off x="0" y="0"/>
          <a:ext cx="0" cy="0"/>
          <a:chOff x="0" y="0"/>
          <a:chExt cx="0" cy="0"/>
        </a:xfrm>
      </p:grpSpPr>
      <p:sp>
        <p:nvSpPr>
          <p:cNvPr id="1048629"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30"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1"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2" name="Date Placeholder 3"/>
          <p:cNvSpPr>
            <a:spLocks noGrp="1"/>
          </p:cNvSpPr>
          <p:nvPr>
            <p:ph type="dt" sz="half" idx="10"/>
          </p:nvPr>
        </p:nvSpPr>
        <p:spPr/>
        <p:txBody>
          <a:bodyPr/>
          <a:p>
            <a:fld id="{135207DC-2646-42AA-9526-F1129CF83D88}" type="datetimeFigureOut">
              <a:rPr lang="en-US" smtClean="0"/>
              <a:t>3/1/2024</a:t>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8FA090C5-DCF6-41C1-A813-A6E53C2ED506}" type="slidenum">
              <a:rPr lang="en-US" smtClean="0"/>
              <a:t>‹N°›</a:t>
            </a:fld>
            <a:endParaRPr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87" name="Title 1"/>
          <p:cNvSpPr>
            <a:spLocks noGrp="1"/>
          </p:cNvSpPr>
          <p:nvPr>
            <p:ph type="title"/>
          </p:nvPr>
        </p:nvSpPr>
        <p:spPr/>
        <p:txBody>
          <a:bodyPr/>
          <a:lstStyle>
            <a:lvl1pPr algn="ctr"/>
          </a:lstStyle>
          <a:p>
            <a:r>
              <a:rPr lang="en-US"/>
              <a:t>Click to edit Master title style</a:t>
            </a:r>
            <a:endParaRPr dirty="0" lang="en-US"/>
          </a:p>
        </p:txBody>
      </p:sp>
      <p:sp>
        <p:nvSpPr>
          <p:cNvPr id="1048688"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3"/>
          <p:cNvSpPr>
            <a:spLocks noGrp="1"/>
          </p:cNvSpPr>
          <p:nvPr>
            <p:ph type="dt" sz="half" idx="10"/>
          </p:nvPr>
        </p:nvSpPr>
        <p:spPr/>
        <p:txBody>
          <a:bodyPr/>
          <a:p>
            <a:fld id="{135207DC-2646-42AA-9526-F1129CF83D88}" type="datetimeFigureOut">
              <a:rPr lang="en-US" smtClean="0"/>
              <a:t>3/1/2024</a:t>
            </a:fld>
            <a:endParaRPr lang="en-US"/>
          </a:p>
        </p:txBody>
      </p:sp>
      <p:sp>
        <p:nvSpPr>
          <p:cNvPr id="1048690" name="Footer Placeholder 4"/>
          <p:cNvSpPr>
            <a:spLocks noGrp="1"/>
          </p:cNvSpPr>
          <p:nvPr>
            <p:ph type="ftr" sz="quarter" idx="11"/>
          </p:nvPr>
        </p:nvSpPr>
        <p:spPr/>
        <p:txBody>
          <a:bodyPr/>
          <a:p>
            <a:endParaRPr lang="en-US"/>
          </a:p>
        </p:txBody>
      </p:sp>
      <p:sp>
        <p:nvSpPr>
          <p:cNvPr id="1048691" name="Slide Number Placeholder 5"/>
          <p:cNvSpPr>
            <a:spLocks noGrp="1"/>
          </p:cNvSpPr>
          <p:nvPr>
            <p:ph type="sldNum" sz="quarter" idx="12"/>
          </p:nvPr>
        </p:nvSpPr>
        <p:spPr/>
        <p:txBody>
          <a:bodyPr/>
          <a:p>
            <a:fld id="{8FA090C5-DCF6-41C1-A813-A6E53C2ED506}" type="slidenum">
              <a:rPr lang="en-US" smtClean="0"/>
              <a:t>‹N°›</a:t>
            </a:fld>
            <a:endParaRPr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7" name=""/>
        <p:cNvGrpSpPr/>
        <p:nvPr/>
      </p:nvGrpSpPr>
      <p:grpSpPr>
        <a:xfrm>
          <a:off x="0" y="0"/>
          <a:ext cx="0" cy="0"/>
          <a:chOff x="0" y="0"/>
          <a:chExt cx="0" cy="0"/>
        </a:xfrm>
      </p:grpSpPr>
      <p:sp>
        <p:nvSpPr>
          <p:cNvPr id="1048648"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49"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0" name="Date Placeholder 3"/>
          <p:cNvSpPr>
            <a:spLocks noGrp="1"/>
          </p:cNvSpPr>
          <p:nvPr>
            <p:ph type="dt" sz="half" idx="10"/>
          </p:nvPr>
        </p:nvSpPr>
        <p:spPr/>
        <p:txBody>
          <a:bodyPr/>
          <a:p>
            <a:fld id="{135207DC-2646-42AA-9526-F1129CF83D88}" type="datetimeFigureOut">
              <a:rPr lang="en-US" smtClean="0"/>
              <a:t>3/1/2024</a:t>
            </a:fld>
            <a:endParaRPr lang="en-US"/>
          </a:p>
        </p:txBody>
      </p:sp>
      <p:sp>
        <p:nvSpPr>
          <p:cNvPr id="1048651" name="Footer Placeholder 4"/>
          <p:cNvSpPr>
            <a:spLocks noGrp="1"/>
          </p:cNvSpPr>
          <p:nvPr>
            <p:ph type="ftr" sz="quarter" idx="11"/>
          </p:nvPr>
        </p:nvSpPr>
        <p:spPr/>
        <p:txBody>
          <a:bodyPr/>
          <a:p>
            <a:endParaRPr lang="en-US"/>
          </a:p>
        </p:txBody>
      </p:sp>
      <p:sp>
        <p:nvSpPr>
          <p:cNvPr id="1048652" name="Slide Number Placeholder 5"/>
          <p:cNvSpPr>
            <a:spLocks noGrp="1"/>
          </p:cNvSpPr>
          <p:nvPr>
            <p:ph type="sldNum" sz="quarter" idx="12"/>
          </p:nvPr>
        </p:nvSpPr>
        <p:spPr/>
        <p:txBody>
          <a:bodyPr/>
          <a:p>
            <a:fld id="{8FA090C5-DCF6-41C1-A813-A6E53C2ED506}" type="slidenum">
              <a:rPr lang="en-US" smtClean="0"/>
              <a:t>‹N°›</a:t>
            </a:fld>
            <a:endParaRPr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cxnSp>
        <p:nvCxnSpPr>
          <p:cNvPr id="3145728"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82" name="Title 1"/>
          <p:cNvSpPr>
            <a:spLocks noGrp="1"/>
          </p:cNvSpPr>
          <p:nvPr>
            <p:ph type="title"/>
          </p:nvPr>
        </p:nvSpPr>
        <p:spPr/>
        <p:txBody>
          <a:bodyPr/>
          <a:p>
            <a:r>
              <a:rPr lang="en-US"/>
              <a:t>Click to edit Master title style</a:t>
            </a:r>
            <a:endParaRPr dirty="0" lang="en-US"/>
          </a:p>
        </p:txBody>
      </p:sp>
      <p:sp>
        <p:nvSpPr>
          <p:cNvPr id="104858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3"/>
          <p:cNvSpPr>
            <a:spLocks noGrp="1"/>
          </p:cNvSpPr>
          <p:nvPr>
            <p:ph type="dt" sz="half" idx="10"/>
          </p:nvPr>
        </p:nvSpPr>
        <p:spPr/>
        <p:txBody>
          <a:bodyPr/>
          <a:p>
            <a:fld id="{135207DC-2646-42AA-9526-F1129CF83D88}" type="datetimeFigureOut">
              <a:rPr lang="en-US" smtClean="0"/>
              <a:t>3/1/2024</a:t>
            </a:fld>
            <a:endParaRPr lang="en-US"/>
          </a:p>
        </p:txBody>
      </p:sp>
      <p:sp>
        <p:nvSpPr>
          <p:cNvPr id="1048585" name="Footer Placeholder 4"/>
          <p:cNvSpPr>
            <a:spLocks noGrp="1"/>
          </p:cNvSpPr>
          <p:nvPr>
            <p:ph type="ftr" sz="quarter" idx="11"/>
          </p:nvPr>
        </p:nvSpPr>
        <p:spPr/>
        <p:txBody>
          <a:bodyPr/>
          <a:p>
            <a:endParaRPr lang="en-US"/>
          </a:p>
        </p:txBody>
      </p:sp>
      <p:sp>
        <p:nvSpPr>
          <p:cNvPr id="1048586" name="Slide Number Placeholder 5"/>
          <p:cNvSpPr>
            <a:spLocks noGrp="1"/>
          </p:cNvSpPr>
          <p:nvPr>
            <p:ph type="sldNum" sz="quarter" idx="12"/>
          </p:nvPr>
        </p:nvSpPr>
        <p:spPr/>
        <p:txBody>
          <a:bodyPr/>
          <a:p>
            <a:fld id="{8FA090C5-DCF6-41C1-A813-A6E53C2ED506}"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35"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36"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7" name="Date Placeholder 3"/>
          <p:cNvSpPr>
            <a:spLocks noGrp="1"/>
          </p:cNvSpPr>
          <p:nvPr>
            <p:ph type="dt" sz="half" idx="10"/>
          </p:nvPr>
        </p:nvSpPr>
        <p:spPr/>
        <p:txBody>
          <a:bodyPr/>
          <a:p>
            <a:fld id="{135207DC-2646-42AA-9526-F1129CF83D88}" type="datetimeFigureOut">
              <a:rPr lang="en-US" smtClean="0"/>
              <a:t>3/1/2024</a:t>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8FA090C5-DCF6-41C1-A813-A6E53C2ED506}" type="slidenum">
              <a:rPr lang="en-US" smtClean="0"/>
              <a:t>‹N°›</a:t>
            </a:fld>
            <a:endParaRPr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667" name="Title 1"/>
          <p:cNvSpPr>
            <a:spLocks noGrp="1"/>
          </p:cNvSpPr>
          <p:nvPr>
            <p:ph type="title"/>
          </p:nvPr>
        </p:nvSpPr>
        <p:spPr/>
        <p:txBody>
          <a:bodyPr/>
          <a:p>
            <a:r>
              <a:rPr lang="en-US"/>
              <a:t>Click to edit Master title style</a:t>
            </a:r>
            <a:endParaRPr dirty="0" lang="en-US"/>
          </a:p>
        </p:txBody>
      </p:sp>
      <p:sp>
        <p:nvSpPr>
          <p:cNvPr id="1048668"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4"/>
          <p:cNvSpPr>
            <a:spLocks noGrp="1"/>
          </p:cNvSpPr>
          <p:nvPr>
            <p:ph type="dt" sz="half" idx="10"/>
          </p:nvPr>
        </p:nvSpPr>
        <p:spPr/>
        <p:txBody>
          <a:bodyPr/>
          <a:p>
            <a:fld id="{135207DC-2646-42AA-9526-F1129CF83D88}" type="datetimeFigureOut">
              <a:rPr lang="en-US" smtClean="0"/>
              <a:t>3/1/2024</a:t>
            </a:fld>
            <a:endParaRPr lang="en-US"/>
          </a:p>
        </p:txBody>
      </p:sp>
      <p:sp>
        <p:nvSpPr>
          <p:cNvPr id="1048671" name="Footer Placeholder 5"/>
          <p:cNvSpPr>
            <a:spLocks noGrp="1"/>
          </p:cNvSpPr>
          <p:nvPr>
            <p:ph type="ftr" sz="quarter" idx="11"/>
          </p:nvPr>
        </p:nvSpPr>
        <p:spPr/>
        <p:txBody>
          <a:bodyPr/>
          <a:p>
            <a:endParaRPr lang="en-US"/>
          </a:p>
        </p:txBody>
      </p:sp>
      <p:sp>
        <p:nvSpPr>
          <p:cNvPr id="1048672" name="Slide Number Placeholder 6"/>
          <p:cNvSpPr>
            <a:spLocks noGrp="1"/>
          </p:cNvSpPr>
          <p:nvPr>
            <p:ph type="sldNum" sz="quarter" idx="12"/>
          </p:nvPr>
        </p:nvSpPr>
        <p:spPr/>
        <p:txBody>
          <a:bodyPr/>
          <a:p>
            <a:fld id="{8FA090C5-DCF6-41C1-A813-A6E53C2ED506}"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0" name="Title 1"/>
          <p:cNvSpPr>
            <a:spLocks noGrp="1"/>
          </p:cNvSpPr>
          <p:nvPr>
            <p:ph type="title"/>
          </p:nvPr>
        </p:nvSpPr>
        <p:spPr/>
        <p:txBody>
          <a:bodyPr/>
          <a:p>
            <a:r>
              <a:rPr lang="en-US"/>
              <a:t>Click to edit Master title style</a:t>
            </a:r>
            <a:endParaRPr dirty="0" lang="en-US"/>
          </a:p>
        </p:txBody>
      </p:sp>
      <p:sp>
        <p:nvSpPr>
          <p:cNvPr id="1048641" name="Text Placeholder 2"/>
          <p:cNvSpPr>
            <a:spLocks noGrp="1"/>
          </p:cNvSpPr>
          <p:nvPr>
            <p:ph type="body" idx="1"/>
          </p:nvPr>
        </p:nvSpPr>
        <p:spPr>
          <a:xfrm>
            <a:off x="129540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3" name="Text Placeholder 4"/>
          <p:cNvSpPr>
            <a:spLocks noGrp="1"/>
          </p:cNvSpPr>
          <p:nvPr>
            <p:ph type="body" sz="quarter" idx="3"/>
          </p:nvPr>
        </p:nvSpPr>
        <p:spPr>
          <a:xfrm>
            <a:off x="6180670" y="2658533"/>
            <a:ext cx="4718304" cy="576262"/>
          </a:xfrm>
        </p:spPr>
        <p:txBody>
          <a:bodyPr anchor="b">
            <a:noAutofit/>
          </a:bodyPr>
          <a:lstStyle>
            <a:lvl1pPr indent="0" marL="0">
              <a:spcBef>
                <a:spcPts val="672"/>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4" name="Content Placeholder 5"/>
          <p:cNvSpPr>
            <a:spLocks noGrp="1"/>
          </p:cNvSpPr>
          <p:nvPr>
            <p:ph sz="quarter" idx="4"/>
          </p:nvPr>
        </p:nvSpPr>
        <p:spPr>
          <a:xfrm>
            <a:off x="618067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5" name="Date Placeholder 6"/>
          <p:cNvSpPr>
            <a:spLocks noGrp="1"/>
          </p:cNvSpPr>
          <p:nvPr>
            <p:ph type="dt" sz="half" idx="10"/>
          </p:nvPr>
        </p:nvSpPr>
        <p:spPr/>
        <p:txBody>
          <a:bodyPr/>
          <a:p>
            <a:fld id="{135207DC-2646-42AA-9526-F1129CF83D88}" type="datetimeFigureOut">
              <a:rPr lang="en-US" smtClean="0"/>
              <a:t>3/1/2024</a:t>
            </a:fld>
            <a:endParaRPr lang="en-US"/>
          </a:p>
        </p:txBody>
      </p:sp>
      <p:sp>
        <p:nvSpPr>
          <p:cNvPr id="1048646" name="Footer Placeholder 7"/>
          <p:cNvSpPr>
            <a:spLocks noGrp="1"/>
          </p:cNvSpPr>
          <p:nvPr>
            <p:ph type="ftr" sz="quarter" idx="11"/>
          </p:nvPr>
        </p:nvSpPr>
        <p:spPr/>
        <p:txBody>
          <a:bodyPr/>
          <a:p>
            <a:endParaRPr lang="en-US"/>
          </a:p>
        </p:txBody>
      </p:sp>
      <p:sp>
        <p:nvSpPr>
          <p:cNvPr id="1048647" name="Slide Number Placeholder 8"/>
          <p:cNvSpPr>
            <a:spLocks noGrp="1"/>
          </p:cNvSpPr>
          <p:nvPr>
            <p:ph type="sldNum" sz="quarter" idx="12"/>
          </p:nvPr>
        </p:nvSpPr>
        <p:spPr/>
        <p:txBody>
          <a:bodyPr/>
          <a:p>
            <a:fld id="{8FA090C5-DCF6-41C1-A813-A6E53C2ED506}" type="slidenum">
              <a:rPr lang="en-US" smtClean="0"/>
              <a:t>‹N°›</a:t>
            </a:fld>
            <a:endParaRPr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9" name="Title 1"/>
          <p:cNvSpPr>
            <a:spLocks noGrp="1"/>
          </p:cNvSpPr>
          <p:nvPr>
            <p:ph type="title"/>
          </p:nvPr>
        </p:nvSpPr>
        <p:spPr/>
        <p:txBody>
          <a:bodyPr/>
          <a:p>
            <a:r>
              <a:rPr lang="en-US"/>
              <a:t>Click to edit Master title style</a:t>
            </a:r>
            <a:endParaRPr dirty="0" lang="en-US"/>
          </a:p>
        </p:txBody>
      </p:sp>
      <p:sp>
        <p:nvSpPr>
          <p:cNvPr id="1048610" name="Date Placeholder 2"/>
          <p:cNvSpPr>
            <a:spLocks noGrp="1"/>
          </p:cNvSpPr>
          <p:nvPr>
            <p:ph type="dt" sz="half" idx="10"/>
          </p:nvPr>
        </p:nvSpPr>
        <p:spPr/>
        <p:txBody>
          <a:bodyPr/>
          <a:p>
            <a:fld id="{135207DC-2646-42AA-9526-F1129CF83D88}" type="datetimeFigureOut">
              <a:rPr lang="en-US" smtClean="0"/>
              <a:t>3/1/2024</a:t>
            </a:fld>
            <a:endParaRPr lang="en-US"/>
          </a:p>
        </p:txBody>
      </p:sp>
      <p:sp>
        <p:nvSpPr>
          <p:cNvPr id="1048611" name="Footer Placeholder 3"/>
          <p:cNvSpPr>
            <a:spLocks noGrp="1"/>
          </p:cNvSpPr>
          <p:nvPr>
            <p:ph type="ftr" sz="quarter" idx="11"/>
          </p:nvPr>
        </p:nvSpPr>
        <p:spPr/>
        <p:txBody>
          <a:bodyPr/>
          <a:p>
            <a:endParaRPr lang="en-US"/>
          </a:p>
        </p:txBody>
      </p:sp>
      <p:sp>
        <p:nvSpPr>
          <p:cNvPr id="1048612" name="Slide Number Placeholder 4"/>
          <p:cNvSpPr>
            <a:spLocks noGrp="1"/>
          </p:cNvSpPr>
          <p:nvPr>
            <p:ph type="sldNum" sz="quarter" idx="12"/>
          </p:nvPr>
        </p:nvSpPr>
        <p:spPr/>
        <p:txBody>
          <a:bodyPr/>
          <a:p>
            <a:fld id="{8FA090C5-DCF6-41C1-A813-A6E53C2ED506}" type="slidenum">
              <a:rPr lang="en-US" smtClean="0"/>
              <a:t>‹N°›</a:t>
            </a:fld>
            <a:endParaRPr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6" name=""/>
        <p:cNvGrpSpPr/>
        <p:nvPr/>
      </p:nvGrpSpPr>
      <p:grpSpPr>
        <a:xfrm>
          <a:off x="0" y="0"/>
          <a:ext cx="0" cy="0"/>
          <a:chOff x="0" y="0"/>
          <a:chExt cx="0" cy="0"/>
        </a:xfrm>
      </p:grpSpPr>
      <p:sp>
        <p:nvSpPr>
          <p:cNvPr id="1048600" name="Date Placeholder 1"/>
          <p:cNvSpPr>
            <a:spLocks noGrp="1"/>
          </p:cNvSpPr>
          <p:nvPr>
            <p:ph type="dt" sz="half" idx="10"/>
          </p:nvPr>
        </p:nvSpPr>
        <p:spPr/>
        <p:txBody>
          <a:bodyPr/>
          <a:p>
            <a:fld id="{135207DC-2646-42AA-9526-F1129CF83D88}" type="datetimeFigureOut">
              <a:rPr lang="en-US" smtClean="0"/>
              <a:t>3/1/2024</a:t>
            </a:fld>
            <a:endParaRPr lang="en-US"/>
          </a:p>
        </p:txBody>
      </p:sp>
      <p:sp>
        <p:nvSpPr>
          <p:cNvPr id="1048601" name="Footer Placeholder 2"/>
          <p:cNvSpPr>
            <a:spLocks noGrp="1"/>
          </p:cNvSpPr>
          <p:nvPr>
            <p:ph type="ftr" sz="quarter" idx="11"/>
          </p:nvPr>
        </p:nvSpPr>
        <p:spPr/>
        <p:txBody>
          <a:bodyPr/>
          <a:p>
            <a:endParaRPr lang="en-US"/>
          </a:p>
        </p:txBody>
      </p:sp>
      <p:sp>
        <p:nvSpPr>
          <p:cNvPr id="1048602" name="Slide Number Placeholder 3"/>
          <p:cNvSpPr>
            <a:spLocks noGrp="1"/>
          </p:cNvSpPr>
          <p:nvPr>
            <p:ph type="sldNum" sz="quarter" idx="12"/>
          </p:nvPr>
        </p:nvSpPr>
        <p:spPr/>
        <p:txBody>
          <a:bodyPr/>
          <a:p>
            <a:fld id="{8FA090C5-DCF6-41C1-A813-A6E53C2ED506}"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81"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682"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3"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4" name="Date Placeholder 4"/>
          <p:cNvSpPr>
            <a:spLocks noGrp="1"/>
          </p:cNvSpPr>
          <p:nvPr>
            <p:ph type="dt" sz="half" idx="10"/>
          </p:nvPr>
        </p:nvSpPr>
        <p:spPr/>
        <p:txBody>
          <a:bodyPr/>
          <a:p>
            <a:fld id="{135207DC-2646-42AA-9526-F1129CF83D88}" type="datetimeFigureOut">
              <a:rPr lang="en-US" smtClean="0"/>
              <a:t>3/1/2024</a:t>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fld id="{8FA090C5-DCF6-41C1-A813-A6E53C2ED506}" type="slidenum">
              <a:rPr lang="en-US" smtClean="0"/>
              <a:t>‹N°›</a:t>
            </a:fld>
            <a:endParaRPr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23"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24"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25"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26" name="Date Placeholder 4"/>
          <p:cNvSpPr>
            <a:spLocks noGrp="1"/>
          </p:cNvSpPr>
          <p:nvPr>
            <p:ph type="dt" sz="half" idx="10"/>
          </p:nvPr>
        </p:nvSpPr>
        <p:spPr/>
        <p:txBody>
          <a:bodyPr/>
          <a:p>
            <a:fld id="{135207DC-2646-42AA-9526-F1129CF83D88}" type="datetimeFigureOut">
              <a:rPr lang="en-US" smtClean="0"/>
              <a:t>3/1/2024</a:t>
            </a:fld>
            <a:endParaRPr lang="en-US"/>
          </a:p>
        </p:txBody>
      </p:sp>
      <p:sp>
        <p:nvSpPr>
          <p:cNvPr id="1048627" name="Footer Placeholder 5"/>
          <p:cNvSpPr>
            <a:spLocks noGrp="1"/>
          </p:cNvSpPr>
          <p:nvPr>
            <p:ph type="ftr" sz="quarter" idx="11"/>
          </p:nvPr>
        </p:nvSpPr>
        <p:spPr/>
        <p:txBody>
          <a:bodyPr/>
          <a:p>
            <a:endParaRPr lang="en-US"/>
          </a:p>
        </p:txBody>
      </p:sp>
      <p:sp>
        <p:nvSpPr>
          <p:cNvPr id="1048628" name="Slide Number Placeholder 6"/>
          <p:cNvSpPr>
            <a:spLocks noGrp="1"/>
          </p:cNvSpPr>
          <p:nvPr>
            <p:ph type="sldNum" sz="quarter" idx="12"/>
          </p:nvPr>
        </p:nvSpPr>
        <p:spPr/>
        <p:txBody>
          <a:bodyPr/>
          <a:p>
            <a:fld id="{8FA090C5-DCF6-41C1-A813-A6E53C2ED506}"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9" name=""/>
        <p:cNvGrpSpPr/>
        <p:nvPr/>
      </p:nvGrpSpPr>
      <p:grpSpPr>
        <a:xfrm>
          <a:off x="0" y="0"/>
          <a:ext cx="0" cy="0"/>
          <a:chOff x="0" y="0"/>
          <a:chExt cx="0" cy="0"/>
        </a:xfrm>
      </p:grpSpPr>
      <p:grpSp>
        <p:nvGrpSpPr>
          <p:cNvPr id="10"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135207DC-2646-42AA-9526-F1129CF83D88}" type="datetimeFigureOut">
              <a:rPr lang="en-US" smtClean="0"/>
              <a:t>3/1/2024</a:t>
            </a:fld>
            <a:endParaRPr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8FA090C5-DCF6-41C1-A813-A6E53C2ED506}" type="slidenum">
              <a:rPr lang="en-US" smtClean="0"/>
              <a:t>‹N°›</a:t>
            </a:fld>
            <a:endParaRPr lang="en-US"/>
          </a:p>
        </p:txBody>
      </p:sp>
    </p:spTree>
  </p:cSld>
  <p:clrMap accent1="accent1" accent2="accent2" accent3="accent3" accent4="accent4" accent5="accent5" accent6="accent6" bg1="lt1" bg2="lt2" tx1="dk1" tx2="dk2"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7" name="Title 3"/>
          <p:cNvSpPr>
            <a:spLocks noGrp="1"/>
          </p:cNvSpPr>
          <p:nvPr>
            <p:ph type="title"/>
          </p:nvPr>
        </p:nvSpPr>
        <p:spPr/>
        <p:txBody>
          <a:bodyPr/>
          <a:p>
            <a:r>
              <a:rPr dirty="0" lang="en-US" smtClean="0"/>
              <a:t>GROUP  12 MEMBERS</a:t>
            </a:r>
            <a:endParaRPr dirty="0" lang="en-US"/>
          </a:p>
        </p:txBody>
      </p:sp>
      <p:graphicFrame>
        <p:nvGraphicFramePr>
          <p:cNvPr id="4194304" name="Content Placeholder 8"/>
          <p:cNvGraphicFramePr>
            <a:graphicFrameLocks noGrp="1"/>
          </p:cNvGraphicFramePr>
          <p:nvPr>
            <p:ph idx="1"/>
          </p:nvPr>
        </p:nvGraphicFramePr>
        <p:xfrm>
          <a:off x="1295400" y="2557463"/>
          <a:ext cx="9601200" cy="2815986"/>
        </p:xfrm>
        <a:graphic>
          <a:graphicData uri="http://schemas.openxmlformats.org/drawingml/2006/table">
            <a:tbl>
              <a:tblPr firstRow="1" bandRow="1">
                <a:tableStyleId>{5C22544A-7EE6-4342-B048-85BDC9FD1C3A}</a:tableStyleId>
              </a:tblPr>
              <a:tblGrid>
                <a:gridCol w="4800600"/>
                <a:gridCol w="4800600"/>
              </a:tblGrid>
              <a:tr h="0">
                <a:tc>
                  <a:txBody>
                    <a:bodyPr/>
                    <a:p>
                      <a:r>
                        <a:rPr dirty="0" lang="en-US" smtClean="0"/>
                        <a:t>ALIYU</a:t>
                      </a:r>
                      <a:r>
                        <a:rPr baseline="0" dirty="0" lang="en-US" smtClean="0"/>
                        <a:t> MUHAMME KAMIL</a:t>
                      </a:r>
                      <a:endParaRPr dirty="0" lang="en-US"/>
                    </a:p>
                  </a:txBody>
                </a:tc>
                <a:tc>
                  <a:txBody>
                    <a:bodyPr/>
                    <a:p>
                      <a:r>
                        <a:rPr lang="en-US" smtClean="0"/>
                        <a:t>UG0838423</a:t>
                      </a:r>
                      <a:endParaRPr dirty="0" lang="en-US"/>
                    </a:p>
                  </a:txBody>
                </a:tc>
              </a:tr>
              <a:tr h="408371">
                <a:tc>
                  <a:txBody>
                    <a:bodyPr/>
                    <a:p>
                      <a:r>
                        <a:rPr dirty="0" lang="en-US"/>
                        <a:t>ISSAH ABDUL WALIU</a:t>
                      </a:r>
                    </a:p>
                  </a:txBody>
                </a:tc>
                <a:tc>
                  <a:txBody>
                    <a:bodyPr/>
                    <a:p>
                      <a:r>
                        <a:rPr dirty="0" lang="en-US"/>
                        <a:t>UG0794523</a:t>
                      </a:r>
                    </a:p>
                  </a:txBody>
                </a:tc>
              </a:tr>
              <a:tr h="408371">
                <a:tc>
                  <a:txBody>
                    <a:bodyPr/>
                    <a:p>
                      <a:r>
                        <a:rPr dirty="0" lang="en-US"/>
                        <a:t>AGUBIA BERNARD</a:t>
                      </a:r>
                    </a:p>
                  </a:txBody>
                </a:tc>
                <a:tc>
                  <a:txBody>
                    <a:bodyPr/>
                    <a:p>
                      <a:r>
                        <a:rPr dirty="0" lang="en-US" smtClean="0"/>
                        <a:t>UG0800823</a:t>
                      </a:r>
                      <a:endParaRPr dirty="0" lang="en-US"/>
                    </a:p>
                  </a:txBody>
                </a:tc>
              </a:tr>
              <a:tr h="408371">
                <a:tc>
                  <a:txBody>
                    <a:bodyPr/>
                    <a:p>
                      <a:r>
                        <a:rPr dirty="0" lang="en-US" smtClean="0"/>
                        <a:t>SAFUWA ROSE AYINAW</a:t>
                      </a:r>
                      <a:endParaRPr dirty="0" lang="en-US"/>
                    </a:p>
                  </a:txBody>
                </a:tc>
                <a:tc>
                  <a:txBody>
                    <a:bodyPr/>
                    <a:p>
                      <a:r>
                        <a:rPr dirty="0" lang="en-US" smtClean="0"/>
                        <a:t>UG0865023</a:t>
                      </a:r>
                      <a:endParaRPr dirty="0" lang="en-US"/>
                    </a:p>
                  </a:txBody>
                </a:tc>
              </a:tr>
              <a:tr h="408371">
                <a:tc>
                  <a:txBody>
                    <a:bodyPr/>
                    <a:p>
                      <a:r>
                        <a:rPr dirty="0" lang="en-US" smtClean="0"/>
                        <a:t>AYARIGA JOSEPH AYORIGI</a:t>
                      </a:r>
                      <a:endParaRPr dirty="0" lang="en-US"/>
                    </a:p>
                  </a:txBody>
                </a:tc>
                <a:tc>
                  <a:txBody>
                    <a:bodyPr/>
                    <a:p>
                      <a:r>
                        <a:rPr dirty="0" lang="en-US" smtClean="0"/>
                        <a:t>UG0820523</a:t>
                      </a:r>
                      <a:endParaRPr dirty="0" lang="en-US"/>
                    </a:p>
                  </a:txBody>
                </a:tc>
              </a:tr>
              <a:tr h="408371">
                <a:tc>
                  <a:txBody>
                    <a:bodyPr/>
                    <a:p>
                      <a:r>
                        <a:rPr dirty="0" lang="en-US" smtClean="0"/>
                        <a:t>BAZOR DAARE ISMEAL</a:t>
                      </a:r>
                      <a:endParaRPr dirty="0" lang="en-US"/>
                    </a:p>
                  </a:txBody>
                </a:tc>
                <a:tc>
                  <a:txBody>
                    <a:bodyPr/>
                    <a:p>
                      <a:r>
                        <a:rPr dirty="0" lang="en-US" smtClean="0"/>
                        <a:t>UG0862123</a:t>
                      </a:r>
                      <a:endParaRPr dirty="0" lang="en-US"/>
                    </a:p>
                  </a:txBody>
                </a:tc>
              </a:tr>
              <a:tr h="408371">
                <a:tc>
                  <a:txBody>
                    <a:bodyPr/>
                    <a:p>
                      <a:r>
                        <a:rPr dirty="0" lang="en-US" smtClean="0"/>
                        <a:t>IMRANA HASIBU KANKAARIBA</a:t>
                      </a:r>
                      <a:endParaRPr dirty="0" lang="en-US"/>
                    </a:p>
                  </a:txBody>
                </a:tc>
                <a:tc>
                  <a:txBody>
                    <a:bodyPr/>
                    <a:p>
                      <a:r>
                        <a:rPr dirty="0" lang="en-US" smtClean="0"/>
                        <a:t>UG0835323</a:t>
                      </a:r>
                      <a:endParaRPr dirty="0" lang="en-US"/>
                    </a:p>
                  </a:txBody>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Titre 1"/>
          <p:cNvSpPr>
            <a:spLocks noGrp="1"/>
          </p:cNvSpPr>
          <p:nvPr>
            <p:ph type="title"/>
          </p:nvPr>
        </p:nvSpPr>
        <p:spPr/>
        <p:txBody>
          <a:bodyPr>
            <a:normAutofit/>
          </a:bodyPr>
          <a:p>
            <a:pPr algn="l"/>
            <a:r>
              <a:rPr b="1" dirty="0" sz="2400" lang="en-US" u="sng" smtClean="0"/>
              <a:t>At the end of the lectures, colleagues should be able to understand:</a:t>
            </a:r>
            <a:endParaRPr b="1" dirty="0" sz="2400" lang="en-US" u="sng"/>
          </a:p>
        </p:txBody>
      </p:sp>
      <p:sp>
        <p:nvSpPr>
          <p:cNvPr id="1048589" name="Espace réservé du contenu 2"/>
          <p:cNvSpPr>
            <a:spLocks noGrp="1"/>
          </p:cNvSpPr>
          <p:nvPr>
            <p:ph idx="1"/>
          </p:nvPr>
        </p:nvSpPr>
        <p:spPr/>
        <p:txBody>
          <a:bodyPr/>
          <a:p>
            <a:r>
              <a:rPr dirty="0" lang="en-US" smtClean="0"/>
              <a:t>The application of AR in education</a:t>
            </a:r>
          </a:p>
          <a:p>
            <a:r>
              <a:rPr dirty="0" lang="en-US" smtClean="0"/>
              <a:t>Reasons to apply AR in education</a:t>
            </a:r>
          </a:p>
          <a:p>
            <a:r>
              <a:rPr dirty="0" lang="en-US" smtClean="0"/>
              <a:t>Application of AR in medicine</a:t>
            </a:r>
          </a:p>
          <a:p>
            <a:r>
              <a:rPr dirty="0" lang="en-US" smtClean="0"/>
              <a:t>Benefits of AR to patients and healthcare worker</a:t>
            </a:r>
          </a:p>
          <a:p>
            <a:r>
              <a:rPr dirty="0" lang="en-US" smtClean="0"/>
              <a:t>How AR can be used in entertainment</a:t>
            </a:r>
          </a:p>
          <a:p>
            <a:pPr indent="0" marL="0">
              <a:buNone/>
            </a:pPr>
            <a:endParaRPr dirty="0" lang="en-US" smtClean="0"/>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0" name="Title 1"/>
          <p:cNvSpPr>
            <a:spLocks noGrp="1"/>
          </p:cNvSpPr>
          <p:nvPr>
            <p:ph type="title"/>
          </p:nvPr>
        </p:nvSpPr>
        <p:spPr/>
        <p:txBody>
          <a:bodyPr>
            <a:normAutofit fontScale="93182"/>
          </a:bodyPr>
          <a:p>
            <a:r>
              <a:rPr dirty="0" lang="en-US"/>
              <a:t>1. Describe the applications of AR in education</a:t>
            </a:r>
          </a:p>
        </p:txBody>
      </p:sp>
      <p:sp>
        <p:nvSpPr>
          <p:cNvPr id="1048591" name="Content Placeholder 2"/>
          <p:cNvSpPr>
            <a:spLocks noGrp="1"/>
          </p:cNvSpPr>
          <p:nvPr>
            <p:ph idx="1"/>
          </p:nvPr>
        </p:nvSpPr>
        <p:spPr/>
        <p:txBody>
          <a:bodyPr/>
          <a:p>
            <a:r>
              <a:rPr dirty="0" lang="en-US" smtClean="0"/>
              <a:t>AR stands for Augmented reality, which means adding digital elements like images, sounds, or information to our view of the real world. It allows the user to interact with the digital elements as if they were part of the physical world. Teachers uses AR to explain to students what of reality by using images, videos, sounds, etc. </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2" name="Title 1"/>
          <p:cNvSpPr>
            <a:spLocks noGrp="1"/>
          </p:cNvSpPr>
          <p:nvPr>
            <p:ph type="title"/>
          </p:nvPr>
        </p:nvSpPr>
        <p:spPr/>
        <p:txBody>
          <a:bodyPr>
            <a:normAutofit fontScale="93182"/>
          </a:bodyPr>
          <a:p>
            <a:r>
              <a:rPr dirty="0" lang="en-US"/>
              <a:t>What are the reasons to apply AR in education </a:t>
            </a:r>
          </a:p>
        </p:txBody>
      </p:sp>
      <p:sp>
        <p:nvSpPr>
          <p:cNvPr id="1048593" name="Content Placeholder 2"/>
          <p:cNvSpPr>
            <a:spLocks noGrp="1"/>
          </p:cNvSpPr>
          <p:nvPr>
            <p:ph idx="1"/>
          </p:nvPr>
        </p:nvSpPr>
        <p:spPr/>
        <p:txBody>
          <a:bodyPr>
            <a:normAutofit lnSpcReduction="10000"/>
          </a:bodyPr>
          <a:p>
            <a:r>
              <a:rPr dirty="0" lang="en-US"/>
              <a:t>Enhanced learning Experience: AR technology enhances the learning experience by providing interactive and immersive content making it more engaging and effective for students</a:t>
            </a:r>
          </a:p>
          <a:p>
            <a:r>
              <a:rPr dirty="0" lang="en-US"/>
              <a:t>Improved engagement and interactivity </a:t>
            </a:r>
          </a:p>
          <a:p>
            <a:r>
              <a:rPr dirty="0" lang="en-US"/>
              <a:t>Visualization of abstract concepts</a:t>
            </a:r>
          </a:p>
          <a:p>
            <a:r>
              <a:rPr dirty="0" lang="en-US"/>
              <a:t>Simulation and laboratory experiments.</a:t>
            </a:r>
          </a:p>
          <a:p>
            <a:r>
              <a:rPr dirty="0" lang="en-US"/>
              <a:t>Cost friendly option.</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itle 1"/>
          <p:cNvSpPr>
            <a:spLocks noGrp="1"/>
          </p:cNvSpPr>
          <p:nvPr>
            <p:ph type="title"/>
          </p:nvPr>
        </p:nvSpPr>
        <p:spPr/>
        <p:txBody>
          <a:bodyPr>
            <a:normAutofit/>
          </a:bodyPr>
          <a:p>
            <a:r>
              <a:rPr dirty="0" sz="4000" lang="en-US"/>
              <a:t>List some of the application of AR in medicine </a:t>
            </a:r>
          </a:p>
        </p:txBody>
      </p:sp>
      <p:sp>
        <p:nvSpPr>
          <p:cNvPr id="1048595" name="Content Placeholder 2"/>
          <p:cNvSpPr>
            <a:spLocks noGrp="1"/>
          </p:cNvSpPr>
          <p:nvPr>
            <p:ph idx="1"/>
          </p:nvPr>
        </p:nvSpPr>
        <p:spPr/>
        <p:txBody>
          <a:bodyPr>
            <a:normAutofit lnSpcReduction="10000"/>
          </a:bodyPr>
          <a:p>
            <a:r>
              <a:rPr dirty="0" lang="en-US"/>
              <a:t>Surgical navigation: it helps surgeons visualize internal structures and organs in real time during surgical procedures</a:t>
            </a:r>
          </a:p>
          <a:p>
            <a:r>
              <a:rPr dirty="0" lang="en-US"/>
              <a:t>Medical training: AR can be used to create interactive and immersive training simulations for medical students, residents, and health care professionals.</a:t>
            </a:r>
          </a:p>
          <a:p>
            <a:r>
              <a:rPr dirty="0" lang="en-US"/>
              <a:t>Telemedicine: AR technology can facilitate remote consultations and medical procedures by providing real time visual guidance to healthcare providers.</a:t>
            </a:r>
          </a:p>
          <a:p>
            <a:r>
              <a:rPr dirty="0" lang="en-US"/>
              <a:t>Patients education: It can be used to educate patients about their medical condition, treatment options and surgical procedure.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6" name="Title 1"/>
          <p:cNvSpPr>
            <a:spLocks noGrp="1"/>
          </p:cNvSpPr>
          <p:nvPr>
            <p:ph type="title"/>
          </p:nvPr>
        </p:nvSpPr>
        <p:spPr/>
        <p:txBody>
          <a:bodyPr>
            <a:normAutofit/>
          </a:bodyPr>
          <a:p>
            <a:r>
              <a:rPr dirty="0" lang="en-US"/>
              <a:t>Describe the benefits of AR to patients and healthcare workers </a:t>
            </a:r>
          </a:p>
        </p:txBody>
      </p:sp>
      <p:sp>
        <p:nvSpPr>
          <p:cNvPr id="1048597" name="Content Placeholder 2"/>
          <p:cNvSpPr>
            <a:spLocks noGrp="1"/>
          </p:cNvSpPr>
          <p:nvPr>
            <p:ph idx="1"/>
          </p:nvPr>
        </p:nvSpPr>
        <p:spPr/>
        <p:txBody>
          <a:bodyPr/>
          <a:p>
            <a:r>
              <a:rPr dirty="0" lang="en-US"/>
              <a:t>The benefits of AR to patients and healthcare workers include enhance education and understanding, improved patients engagement and empowerment, better training and education for healthcare professionals, increase surgery precision and efficiency, and promoting of patient-centric care</a:t>
            </a:r>
          </a:p>
          <a:p>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8" name="Title 1"/>
          <p:cNvSpPr>
            <a:spLocks noGrp="1"/>
          </p:cNvSpPr>
          <p:nvPr>
            <p:ph type="title"/>
          </p:nvPr>
        </p:nvSpPr>
        <p:spPr/>
        <p:txBody>
          <a:bodyPr/>
          <a:p>
            <a:r>
              <a:rPr dirty="0" lang="en-US"/>
              <a:t>How AR can be used in Entertainment</a:t>
            </a:r>
          </a:p>
        </p:txBody>
      </p:sp>
      <p:sp>
        <p:nvSpPr>
          <p:cNvPr id="1048599" name="Content Placeholder 2"/>
          <p:cNvSpPr>
            <a:spLocks noGrp="1"/>
          </p:cNvSpPr>
          <p:nvPr>
            <p:ph idx="1"/>
          </p:nvPr>
        </p:nvSpPr>
        <p:spPr/>
        <p:txBody>
          <a:bodyPr/>
          <a:p>
            <a:r>
              <a:rPr dirty="0" lang="en-US"/>
              <a:t>Enhance interactivity: AR enables users to interact with virtual objects and characters in real time, blurring the line between the digital and physical worlds.</a:t>
            </a:r>
          </a:p>
          <a:p>
            <a:r>
              <a:rPr dirty="0" lang="en-US"/>
              <a:t>Social sharing: AR experiences in entertainment can easily be shared on social media platform, enables users to showcase their interactions with virtual content to friends and followers </a:t>
            </a:r>
          </a:p>
          <a:p>
            <a:r>
              <a:rPr dirty="0" lang="en-US"/>
              <a:t>Gamification: AR technology can gamify entertainment experience, turning passive consumption into </a:t>
            </a:r>
            <a:r>
              <a:rPr lang="en-US"/>
              <a:t>interactive gameplay. </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iSSAKA DRAMANI</dc:creator>
  <cp:lastModifiedBy>User</cp:lastModifiedBy>
  <dcterms:created xsi:type="dcterms:W3CDTF">2024-02-22T23:07:02Z</dcterms:created>
  <dcterms:modified xsi:type="dcterms:W3CDTF">2024-03-06T00:19:24Z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b8559b2c1c4d4987854e425571263e07</vt:lpwstr>
  </property>
</Properties>
</file>