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9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77" r:id="rId1"/>
  </p:sldMasterIdLst>
  <p:notesMasterIdLst>
    <p:notesMasterId r:id="rId2"/>
  </p:notesMasterIdLst>
  <p:sldIdLst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</p:sldIdLst>
  <p:sldSz type="screen16x9" cy="5143500" cx="9144000"/>
  <p:notesSz cx="6858000" cy="9144000"/>
  <p:embeddedFontLst>
    <p:embeddedFont>
      <p:font typeface="Forte" panose="03060902040502070203" pitchFamily="66" charset="0"/>
      <p:regular r:id="rId15"/>
    </p:embeddedFont>
    <p:embeddedFont>
      <p:font typeface="Inter" panose="020B0604020202020204" charset="0"/>
      <p:regular r:id="rId16"/>
      <p:bold r:id="rId17"/>
    </p:embeddedFont>
    <p:embeddedFont>
      <p:font typeface="Harlow Solid Italic" panose="04030604020F02020D02" pitchFamily="82" charset="0"/>
      <p:italic r:id="rId18"/>
    </p:embeddedFont>
    <p:embeddedFont>
      <p:font typeface="Arial Black" panose="020B0A04020102020204" pitchFamily="34" charset="0"/>
      <p:bold r:id="rId19"/>
    </p:embeddedFont>
    <p:embeddedFont>
      <p:font typeface="League Spartan" panose="020B0604020202020204" charset="0"/>
      <p:regular r:id="rId20"/>
      <p:bold r:id="rId21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2" autoAdjust="0"/>
    <p:restoredTop sz="94710" autoAdjust="0"/>
  </p:normalViewPr>
  <p:slideViewPr>
    <p:cSldViewPr snapToGrid="0">
      <p:cViewPr>
        <p:scale>
          <a:sx n="109" d="100"/>
          <a:sy n="109" d="100"/>
        </p:scale>
        <p:origin x="110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7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3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61;SLIDES_API213207894_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9" name="Google Shape;62;SLIDES_API21320789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70;SLIDES_API213207894_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8" name="Google Shape;71;SLIDES_API21320789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81;SLIDES_API213207894_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7" name="Google Shape;82;SLIDES_API21320789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92;SLIDES_API213207894_1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3" name="Google Shape;93;SLIDES_API21320789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01;SLIDES_API213207894_1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Google Shape;102;SLIDES_API21320789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10;SLIDES_API213207894_18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5" name="Google Shape;111;SLIDES_API21320789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19;SLIDES_API213207894_21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7" name="Google Shape;120;SLIDES_API21320789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134;SLIDES_API213207894_2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6" name="Google Shape;135;SLIDES_API21320789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57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algn="ctr"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8654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8655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algn="ctr"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algn="ctr"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algn="ctr"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algn="ctr"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algn="ctr"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algn="ctr"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algn="ctr"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algn="ctr"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64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algn="ctr"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algn="ctr"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algn="ctr"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algn="ctr"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algn="ctr"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algn="ctr"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algn="ctr"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algn="ctr"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id="1048665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24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59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660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62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67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id="1048668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63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70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71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72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64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74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5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57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58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5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8676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6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36;p9"/>
          <p:cNvSpPr/>
          <p:nvPr/>
        </p:nvSpPr>
        <p:spPr>
          <a:xfrm>
            <a:off x="4572000" y="-125"/>
            <a:ext cx="4572000" cy="51435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8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algn="ctr"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8679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680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id="1048681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0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/>
        </p:txBody>
      </p:sp>
      <p:sp>
        <p:nvSpPr>
          <p:cNvPr id="1048662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lvl="0">
              <a:buNone/>
              <a:defRPr sz="1000">
                <a:solidFill>
                  <a:schemeClr val="dk2"/>
                </a:solidFill>
              </a:defRPr>
            </a:lvl1pPr>
            <a:lvl2pPr algn="r" lvl="1">
              <a:buNone/>
              <a:defRPr sz="1000">
                <a:solidFill>
                  <a:schemeClr val="dk2"/>
                </a:solidFill>
              </a:defRPr>
            </a:lvl2pPr>
            <a:lvl3pPr algn="r" lvl="2">
              <a:buNone/>
              <a:defRPr sz="1000">
                <a:solidFill>
                  <a:schemeClr val="dk2"/>
                </a:solidFill>
              </a:defRPr>
            </a:lvl3pPr>
            <a:lvl4pPr algn="r" lvl="3">
              <a:buNone/>
              <a:defRPr sz="1000">
                <a:solidFill>
                  <a:schemeClr val="dk2"/>
                </a:solidFill>
              </a:defRPr>
            </a:lvl4pPr>
            <a:lvl5pPr algn="r" lvl="4">
              <a:buNone/>
              <a:defRPr sz="1000">
                <a:solidFill>
                  <a:schemeClr val="dk2"/>
                </a:solidFill>
              </a:defRPr>
            </a:lvl5pPr>
            <a:lvl6pPr algn="r" lvl="5">
              <a:buNone/>
              <a:defRPr sz="1000">
                <a:solidFill>
                  <a:schemeClr val="dk2"/>
                </a:solidFill>
              </a:defRPr>
            </a:lvl6pPr>
            <a:lvl7pPr algn="r" lvl="6">
              <a:buNone/>
              <a:defRPr sz="1000">
                <a:solidFill>
                  <a:schemeClr val="dk2"/>
                </a:solidFill>
              </a:defRPr>
            </a:lvl7pPr>
            <a:lvl8pPr algn="r" lvl="7">
              <a:buNone/>
              <a:defRPr sz="1000">
                <a:solidFill>
                  <a:schemeClr val="dk2"/>
                </a:solidFill>
              </a:defRPr>
            </a:lvl8pPr>
            <a:lvl9pPr algn="r" lvl="8">
              <a:buNone/>
              <a:defRPr sz="1000">
                <a:solidFill>
                  <a:schemeClr val="dk2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2315" b="14630"/>
          <a:stretch>
            <a:fillRect/>
          </a:stretch>
        </p:blipFill>
        <p:spPr>
          <a:xfrm>
            <a:off x="670560" y="341086"/>
            <a:ext cx="7802880" cy="4194628"/>
          </a:xfrm>
          <a:custGeom>
            <a:avLst/>
            <a:ahLst/>
            <a:rect l="l" t="t" r="r" b="b"/>
            <a:pathLst>
              <a:path w="7802880" h="2856822">
                <a:moveTo>
                  <a:pt x="5050270" y="1013870"/>
                </a:moveTo>
                <a:cubicBezTo>
                  <a:pt x="5006213" y="1017976"/>
                  <a:pt x="4969646" y="1051106"/>
                  <a:pt x="4940143" y="1113080"/>
                </a:cubicBezTo>
                <a:cubicBezTo>
                  <a:pt x="4910515" y="1175317"/>
                  <a:pt x="4896092" y="1273459"/>
                  <a:pt x="4896092" y="1406892"/>
                </a:cubicBezTo>
                <a:cubicBezTo>
                  <a:pt x="4896092" y="1529612"/>
                  <a:pt x="4910821" y="1618569"/>
                  <a:pt x="4940990" y="1673126"/>
                </a:cubicBezTo>
                <a:cubicBezTo>
                  <a:pt x="4971020" y="1727432"/>
                  <a:pt x="5008747" y="1750716"/>
                  <a:pt x="5054506" y="1743337"/>
                </a:cubicBezTo>
                <a:cubicBezTo>
                  <a:pt x="5094618" y="1736868"/>
                  <a:pt x="5127971" y="1703314"/>
                  <a:pt x="5155316" y="1643453"/>
                </a:cubicBezTo>
                <a:cubicBezTo>
                  <a:pt x="5182554" y="1583828"/>
                  <a:pt x="5195979" y="1487743"/>
                  <a:pt x="5195979" y="1355163"/>
                </a:cubicBezTo>
                <a:cubicBezTo>
                  <a:pt x="5195979" y="1232999"/>
                  <a:pt x="5181958" y="1144752"/>
                  <a:pt x="5153622" y="1090344"/>
                </a:cubicBezTo>
                <a:cubicBezTo>
                  <a:pt x="5125159" y="1035694"/>
                  <a:pt x="5090940" y="1010078"/>
                  <a:pt x="5050270" y="1013870"/>
                </a:cubicBezTo>
                <a:close/>
                <a:moveTo>
                  <a:pt x="2721490" y="980950"/>
                </a:moveTo>
                <a:cubicBezTo>
                  <a:pt x="2671219" y="976391"/>
                  <a:pt x="2629985" y="1005032"/>
                  <a:pt x="2596961" y="1066392"/>
                </a:cubicBezTo>
                <a:cubicBezTo>
                  <a:pt x="2564105" y="1127438"/>
                  <a:pt x="2547827" y="1223626"/>
                  <a:pt x="2547827" y="1355097"/>
                </a:cubicBezTo>
                <a:cubicBezTo>
                  <a:pt x="2547827" y="1488447"/>
                  <a:pt x="2563925" y="1589583"/>
                  <a:pt x="2596537" y="1658607"/>
                </a:cubicBezTo>
                <a:cubicBezTo>
                  <a:pt x="2629303" y="1727955"/>
                  <a:pt x="2669799" y="1767190"/>
                  <a:pt x="2718949" y="1775310"/>
                </a:cubicBezTo>
                <a:cubicBezTo>
                  <a:pt x="2768663" y="1783523"/>
                  <a:pt x="2809353" y="1758144"/>
                  <a:pt x="2841360" y="1698750"/>
                </a:cubicBezTo>
                <a:cubicBezTo>
                  <a:pt x="2873528" y="1639058"/>
                  <a:pt x="2889223" y="1537095"/>
                  <a:pt x="2889223" y="1393568"/>
                </a:cubicBezTo>
                <a:cubicBezTo>
                  <a:pt x="2889223" y="1259739"/>
                  <a:pt x="2873420" y="1158225"/>
                  <a:pt x="2840936" y="1089735"/>
                </a:cubicBezTo>
                <a:cubicBezTo>
                  <a:pt x="2808604" y="1021563"/>
                  <a:pt x="2768937" y="985253"/>
                  <a:pt x="2721490" y="980950"/>
                </a:cubicBezTo>
                <a:close/>
                <a:moveTo>
                  <a:pt x="3393270" y="653212"/>
                </a:moveTo>
                <a:cubicBezTo>
                  <a:pt x="3508771" y="659761"/>
                  <a:pt x="3624249" y="666707"/>
                  <a:pt x="3739749" y="673257"/>
                </a:cubicBezTo>
                <a:cubicBezTo>
                  <a:pt x="3739749" y="978759"/>
                  <a:pt x="3739749" y="1284262"/>
                  <a:pt x="3739749" y="1589764"/>
                </a:cubicBezTo>
                <a:cubicBezTo>
                  <a:pt x="3739749" y="1694388"/>
                  <a:pt x="3750084" y="1770310"/>
                  <a:pt x="3771093" y="1817496"/>
                </a:cubicBezTo>
                <a:cubicBezTo>
                  <a:pt x="3792160" y="1864814"/>
                  <a:pt x="3821345" y="1891776"/>
                  <a:pt x="3859196" y="1897808"/>
                </a:cubicBezTo>
                <a:cubicBezTo>
                  <a:pt x="3879816" y="1901095"/>
                  <a:pt x="3898525" y="1896700"/>
                  <a:pt x="3915424" y="1884582"/>
                </a:cubicBezTo>
                <a:cubicBezTo>
                  <a:pt x="3932276" y="1867191"/>
                  <a:pt x="3947195" y="1842549"/>
                  <a:pt x="3960428" y="1810912"/>
                </a:cubicBezTo>
                <a:cubicBezTo>
                  <a:pt x="3986826" y="1747807"/>
                  <a:pt x="3999820" y="1639815"/>
                  <a:pt x="3999820" y="1486906"/>
                </a:cubicBezTo>
                <a:cubicBezTo>
                  <a:pt x="3999820" y="1217470"/>
                  <a:pt x="3999820" y="948034"/>
                  <a:pt x="3999820" y="678599"/>
                </a:cubicBezTo>
                <a:cubicBezTo>
                  <a:pt x="4114756" y="672082"/>
                  <a:pt x="4229670" y="665169"/>
                  <a:pt x="4344606" y="658652"/>
                </a:cubicBezTo>
                <a:cubicBezTo>
                  <a:pt x="4344606" y="1202154"/>
                  <a:pt x="4344606" y="1745657"/>
                  <a:pt x="4344606" y="2289160"/>
                </a:cubicBezTo>
                <a:cubicBezTo>
                  <a:pt x="4237268" y="2310567"/>
                  <a:pt x="4130031" y="2332479"/>
                  <a:pt x="4022693" y="2353887"/>
                </a:cubicBezTo>
                <a:cubicBezTo>
                  <a:pt x="4022693" y="2263373"/>
                  <a:pt x="4022693" y="2172859"/>
                  <a:pt x="4022693" y="2082345"/>
                </a:cubicBezTo>
                <a:cubicBezTo>
                  <a:pt x="3987136" y="2170670"/>
                  <a:pt x="3952050" y="2242420"/>
                  <a:pt x="3916248" y="2296894"/>
                </a:cubicBezTo>
                <a:cubicBezTo>
                  <a:pt x="3903244" y="2311668"/>
                  <a:pt x="3887896" y="2322022"/>
                  <a:pt x="3877409" y="2334252"/>
                </a:cubicBezTo>
                <a:cubicBezTo>
                  <a:pt x="3828563" y="2372015"/>
                  <a:pt x="3768573" y="2383361"/>
                  <a:pt x="3697392" y="2368930"/>
                </a:cubicBezTo>
                <a:cubicBezTo>
                  <a:pt x="3602484" y="2349689"/>
                  <a:pt x="3528580" y="2282499"/>
                  <a:pt x="3474171" y="2169203"/>
                </a:cubicBezTo>
                <a:cubicBezTo>
                  <a:pt x="3420143" y="2056700"/>
                  <a:pt x="3393270" y="1894669"/>
                  <a:pt x="3393270" y="1682515"/>
                </a:cubicBezTo>
                <a:cubicBezTo>
                  <a:pt x="3393270" y="1339414"/>
                  <a:pt x="3393270" y="996313"/>
                  <a:pt x="3393270" y="653212"/>
                </a:cubicBezTo>
                <a:close/>
                <a:moveTo>
                  <a:pt x="2716407" y="579701"/>
                </a:moveTo>
                <a:cubicBezTo>
                  <a:pt x="2896576" y="589344"/>
                  <a:pt x="3032722" y="687846"/>
                  <a:pt x="3124728" y="876990"/>
                </a:cubicBezTo>
                <a:cubicBezTo>
                  <a:pt x="3199544" y="1031114"/>
                  <a:pt x="3235702" y="1218627"/>
                  <a:pt x="3235702" y="1436829"/>
                </a:cubicBezTo>
                <a:cubicBezTo>
                  <a:pt x="3235702" y="1682056"/>
                  <a:pt x="3190804" y="1875892"/>
                  <a:pt x="3098043" y="2014417"/>
                </a:cubicBezTo>
                <a:cubicBezTo>
                  <a:pt x="3006476" y="2151159"/>
                  <a:pt x="2879389" y="2201552"/>
                  <a:pt x="2717254" y="2168682"/>
                </a:cubicBezTo>
                <a:cubicBezTo>
                  <a:pt x="2572632" y="2139361"/>
                  <a:pt x="2456677" y="2054161"/>
                  <a:pt x="2366539" y="1917085"/>
                </a:cubicBezTo>
                <a:cubicBezTo>
                  <a:pt x="2257176" y="1749509"/>
                  <a:pt x="2202195" y="1548610"/>
                  <a:pt x="2202195" y="1311620"/>
                </a:cubicBezTo>
                <a:cubicBezTo>
                  <a:pt x="2202195" y="1090973"/>
                  <a:pt x="2248725" y="913462"/>
                  <a:pt x="2341126" y="776672"/>
                </a:cubicBezTo>
                <a:cubicBezTo>
                  <a:pt x="2434743" y="638081"/>
                  <a:pt x="2558830" y="571266"/>
                  <a:pt x="2716407" y="579701"/>
                </a:cubicBezTo>
                <a:close/>
                <a:moveTo>
                  <a:pt x="5162940" y="577110"/>
                </a:moveTo>
                <a:cubicBezTo>
                  <a:pt x="5283241" y="570671"/>
                  <a:pt x="5375567" y="641640"/>
                  <a:pt x="5442072" y="787997"/>
                </a:cubicBezTo>
                <a:cubicBezTo>
                  <a:pt x="5507849" y="932756"/>
                  <a:pt x="5540763" y="1114322"/>
                  <a:pt x="5540763" y="1334164"/>
                </a:cubicBezTo>
                <a:cubicBezTo>
                  <a:pt x="5540763" y="1576905"/>
                  <a:pt x="5504928" y="1768384"/>
                  <a:pt x="5433177" y="1909907"/>
                </a:cubicBezTo>
                <a:cubicBezTo>
                  <a:pt x="5360700" y="2052861"/>
                  <a:pt x="5270842" y="2136943"/>
                  <a:pt x="5161246" y="2159162"/>
                </a:cubicBezTo>
                <a:cubicBezTo>
                  <a:pt x="5108142" y="2169928"/>
                  <a:pt x="5059719" y="2164577"/>
                  <a:pt x="5015961" y="2142612"/>
                </a:cubicBezTo>
                <a:cubicBezTo>
                  <a:pt x="4972103" y="2120596"/>
                  <a:pt x="4933143" y="2081984"/>
                  <a:pt x="4898633" y="2027319"/>
                </a:cubicBezTo>
                <a:cubicBezTo>
                  <a:pt x="4898633" y="2274161"/>
                  <a:pt x="4898633" y="2521004"/>
                  <a:pt x="4898633" y="2767845"/>
                </a:cubicBezTo>
                <a:cubicBezTo>
                  <a:pt x="4782575" y="2797504"/>
                  <a:pt x="4666518" y="2827163"/>
                  <a:pt x="4550460" y="2856822"/>
                </a:cubicBezTo>
                <a:cubicBezTo>
                  <a:pt x="4550460" y="2120129"/>
                  <a:pt x="4550460" y="1383436"/>
                  <a:pt x="4550460" y="646742"/>
                </a:cubicBezTo>
                <a:cubicBezTo>
                  <a:pt x="4658053" y="640642"/>
                  <a:pt x="4765626" y="634170"/>
                  <a:pt x="4873219" y="628070"/>
                </a:cubicBezTo>
                <a:cubicBezTo>
                  <a:pt x="4873219" y="704687"/>
                  <a:pt x="4873219" y="781305"/>
                  <a:pt x="4873219" y="857923"/>
                </a:cubicBezTo>
                <a:cubicBezTo>
                  <a:pt x="4917959" y="758224"/>
                  <a:pt x="4958600" y="690232"/>
                  <a:pt x="4996054" y="654255"/>
                </a:cubicBezTo>
                <a:cubicBezTo>
                  <a:pt x="5046374" y="606109"/>
                  <a:pt x="5101942" y="580374"/>
                  <a:pt x="5162940" y="577110"/>
                </a:cubicBezTo>
                <a:close/>
                <a:moveTo>
                  <a:pt x="2016672" y="541483"/>
                </a:moveTo>
                <a:cubicBezTo>
                  <a:pt x="2067503" y="544204"/>
                  <a:pt x="2123094" y="572562"/>
                  <a:pt x="2183558" y="626730"/>
                </a:cubicBezTo>
                <a:cubicBezTo>
                  <a:pt x="2147909" y="755453"/>
                  <a:pt x="2112766" y="883392"/>
                  <a:pt x="2076818" y="1010175"/>
                </a:cubicBezTo>
                <a:cubicBezTo>
                  <a:pt x="2036074" y="979373"/>
                  <a:pt x="2003968" y="962697"/>
                  <a:pt x="1980245" y="960432"/>
                </a:cubicBezTo>
                <a:cubicBezTo>
                  <a:pt x="1935057" y="956117"/>
                  <a:pt x="1900257" y="981796"/>
                  <a:pt x="1875200" y="1037201"/>
                </a:cubicBezTo>
                <a:cubicBezTo>
                  <a:pt x="1839515" y="1114790"/>
                  <a:pt x="1821830" y="1264845"/>
                  <a:pt x="1821830" y="1487667"/>
                </a:cubicBezTo>
                <a:cubicBezTo>
                  <a:pt x="1821830" y="1643206"/>
                  <a:pt x="1821830" y="1798745"/>
                  <a:pt x="1821830" y="1954283"/>
                </a:cubicBezTo>
                <a:cubicBezTo>
                  <a:pt x="1706301" y="1931242"/>
                  <a:pt x="1590880" y="1907658"/>
                  <a:pt x="1475351" y="1884617"/>
                </a:cubicBezTo>
                <a:cubicBezTo>
                  <a:pt x="1475351" y="1437162"/>
                  <a:pt x="1475351" y="989708"/>
                  <a:pt x="1475351" y="542254"/>
                </a:cubicBezTo>
                <a:cubicBezTo>
                  <a:pt x="1582945" y="548355"/>
                  <a:pt x="1690517" y="554826"/>
                  <a:pt x="1798111" y="560927"/>
                </a:cubicBezTo>
                <a:cubicBezTo>
                  <a:pt x="1798111" y="636763"/>
                  <a:pt x="1798111" y="712599"/>
                  <a:pt x="1798111" y="788435"/>
                </a:cubicBezTo>
                <a:cubicBezTo>
                  <a:pt x="1829454" y="692237"/>
                  <a:pt x="1861197" y="626188"/>
                  <a:pt x="1894260" y="590918"/>
                </a:cubicBezTo>
                <a:cubicBezTo>
                  <a:pt x="1927450" y="555514"/>
                  <a:pt x="1968100" y="538884"/>
                  <a:pt x="2016672" y="541483"/>
                </a:cubicBezTo>
                <a:close/>
                <a:moveTo>
                  <a:pt x="7323987" y="307187"/>
                </a:moveTo>
                <a:cubicBezTo>
                  <a:pt x="7266946" y="309229"/>
                  <a:pt x="7225775" y="349978"/>
                  <a:pt x="7200306" y="429604"/>
                </a:cubicBezTo>
                <a:cubicBezTo>
                  <a:pt x="7174700" y="509655"/>
                  <a:pt x="7162184" y="656625"/>
                  <a:pt x="7162184" y="869980"/>
                </a:cubicBezTo>
                <a:cubicBezTo>
                  <a:pt x="7162184" y="1085645"/>
                  <a:pt x="7175894" y="1231043"/>
                  <a:pt x="7204118" y="1305481"/>
                </a:cubicBezTo>
                <a:cubicBezTo>
                  <a:pt x="7232171" y="1379467"/>
                  <a:pt x="7272577" y="1411787"/>
                  <a:pt x="7325682" y="1403029"/>
                </a:cubicBezTo>
                <a:cubicBezTo>
                  <a:pt x="7360708" y="1397252"/>
                  <a:pt x="7390865" y="1375677"/>
                  <a:pt x="7416749" y="1339061"/>
                </a:cubicBezTo>
                <a:cubicBezTo>
                  <a:pt x="7442538" y="1302578"/>
                  <a:pt x="7461252" y="1248415"/>
                  <a:pt x="7473507" y="1176830"/>
                </a:cubicBezTo>
                <a:cubicBezTo>
                  <a:pt x="7485729" y="1105444"/>
                  <a:pt x="7491721" y="996117"/>
                  <a:pt x="7491721" y="848737"/>
                </a:cubicBezTo>
                <a:cubicBezTo>
                  <a:pt x="7491721" y="632479"/>
                  <a:pt x="7477776" y="487949"/>
                  <a:pt x="7449788" y="414804"/>
                </a:cubicBezTo>
                <a:cubicBezTo>
                  <a:pt x="7421631" y="341220"/>
                  <a:pt x="7379900" y="305186"/>
                  <a:pt x="7323987" y="307187"/>
                </a:cubicBezTo>
                <a:close/>
                <a:moveTo>
                  <a:pt x="7335848" y="0"/>
                </a:moveTo>
                <a:cubicBezTo>
                  <a:pt x="7419432" y="0"/>
                  <a:pt x="7487976" y="13672"/>
                  <a:pt x="7541702" y="40302"/>
                </a:cubicBezTo>
                <a:cubicBezTo>
                  <a:pt x="7595288" y="66863"/>
                  <a:pt x="7638999" y="101022"/>
                  <a:pt x="7673008" y="142870"/>
                </a:cubicBezTo>
                <a:cubicBezTo>
                  <a:pt x="7706844" y="184504"/>
                  <a:pt x="7733480" y="228102"/>
                  <a:pt x="7753062" y="273758"/>
                </a:cubicBezTo>
                <a:cubicBezTo>
                  <a:pt x="7772564" y="319223"/>
                  <a:pt x="7788141" y="372341"/>
                  <a:pt x="7800078" y="433078"/>
                </a:cubicBezTo>
                <a:lnTo>
                  <a:pt x="7802880" y="452099"/>
                </a:lnTo>
                <a:lnTo>
                  <a:pt x="7802880" y="1181652"/>
                </a:lnTo>
                <a:lnTo>
                  <a:pt x="7770443" y="1315581"/>
                </a:lnTo>
                <a:cubicBezTo>
                  <a:pt x="7756152" y="1360499"/>
                  <a:pt x="7739485" y="1401150"/>
                  <a:pt x="7720447" y="1437568"/>
                </a:cubicBezTo>
                <a:cubicBezTo>
                  <a:pt x="7643254" y="1585232"/>
                  <a:pt x="7512956" y="1680093"/>
                  <a:pt x="7326529" y="1717914"/>
                </a:cubicBezTo>
                <a:cubicBezTo>
                  <a:pt x="7222017" y="1739117"/>
                  <a:pt x="7137542" y="1733896"/>
                  <a:pt x="7073235" y="1700824"/>
                </a:cubicBezTo>
                <a:cubicBezTo>
                  <a:pt x="7008650" y="1667610"/>
                  <a:pt x="6956102" y="1609057"/>
                  <a:pt x="6914821" y="1526304"/>
                </a:cubicBezTo>
                <a:cubicBezTo>
                  <a:pt x="6884640" y="1467205"/>
                  <a:pt x="6861689" y="1382631"/>
                  <a:pt x="6844932" y="1273018"/>
                </a:cubicBezTo>
                <a:cubicBezTo>
                  <a:pt x="6828111" y="1162994"/>
                  <a:pt x="6819941" y="1039702"/>
                  <a:pt x="6819941" y="903532"/>
                </a:cubicBezTo>
                <a:cubicBezTo>
                  <a:pt x="6819941" y="568713"/>
                  <a:pt x="6861689" y="332346"/>
                  <a:pt x="6947435" y="197780"/>
                </a:cubicBezTo>
                <a:cubicBezTo>
                  <a:pt x="7032025" y="65030"/>
                  <a:pt x="7161903" y="0"/>
                  <a:pt x="7335848" y="0"/>
                </a:cubicBezTo>
                <a:close/>
                <a:moveTo>
                  <a:pt x="6449742" y="0"/>
                </a:moveTo>
                <a:cubicBezTo>
                  <a:pt x="6449742" y="621960"/>
                  <a:pt x="6449742" y="1243920"/>
                  <a:pt x="6449742" y="1865880"/>
                </a:cubicBezTo>
                <a:cubicBezTo>
                  <a:pt x="6333365" y="1889090"/>
                  <a:pt x="6217098" y="1912847"/>
                  <a:pt x="6100721" y="1936058"/>
                </a:cubicBezTo>
                <a:cubicBezTo>
                  <a:pt x="6100721" y="1513181"/>
                  <a:pt x="6100721" y="1090304"/>
                  <a:pt x="6100721" y="667427"/>
                </a:cubicBezTo>
                <a:cubicBezTo>
                  <a:pt x="6043814" y="737166"/>
                  <a:pt x="5989683" y="795622"/>
                  <a:pt x="5936800" y="841223"/>
                </a:cubicBezTo>
                <a:cubicBezTo>
                  <a:pt x="5883696" y="887015"/>
                  <a:pt x="5817832" y="933524"/>
                  <a:pt x="5738146" y="979554"/>
                </a:cubicBezTo>
                <a:cubicBezTo>
                  <a:pt x="5738146" y="829544"/>
                  <a:pt x="5738146" y="679534"/>
                  <a:pt x="5738146" y="529525"/>
                </a:cubicBezTo>
                <a:cubicBezTo>
                  <a:pt x="5855503" y="463622"/>
                  <a:pt x="5946401" y="388411"/>
                  <a:pt x="6011772" y="304034"/>
                </a:cubicBezTo>
                <a:cubicBezTo>
                  <a:pt x="6076610" y="220343"/>
                  <a:pt x="6127418" y="119089"/>
                  <a:pt x="6164256" y="0"/>
                </a:cubicBezTo>
                <a:cubicBezTo>
                  <a:pt x="6259418" y="0"/>
                  <a:pt x="6354580" y="0"/>
                  <a:pt x="6449742" y="0"/>
                </a:cubicBezTo>
                <a:close/>
                <a:moveTo>
                  <a:pt x="666335" y="0"/>
                </a:moveTo>
                <a:cubicBezTo>
                  <a:pt x="803571" y="0"/>
                  <a:pt x="906313" y="17228"/>
                  <a:pt x="974269" y="52643"/>
                </a:cubicBezTo>
                <a:cubicBezTo>
                  <a:pt x="1042447" y="88172"/>
                  <a:pt x="1098861" y="144134"/>
                  <a:pt x="1143697" y="220078"/>
                </a:cubicBezTo>
                <a:cubicBezTo>
                  <a:pt x="1188860" y="296577"/>
                  <a:pt x="1222270" y="393984"/>
                  <a:pt x="1244930" y="511662"/>
                </a:cubicBezTo>
                <a:cubicBezTo>
                  <a:pt x="1121607" y="536758"/>
                  <a:pt x="998212" y="560679"/>
                  <a:pt x="874731" y="583218"/>
                </a:cubicBezTo>
                <a:cubicBezTo>
                  <a:pt x="859414" y="516874"/>
                  <a:pt x="833821" y="465310"/>
                  <a:pt x="797218" y="429151"/>
                </a:cubicBezTo>
                <a:cubicBezTo>
                  <a:pt x="760758" y="393136"/>
                  <a:pt x="714341" y="373911"/>
                  <a:pt x="657863" y="371508"/>
                </a:cubicBezTo>
                <a:cubicBezTo>
                  <a:pt x="573712" y="367929"/>
                  <a:pt x="507039" y="404305"/>
                  <a:pt x="456668" y="479377"/>
                </a:cubicBezTo>
                <a:cubicBezTo>
                  <a:pt x="406728" y="553807"/>
                  <a:pt x="381696" y="674000"/>
                  <a:pt x="381696" y="840732"/>
                </a:cubicBezTo>
                <a:cubicBezTo>
                  <a:pt x="381696" y="1017885"/>
                  <a:pt x="406861" y="1147982"/>
                  <a:pt x="457515" y="1231520"/>
                </a:cubicBezTo>
                <a:cubicBezTo>
                  <a:pt x="508582" y="1315737"/>
                  <a:pt x="578486" y="1366128"/>
                  <a:pt x="668876" y="1380509"/>
                </a:cubicBezTo>
                <a:cubicBezTo>
                  <a:pt x="711811" y="1387339"/>
                  <a:pt x="752750" y="1385494"/>
                  <a:pt x="791711" y="1374524"/>
                </a:cubicBezTo>
                <a:cubicBezTo>
                  <a:pt x="830713" y="1363543"/>
                  <a:pt x="875302" y="1340826"/>
                  <a:pt x="925559" y="1306458"/>
                </a:cubicBezTo>
                <a:cubicBezTo>
                  <a:pt x="925559" y="1251725"/>
                  <a:pt x="925559" y="1196992"/>
                  <a:pt x="925559" y="1142258"/>
                </a:cubicBezTo>
                <a:cubicBezTo>
                  <a:pt x="839976" y="1131352"/>
                  <a:pt x="754459" y="1119934"/>
                  <a:pt x="668876" y="1109028"/>
                </a:cubicBezTo>
                <a:cubicBezTo>
                  <a:pt x="668876" y="991579"/>
                  <a:pt x="668876" y="874130"/>
                  <a:pt x="668876" y="756681"/>
                </a:cubicBezTo>
                <a:cubicBezTo>
                  <a:pt x="866570" y="773820"/>
                  <a:pt x="1064179" y="791921"/>
                  <a:pt x="1261873" y="809060"/>
                </a:cubicBezTo>
                <a:cubicBezTo>
                  <a:pt x="1261873" y="1066395"/>
                  <a:pt x="1261873" y="1323730"/>
                  <a:pt x="1261873" y="1581064"/>
                </a:cubicBezTo>
                <a:cubicBezTo>
                  <a:pt x="1148759" y="1673380"/>
                  <a:pt x="1048081" y="1729755"/>
                  <a:pt x="960715" y="1751871"/>
                </a:cubicBezTo>
                <a:cubicBezTo>
                  <a:pt x="873534" y="1773941"/>
                  <a:pt x="770005" y="1771827"/>
                  <a:pt x="650239" y="1747529"/>
                </a:cubicBezTo>
                <a:cubicBezTo>
                  <a:pt x="502793" y="1717616"/>
                  <a:pt x="383332" y="1658977"/>
                  <a:pt x="289782" y="1575571"/>
                </a:cubicBezTo>
                <a:cubicBezTo>
                  <a:pt x="196971" y="1492823"/>
                  <a:pt x="125503" y="1383837"/>
                  <a:pt x="73762" y="1249130"/>
                </a:cubicBezTo>
                <a:cubicBezTo>
                  <a:pt x="48163" y="1182481"/>
                  <a:pt x="28996" y="1112405"/>
                  <a:pt x="16230" y="1038763"/>
                </a:cubicBezTo>
                <a:lnTo>
                  <a:pt x="0" y="842173"/>
                </a:lnTo>
                <a:lnTo>
                  <a:pt x="0" y="738937"/>
                </a:lnTo>
                <a:lnTo>
                  <a:pt x="2356" y="683713"/>
                </a:lnTo>
                <a:cubicBezTo>
                  <a:pt x="12869" y="564873"/>
                  <a:pt x="39125" y="459302"/>
                  <a:pt x="80963" y="366362"/>
                </a:cubicBezTo>
                <a:cubicBezTo>
                  <a:pt x="137414" y="240959"/>
                  <a:pt x="219138" y="145447"/>
                  <a:pt x="326632" y="78745"/>
                </a:cubicBezTo>
                <a:cubicBezTo>
                  <a:pt x="411041" y="26939"/>
                  <a:pt x="524016" y="0"/>
                  <a:pt x="666335" y="0"/>
                </a:cubicBezTo>
                <a:close/>
              </a:path>
            </a:pathLst>
          </a:cu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algn="ctr" blurRad="107950" dir="5400000" dist="12700">
              <a:srgbClr val="000000"/>
            </a:outerShdw>
            <a:reflection algn="bl" blurRad="6350" dir="5400000" endA="300" endPos="35000" rotWithShape="0" stA="52000" sy="-100000"/>
          </a:effectLst>
          <a:scene3d>
            <a:camera prst="perspectiveRelaxedModerately"/>
            <a:lightRig dir="t" rig="sof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</p:pic>
      <p:sp>
        <p:nvSpPr>
          <p:cNvPr id="1048580" name="TextBox 1"/>
          <p:cNvSpPr txBox="1"/>
          <p:nvPr/>
        </p:nvSpPr>
        <p:spPr>
          <a:xfrm>
            <a:off x="0" y="420914"/>
            <a:ext cx="9144000" cy="7694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400" lang="en-US" smtClean="0">
                <a:effectLst>
                  <a:outerShdw algn="t" blurRad="50800" dir="5400000" dist="38100" rotWithShape="0">
                    <a:prstClr val="black">
                      <a:alpha val="40000"/>
                    </a:prstClr>
                  </a:outerShdw>
                </a:effectLst>
                <a:latin typeface="Harlow Solid Italic" panose="04030604020F02020D02" pitchFamily="82" charset="0"/>
              </a:rPr>
              <a:t>Welcome</a:t>
            </a:r>
            <a:r>
              <a:rPr dirty="0" sz="4400" lang="en-US" smtClean="0">
                <a:latin typeface="Harlow Solid Italic" panose="04030604020F02020D02" pitchFamily="82" charset="0"/>
              </a:rPr>
              <a:t> </a:t>
            </a:r>
            <a:r>
              <a:rPr dirty="0" lang="en-US" smtClean="0">
                <a:latin typeface="Harlow Solid Italic" panose="04030604020F02020D02" pitchFamily="82" charset="0"/>
              </a:rPr>
              <a:t> </a:t>
            </a:r>
            <a:r>
              <a:rPr dirty="0" sz="40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Harlow Solid Italic" panose="04030604020F02020D02" pitchFamily="82" charset="0"/>
              </a:rPr>
              <a:t>To</a:t>
            </a:r>
            <a:endParaRPr dirty="0" sz="40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Harlow Solid Italic" panose="04030604020F02020D02" pitchFamily="82" charset="0"/>
            </a:endParaRPr>
          </a:p>
        </p:txBody>
      </p:sp>
      <p:sp>
        <p:nvSpPr>
          <p:cNvPr id="1048581" name="TextBox 3"/>
          <p:cNvSpPr txBox="1"/>
          <p:nvPr/>
        </p:nvSpPr>
        <p:spPr>
          <a:xfrm>
            <a:off x="1857828" y="3827828"/>
            <a:ext cx="3998686" cy="707886"/>
          </a:xfrm>
          <a:prstGeom prst="rect"/>
          <a:noFill/>
        </p:spPr>
        <p:txBody>
          <a:bodyPr rtlCol="0" wrap="square">
            <a:spAutoFit/>
            <a:scene3d>
              <a:camera prst="perspectiveFront"/>
              <a:lightRig dir="t" rig="threePt"/>
            </a:scene3d>
          </a:bodyPr>
          <a:p>
            <a:pPr algn="ctr"/>
            <a:r>
              <a:rPr dirty="0" sz="40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  <a:reflection algn="bl" blurRad="6350" dir="5400000" endA="300" endPos="45500" rotWithShape="0" stA="55000" sy="-100000"/>
                </a:effectLst>
                <a:latin typeface="Forte" panose="03060902040502070203" pitchFamily="66" charset="0"/>
              </a:rPr>
              <a:t>Presentation</a:t>
            </a:r>
            <a:endParaRPr dirty="0" sz="40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  <a:reflection algn="bl" blurRad="6350" dir="5400000" endA="300" endPos="45500" rotWithShape="0" stA="55000" sy="-100000"/>
              </a:effectLst>
              <a:latin typeface="Forte" panose="03060902040502070203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4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14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000" fill="hold" id="15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6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2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2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25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26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27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28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29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3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1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32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3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34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0" grpId="0"/>
      <p:bldP spid="104858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137;p21"/>
          <p:cNvSpPr txBox="1"/>
          <p:nvPr/>
        </p:nvSpPr>
        <p:spPr>
          <a:xfrm>
            <a:off x="381000" y="381000"/>
            <a:ext cx="82551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">
                <a:latin typeface="League Spartan"/>
                <a:ea typeface="League Spartan"/>
                <a:cs typeface="League Spartan"/>
                <a:sym typeface="League Spartan"/>
              </a:rPr>
              <a:t>Benefits of IoT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48639" name="Google Shape;138;p21"/>
          <p:cNvSpPr txBox="1"/>
          <p:nvPr/>
        </p:nvSpPr>
        <p:spPr>
          <a:xfrm>
            <a:off x="508000" y="1270000"/>
            <a:ext cx="4064100" cy="3174900"/>
          </a:xfrm>
          <a:prstGeom prst="rect"/>
          <a:solidFill>
            <a:srgbClr val="0254DB"/>
          </a:solidFill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48640" name="Google Shape;139;p21"/>
          <p:cNvSpPr txBox="1"/>
          <p:nvPr/>
        </p:nvSpPr>
        <p:spPr>
          <a:xfrm>
            <a:off x="4318000" y="1270000"/>
            <a:ext cx="4064100" cy="3174900"/>
          </a:xfrm>
          <a:prstGeom prst="rect"/>
          <a:solidFill>
            <a:srgbClr val="A54657"/>
          </a:solidFill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48641" name="Google Shape;140;p21"/>
          <p:cNvSpPr txBox="1"/>
          <p:nvPr/>
        </p:nvSpPr>
        <p:spPr>
          <a:xfrm>
            <a:off x="635000" y="1524000"/>
            <a:ext cx="38100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Advantages of IoT</a:t>
            </a:r>
            <a:endParaRPr b="1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48642" name="Google Shape;141;p21"/>
          <p:cNvSpPr txBox="1"/>
          <p:nvPr/>
        </p:nvSpPr>
        <p:spPr>
          <a:xfrm>
            <a:off x="4572000" y="1524000"/>
            <a:ext cx="38100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Challenges of IoT</a:t>
            </a:r>
            <a:endParaRPr b="1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48643" name="Google Shape;142;p21"/>
          <p:cNvSpPr txBox="1"/>
          <p:nvPr/>
        </p:nvSpPr>
        <p:spPr>
          <a:xfrm>
            <a:off x="508000" y="1905000"/>
            <a:ext cx="3810000" cy="2159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sz="1100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IoT improves efficiency by automating processes and reducing manual labor.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sz="1100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IoT enhances productivity by providing real-time data and insights for decision-making.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sz="1100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IoT offers convenience through remote monitoring and control of devices and systems.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8644" name="Google Shape;143;p21"/>
          <p:cNvSpPr txBox="1"/>
          <p:nvPr/>
        </p:nvSpPr>
        <p:spPr>
          <a:xfrm>
            <a:off x="4445000" y="1905000"/>
            <a:ext cx="3810000" cy="2159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sz="1100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IoT security concerns such as data privacy and potential hacking risks.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sz="1100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IoT implementation costs can be high initially for devices, infrastructure, and software.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sz="1100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IoT compatibility issues may arise when integrating different devices from various manufacturers.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extBox 1"/>
          <p:cNvSpPr txBox="1"/>
          <p:nvPr/>
        </p:nvSpPr>
        <p:spPr>
          <a:xfrm>
            <a:off x="-76202" y="1565030"/>
            <a:ext cx="9220201" cy="1815882"/>
          </a:xfrm>
          <a:prstGeom prst="rect"/>
          <a:noFill/>
        </p:spPr>
        <p:txBody>
          <a:bodyPr rtlCol="0" wrap="square">
            <a:spAutoFit/>
          </a:bodyPr>
          <a:p>
            <a:pPr algn="ctr" lvl="1"/>
            <a:r>
              <a:rPr dirty="0" lang="en-US" smtClean="0"/>
              <a:t>1. </a:t>
            </a:r>
            <a:r>
              <a:rPr dirty="0" lang="en-US" err="1" smtClean="0"/>
              <a:t>Abdulai</a:t>
            </a:r>
            <a:r>
              <a:rPr dirty="0" lang="en-US" smtClean="0"/>
              <a:t> </a:t>
            </a:r>
            <a:r>
              <a:rPr dirty="0" lang="en-US" err="1" smtClean="0"/>
              <a:t>muntari</a:t>
            </a:r>
            <a:r>
              <a:rPr dirty="0" lang="en-US" smtClean="0"/>
              <a:t> </a:t>
            </a:r>
            <a:r>
              <a:rPr dirty="0" lang="en-US" err="1" smtClean="0"/>
              <a:t>wadud</a:t>
            </a:r>
            <a:r>
              <a:rPr dirty="0" lang="en-US" smtClean="0"/>
              <a:t>                      </a:t>
            </a:r>
            <a:r>
              <a:rPr dirty="0" lang="en-US" smtClean="0"/>
              <a:t>UG0808223 </a:t>
            </a:r>
            <a:endParaRPr dirty="0" lang="en-US" smtClean="0"/>
          </a:p>
          <a:p>
            <a:pPr algn="ctr" lvl="1"/>
            <a:r>
              <a:rPr dirty="0" lang="en-US" smtClean="0"/>
              <a:t>2</a:t>
            </a:r>
            <a:r>
              <a:rPr dirty="0" lang="en-US" smtClean="0"/>
              <a:t>. Saeed </a:t>
            </a:r>
            <a:r>
              <a:rPr dirty="0" lang="en-US" err="1" smtClean="0"/>
              <a:t>abdul</a:t>
            </a:r>
            <a:r>
              <a:rPr dirty="0" lang="en-US" smtClean="0"/>
              <a:t> hafiz </a:t>
            </a:r>
            <a:r>
              <a:rPr dirty="0" lang="en-US" err="1" smtClean="0"/>
              <a:t>angaamwine</a:t>
            </a:r>
            <a:r>
              <a:rPr dirty="0" lang="en-US" smtClean="0"/>
              <a:t>        UG0825723</a:t>
            </a:r>
          </a:p>
          <a:p>
            <a:pPr algn="ctr" lvl="1"/>
            <a:r>
              <a:rPr dirty="0" lang="en-US" smtClean="0"/>
              <a:t>3. Mensah </a:t>
            </a:r>
            <a:r>
              <a:rPr dirty="0" lang="en-US" err="1" smtClean="0"/>
              <a:t>opoku</a:t>
            </a:r>
            <a:r>
              <a:rPr dirty="0" lang="en-US" smtClean="0"/>
              <a:t> Alfred                        UG0837123</a:t>
            </a:r>
          </a:p>
          <a:p>
            <a:pPr algn="ctr" lvl="1"/>
            <a:r>
              <a:rPr dirty="0" lang="en-US" smtClean="0"/>
              <a:t>4. </a:t>
            </a:r>
            <a:r>
              <a:rPr dirty="0" lang="en-US" err="1" smtClean="0"/>
              <a:t>Iddrisu</a:t>
            </a:r>
            <a:r>
              <a:rPr dirty="0" lang="en-US" smtClean="0"/>
              <a:t> </a:t>
            </a:r>
            <a:r>
              <a:rPr dirty="0" lang="en-US" err="1" smtClean="0"/>
              <a:t>suguru</a:t>
            </a:r>
            <a:r>
              <a:rPr dirty="0" lang="en-US" smtClean="0"/>
              <a:t> </a:t>
            </a:r>
            <a:r>
              <a:rPr dirty="0" lang="en-US" err="1" smtClean="0"/>
              <a:t>saibu</a:t>
            </a:r>
            <a:r>
              <a:rPr dirty="0" lang="en-US" smtClean="0"/>
              <a:t>                          UG0865523</a:t>
            </a:r>
          </a:p>
          <a:p>
            <a:pPr algn="ctr" lvl="1"/>
            <a:r>
              <a:rPr dirty="0" lang="en-US" smtClean="0"/>
              <a:t> 5. </a:t>
            </a:r>
            <a:r>
              <a:rPr dirty="0" lang="en-US" err="1" smtClean="0"/>
              <a:t>Abubakari</a:t>
            </a:r>
            <a:r>
              <a:rPr dirty="0" lang="en-US" smtClean="0"/>
              <a:t> </a:t>
            </a:r>
            <a:r>
              <a:rPr dirty="0" lang="en-US" err="1" smtClean="0"/>
              <a:t>osman</a:t>
            </a:r>
            <a:r>
              <a:rPr dirty="0" lang="en-US" smtClean="0"/>
              <a:t>                              UG0835123</a:t>
            </a:r>
            <a:endParaRPr dirty="0" lang="en-US" smtClean="0"/>
          </a:p>
          <a:p>
            <a:pPr algn="ctr" lvl="1"/>
            <a:r>
              <a:rPr dirty="0" lang="en-US" smtClean="0"/>
              <a:t>6.</a:t>
            </a:r>
            <a:r>
              <a:rPr dirty="0" lang="en-US" smtClean="0"/>
              <a:t> </a:t>
            </a:r>
            <a:r>
              <a:rPr dirty="0" lang="en-US" smtClean="0"/>
              <a:t>Nuobatolo Gaeten                             </a:t>
            </a:r>
            <a:r>
              <a:rPr dirty="0" lang="en-US" smtClean="0"/>
              <a:t>UG0789723</a:t>
            </a:r>
          </a:p>
          <a:p>
            <a:pPr algn="ctr" lvl="1"/>
            <a:r>
              <a:rPr dirty="0" lang="en-US" smtClean="0"/>
              <a:t>7. </a:t>
            </a:r>
            <a:r>
              <a:rPr dirty="0" lang="en-US" err="1" smtClean="0"/>
              <a:t>Aweisu</a:t>
            </a:r>
            <a:r>
              <a:rPr dirty="0" lang="en-US" smtClean="0"/>
              <a:t> </a:t>
            </a:r>
            <a:r>
              <a:rPr dirty="0" lang="en-US"/>
              <a:t>Abdul </a:t>
            </a:r>
            <a:r>
              <a:rPr dirty="0" lang="en-US" smtClean="0"/>
              <a:t>Rashad                       </a:t>
            </a:r>
            <a:r>
              <a:rPr dirty="0" lang="en-US"/>
              <a:t>UG0843323</a:t>
            </a:r>
            <a:endParaRPr dirty="0" lang="en-US" smtClean="0"/>
          </a:p>
          <a:p>
            <a:pPr algn="ctr"/>
            <a:endParaRPr dirty="0" lang="en-US"/>
          </a:p>
        </p:txBody>
      </p:sp>
      <p:sp>
        <p:nvSpPr>
          <p:cNvPr id="1048648" name="TextBox 2"/>
          <p:cNvSpPr txBox="1"/>
          <p:nvPr/>
        </p:nvSpPr>
        <p:spPr>
          <a:xfrm>
            <a:off x="14652" y="767861"/>
            <a:ext cx="9038492" cy="461665"/>
          </a:xfrm>
          <a:prstGeom prst="rect"/>
          <a:noFill/>
          <a:scene3d>
            <a:camera prst="orthographicFront"/>
            <a:lightRig dir="t" rig="threePt"/>
          </a:scene3d>
          <a:sp3d/>
        </p:spPr>
        <p:txBody>
          <a:bodyPr rtlCol="0" wrap="square">
            <a:spAutoFit/>
          </a:bodyPr>
          <a:p>
            <a:pPr algn="ctr"/>
            <a:r>
              <a:rPr b="1" dirty="0" sz="24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Group 10 Members</a:t>
            </a:r>
            <a:endParaRPr b="1" dirty="0" sz="24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5862"/>
            <a:ext cx="9144000" cy="5143500"/>
          </a:xfrm>
          <a:prstGeom prst="rect"/>
        </p:spPr>
      </p:pic>
      <p:pic>
        <p:nvPicPr>
          <p:cNvPr id="2097158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 t="2315" b="14630"/>
          <a:stretch>
            <a:fillRect/>
          </a:stretch>
        </p:blipFill>
        <p:spPr>
          <a:xfrm>
            <a:off x="670560" y="341086"/>
            <a:ext cx="7802880" cy="4194628"/>
          </a:xfrm>
          <a:custGeom>
            <a:avLst/>
            <a:ahLst/>
            <a:rect l="l" t="t" r="r" b="b"/>
            <a:pathLst>
              <a:path w="7802880" h="2856822">
                <a:moveTo>
                  <a:pt x="5050270" y="1013870"/>
                </a:moveTo>
                <a:cubicBezTo>
                  <a:pt x="5006213" y="1017976"/>
                  <a:pt x="4969646" y="1051106"/>
                  <a:pt x="4940143" y="1113080"/>
                </a:cubicBezTo>
                <a:cubicBezTo>
                  <a:pt x="4910515" y="1175317"/>
                  <a:pt x="4896092" y="1273459"/>
                  <a:pt x="4896092" y="1406892"/>
                </a:cubicBezTo>
                <a:cubicBezTo>
                  <a:pt x="4896092" y="1529612"/>
                  <a:pt x="4910821" y="1618569"/>
                  <a:pt x="4940990" y="1673126"/>
                </a:cubicBezTo>
                <a:cubicBezTo>
                  <a:pt x="4971020" y="1727432"/>
                  <a:pt x="5008747" y="1750716"/>
                  <a:pt x="5054506" y="1743337"/>
                </a:cubicBezTo>
                <a:cubicBezTo>
                  <a:pt x="5094618" y="1736868"/>
                  <a:pt x="5127971" y="1703314"/>
                  <a:pt x="5155316" y="1643453"/>
                </a:cubicBezTo>
                <a:cubicBezTo>
                  <a:pt x="5182554" y="1583828"/>
                  <a:pt x="5195979" y="1487743"/>
                  <a:pt x="5195979" y="1355163"/>
                </a:cubicBezTo>
                <a:cubicBezTo>
                  <a:pt x="5195979" y="1232999"/>
                  <a:pt x="5181958" y="1144752"/>
                  <a:pt x="5153622" y="1090344"/>
                </a:cubicBezTo>
                <a:cubicBezTo>
                  <a:pt x="5125159" y="1035694"/>
                  <a:pt x="5090940" y="1010078"/>
                  <a:pt x="5050270" y="1013870"/>
                </a:cubicBezTo>
                <a:close/>
                <a:moveTo>
                  <a:pt x="2721490" y="980950"/>
                </a:moveTo>
                <a:cubicBezTo>
                  <a:pt x="2671219" y="976391"/>
                  <a:pt x="2629985" y="1005032"/>
                  <a:pt x="2596961" y="1066392"/>
                </a:cubicBezTo>
                <a:cubicBezTo>
                  <a:pt x="2564105" y="1127438"/>
                  <a:pt x="2547827" y="1223626"/>
                  <a:pt x="2547827" y="1355097"/>
                </a:cubicBezTo>
                <a:cubicBezTo>
                  <a:pt x="2547827" y="1488447"/>
                  <a:pt x="2563925" y="1589583"/>
                  <a:pt x="2596537" y="1658607"/>
                </a:cubicBezTo>
                <a:cubicBezTo>
                  <a:pt x="2629303" y="1727955"/>
                  <a:pt x="2669799" y="1767190"/>
                  <a:pt x="2718949" y="1775310"/>
                </a:cubicBezTo>
                <a:cubicBezTo>
                  <a:pt x="2768663" y="1783523"/>
                  <a:pt x="2809353" y="1758144"/>
                  <a:pt x="2841360" y="1698750"/>
                </a:cubicBezTo>
                <a:cubicBezTo>
                  <a:pt x="2873528" y="1639058"/>
                  <a:pt x="2889223" y="1537095"/>
                  <a:pt x="2889223" y="1393568"/>
                </a:cubicBezTo>
                <a:cubicBezTo>
                  <a:pt x="2889223" y="1259739"/>
                  <a:pt x="2873420" y="1158225"/>
                  <a:pt x="2840936" y="1089735"/>
                </a:cubicBezTo>
                <a:cubicBezTo>
                  <a:pt x="2808604" y="1021563"/>
                  <a:pt x="2768937" y="985253"/>
                  <a:pt x="2721490" y="980950"/>
                </a:cubicBezTo>
                <a:close/>
                <a:moveTo>
                  <a:pt x="3393270" y="653212"/>
                </a:moveTo>
                <a:cubicBezTo>
                  <a:pt x="3508771" y="659761"/>
                  <a:pt x="3624249" y="666707"/>
                  <a:pt x="3739749" y="673257"/>
                </a:cubicBezTo>
                <a:cubicBezTo>
                  <a:pt x="3739749" y="978759"/>
                  <a:pt x="3739749" y="1284262"/>
                  <a:pt x="3739749" y="1589764"/>
                </a:cubicBezTo>
                <a:cubicBezTo>
                  <a:pt x="3739749" y="1694388"/>
                  <a:pt x="3750084" y="1770310"/>
                  <a:pt x="3771093" y="1817496"/>
                </a:cubicBezTo>
                <a:cubicBezTo>
                  <a:pt x="3792160" y="1864814"/>
                  <a:pt x="3821345" y="1891776"/>
                  <a:pt x="3859196" y="1897808"/>
                </a:cubicBezTo>
                <a:cubicBezTo>
                  <a:pt x="3879816" y="1901095"/>
                  <a:pt x="3898525" y="1896700"/>
                  <a:pt x="3915424" y="1884582"/>
                </a:cubicBezTo>
                <a:cubicBezTo>
                  <a:pt x="3932276" y="1867191"/>
                  <a:pt x="3947195" y="1842549"/>
                  <a:pt x="3960428" y="1810912"/>
                </a:cubicBezTo>
                <a:cubicBezTo>
                  <a:pt x="3986826" y="1747807"/>
                  <a:pt x="3999820" y="1639815"/>
                  <a:pt x="3999820" y="1486906"/>
                </a:cubicBezTo>
                <a:cubicBezTo>
                  <a:pt x="3999820" y="1217470"/>
                  <a:pt x="3999820" y="948034"/>
                  <a:pt x="3999820" y="678599"/>
                </a:cubicBezTo>
                <a:cubicBezTo>
                  <a:pt x="4114756" y="672082"/>
                  <a:pt x="4229670" y="665169"/>
                  <a:pt x="4344606" y="658652"/>
                </a:cubicBezTo>
                <a:cubicBezTo>
                  <a:pt x="4344606" y="1202154"/>
                  <a:pt x="4344606" y="1745657"/>
                  <a:pt x="4344606" y="2289160"/>
                </a:cubicBezTo>
                <a:cubicBezTo>
                  <a:pt x="4237268" y="2310567"/>
                  <a:pt x="4130031" y="2332479"/>
                  <a:pt x="4022693" y="2353887"/>
                </a:cubicBezTo>
                <a:cubicBezTo>
                  <a:pt x="4022693" y="2263373"/>
                  <a:pt x="4022693" y="2172859"/>
                  <a:pt x="4022693" y="2082345"/>
                </a:cubicBezTo>
                <a:cubicBezTo>
                  <a:pt x="3987136" y="2170670"/>
                  <a:pt x="3952050" y="2242420"/>
                  <a:pt x="3916248" y="2296894"/>
                </a:cubicBezTo>
                <a:cubicBezTo>
                  <a:pt x="3903244" y="2311668"/>
                  <a:pt x="3887896" y="2322022"/>
                  <a:pt x="3877409" y="2334252"/>
                </a:cubicBezTo>
                <a:cubicBezTo>
                  <a:pt x="3828563" y="2372015"/>
                  <a:pt x="3768573" y="2383361"/>
                  <a:pt x="3697392" y="2368930"/>
                </a:cubicBezTo>
                <a:cubicBezTo>
                  <a:pt x="3602484" y="2349689"/>
                  <a:pt x="3528580" y="2282499"/>
                  <a:pt x="3474171" y="2169203"/>
                </a:cubicBezTo>
                <a:cubicBezTo>
                  <a:pt x="3420143" y="2056700"/>
                  <a:pt x="3393270" y="1894669"/>
                  <a:pt x="3393270" y="1682515"/>
                </a:cubicBezTo>
                <a:cubicBezTo>
                  <a:pt x="3393270" y="1339414"/>
                  <a:pt x="3393270" y="996313"/>
                  <a:pt x="3393270" y="653212"/>
                </a:cubicBezTo>
                <a:close/>
                <a:moveTo>
                  <a:pt x="2716407" y="579701"/>
                </a:moveTo>
                <a:cubicBezTo>
                  <a:pt x="2896576" y="589344"/>
                  <a:pt x="3032722" y="687846"/>
                  <a:pt x="3124728" y="876990"/>
                </a:cubicBezTo>
                <a:cubicBezTo>
                  <a:pt x="3199544" y="1031114"/>
                  <a:pt x="3235702" y="1218627"/>
                  <a:pt x="3235702" y="1436829"/>
                </a:cubicBezTo>
                <a:cubicBezTo>
                  <a:pt x="3235702" y="1682056"/>
                  <a:pt x="3190804" y="1875892"/>
                  <a:pt x="3098043" y="2014417"/>
                </a:cubicBezTo>
                <a:cubicBezTo>
                  <a:pt x="3006476" y="2151159"/>
                  <a:pt x="2879389" y="2201552"/>
                  <a:pt x="2717254" y="2168682"/>
                </a:cubicBezTo>
                <a:cubicBezTo>
                  <a:pt x="2572632" y="2139361"/>
                  <a:pt x="2456677" y="2054161"/>
                  <a:pt x="2366539" y="1917085"/>
                </a:cubicBezTo>
                <a:cubicBezTo>
                  <a:pt x="2257176" y="1749509"/>
                  <a:pt x="2202195" y="1548610"/>
                  <a:pt x="2202195" y="1311620"/>
                </a:cubicBezTo>
                <a:cubicBezTo>
                  <a:pt x="2202195" y="1090973"/>
                  <a:pt x="2248725" y="913462"/>
                  <a:pt x="2341126" y="776672"/>
                </a:cubicBezTo>
                <a:cubicBezTo>
                  <a:pt x="2434743" y="638081"/>
                  <a:pt x="2558830" y="571266"/>
                  <a:pt x="2716407" y="579701"/>
                </a:cubicBezTo>
                <a:close/>
                <a:moveTo>
                  <a:pt x="5162940" y="577110"/>
                </a:moveTo>
                <a:cubicBezTo>
                  <a:pt x="5283241" y="570671"/>
                  <a:pt x="5375567" y="641640"/>
                  <a:pt x="5442072" y="787997"/>
                </a:cubicBezTo>
                <a:cubicBezTo>
                  <a:pt x="5507849" y="932756"/>
                  <a:pt x="5540763" y="1114322"/>
                  <a:pt x="5540763" y="1334164"/>
                </a:cubicBezTo>
                <a:cubicBezTo>
                  <a:pt x="5540763" y="1576905"/>
                  <a:pt x="5504928" y="1768384"/>
                  <a:pt x="5433177" y="1909907"/>
                </a:cubicBezTo>
                <a:cubicBezTo>
                  <a:pt x="5360700" y="2052861"/>
                  <a:pt x="5270842" y="2136943"/>
                  <a:pt x="5161246" y="2159162"/>
                </a:cubicBezTo>
                <a:cubicBezTo>
                  <a:pt x="5108142" y="2169928"/>
                  <a:pt x="5059719" y="2164577"/>
                  <a:pt x="5015961" y="2142612"/>
                </a:cubicBezTo>
                <a:cubicBezTo>
                  <a:pt x="4972103" y="2120596"/>
                  <a:pt x="4933143" y="2081984"/>
                  <a:pt x="4898633" y="2027319"/>
                </a:cubicBezTo>
                <a:cubicBezTo>
                  <a:pt x="4898633" y="2274161"/>
                  <a:pt x="4898633" y="2521004"/>
                  <a:pt x="4898633" y="2767845"/>
                </a:cubicBezTo>
                <a:cubicBezTo>
                  <a:pt x="4782575" y="2797504"/>
                  <a:pt x="4666518" y="2827163"/>
                  <a:pt x="4550460" y="2856822"/>
                </a:cubicBezTo>
                <a:cubicBezTo>
                  <a:pt x="4550460" y="2120129"/>
                  <a:pt x="4550460" y="1383436"/>
                  <a:pt x="4550460" y="646742"/>
                </a:cubicBezTo>
                <a:cubicBezTo>
                  <a:pt x="4658053" y="640642"/>
                  <a:pt x="4765626" y="634170"/>
                  <a:pt x="4873219" y="628070"/>
                </a:cubicBezTo>
                <a:cubicBezTo>
                  <a:pt x="4873219" y="704687"/>
                  <a:pt x="4873219" y="781305"/>
                  <a:pt x="4873219" y="857923"/>
                </a:cubicBezTo>
                <a:cubicBezTo>
                  <a:pt x="4917959" y="758224"/>
                  <a:pt x="4958600" y="690232"/>
                  <a:pt x="4996054" y="654255"/>
                </a:cubicBezTo>
                <a:cubicBezTo>
                  <a:pt x="5046374" y="606109"/>
                  <a:pt x="5101942" y="580374"/>
                  <a:pt x="5162940" y="577110"/>
                </a:cubicBezTo>
                <a:close/>
                <a:moveTo>
                  <a:pt x="2016672" y="541483"/>
                </a:moveTo>
                <a:cubicBezTo>
                  <a:pt x="2067503" y="544204"/>
                  <a:pt x="2123094" y="572562"/>
                  <a:pt x="2183558" y="626730"/>
                </a:cubicBezTo>
                <a:cubicBezTo>
                  <a:pt x="2147909" y="755453"/>
                  <a:pt x="2112766" y="883392"/>
                  <a:pt x="2076818" y="1010175"/>
                </a:cubicBezTo>
                <a:cubicBezTo>
                  <a:pt x="2036074" y="979373"/>
                  <a:pt x="2003968" y="962697"/>
                  <a:pt x="1980245" y="960432"/>
                </a:cubicBezTo>
                <a:cubicBezTo>
                  <a:pt x="1935057" y="956117"/>
                  <a:pt x="1900257" y="981796"/>
                  <a:pt x="1875200" y="1037201"/>
                </a:cubicBezTo>
                <a:cubicBezTo>
                  <a:pt x="1839515" y="1114790"/>
                  <a:pt x="1821830" y="1264845"/>
                  <a:pt x="1821830" y="1487667"/>
                </a:cubicBezTo>
                <a:cubicBezTo>
                  <a:pt x="1821830" y="1643206"/>
                  <a:pt x="1821830" y="1798745"/>
                  <a:pt x="1821830" y="1954283"/>
                </a:cubicBezTo>
                <a:cubicBezTo>
                  <a:pt x="1706301" y="1931242"/>
                  <a:pt x="1590880" y="1907658"/>
                  <a:pt x="1475351" y="1884617"/>
                </a:cubicBezTo>
                <a:cubicBezTo>
                  <a:pt x="1475351" y="1437162"/>
                  <a:pt x="1475351" y="989708"/>
                  <a:pt x="1475351" y="542254"/>
                </a:cubicBezTo>
                <a:cubicBezTo>
                  <a:pt x="1582945" y="548355"/>
                  <a:pt x="1690517" y="554826"/>
                  <a:pt x="1798111" y="560927"/>
                </a:cubicBezTo>
                <a:cubicBezTo>
                  <a:pt x="1798111" y="636763"/>
                  <a:pt x="1798111" y="712599"/>
                  <a:pt x="1798111" y="788435"/>
                </a:cubicBezTo>
                <a:cubicBezTo>
                  <a:pt x="1829454" y="692237"/>
                  <a:pt x="1861197" y="626188"/>
                  <a:pt x="1894260" y="590918"/>
                </a:cubicBezTo>
                <a:cubicBezTo>
                  <a:pt x="1927450" y="555514"/>
                  <a:pt x="1968100" y="538884"/>
                  <a:pt x="2016672" y="541483"/>
                </a:cubicBezTo>
                <a:close/>
                <a:moveTo>
                  <a:pt x="7323987" y="307187"/>
                </a:moveTo>
                <a:cubicBezTo>
                  <a:pt x="7266946" y="309229"/>
                  <a:pt x="7225775" y="349978"/>
                  <a:pt x="7200306" y="429604"/>
                </a:cubicBezTo>
                <a:cubicBezTo>
                  <a:pt x="7174700" y="509655"/>
                  <a:pt x="7162184" y="656625"/>
                  <a:pt x="7162184" y="869980"/>
                </a:cubicBezTo>
                <a:cubicBezTo>
                  <a:pt x="7162184" y="1085645"/>
                  <a:pt x="7175894" y="1231043"/>
                  <a:pt x="7204118" y="1305481"/>
                </a:cubicBezTo>
                <a:cubicBezTo>
                  <a:pt x="7232171" y="1379467"/>
                  <a:pt x="7272577" y="1411787"/>
                  <a:pt x="7325682" y="1403029"/>
                </a:cubicBezTo>
                <a:cubicBezTo>
                  <a:pt x="7360708" y="1397252"/>
                  <a:pt x="7390865" y="1375677"/>
                  <a:pt x="7416749" y="1339061"/>
                </a:cubicBezTo>
                <a:cubicBezTo>
                  <a:pt x="7442538" y="1302578"/>
                  <a:pt x="7461252" y="1248415"/>
                  <a:pt x="7473507" y="1176830"/>
                </a:cubicBezTo>
                <a:cubicBezTo>
                  <a:pt x="7485729" y="1105444"/>
                  <a:pt x="7491721" y="996117"/>
                  <a:pt x="7491721" y="848737"/>
                </a:cubicBezTo>
                <a:cubicBezTo>
                  <a:pt x="7491721" y="632479"/>
                  <a:pt x="7477776" y="487949"/>
                  <a:pt x="7449788" y="414804"/>
                </a:cubicBezTo>
                <a:cubicBezTo>
                  <a:pt x="7421631" y="341220"/>
                  <a:pt x="7379900" y="305186"/>
                  <a:pt x="7323987" y="307187"/>
                </a:cubicBezTo>
                <a:close/>
                <a:moveTo>
                  <a:pt x="7335848" y="0"/>
                </a:moveTo>
                <a:cubicBezTo>
                  <a:pt x="7419432" y="0"/>
                  <a:pt x="7487976" y="13672"/>
                  <a:pt x="7541702" y="40302"/>
                </a:cubicBezTo>
                <a:cubicBezTo>
                  <a:pt x="7595288" y="66863"/>
                  <a:pt x="7638999" y="101022"/>
                  <a:pt x="7673008" y="142870"/>
                </a:cubicBezTo>
                <a:cubicBezTo>
                  <a:pt x="7706844" y="184504"/>
                  <a:pt x="7733480" y="228102"/>
                  <a:pt x="7753062" y="273758"/>
                </a:cubicBezTo>
                <a:cubicBezTo>
                  <a:pt x="7772564" y="319223"/>
                  <a:pt x="7788141" y="372341"/>
                  <a:pt x="7800078" y="433078"/>
                </a:cubicBezTo>
                <a:lnTo>
                  <a:pt x="7802880" y="452099"/>
                </a:lnTo>
                <a:lnTo>
                  <a:pt x="7802880" y="1181652"/>
                </a:lnTo>
                <a:lnTo>
                  <a:pt x="7770443" y="1315581"/>
                </a:lnTo>
                <a:cubicBezTo>
                  <a:pt x="7756152" y="1360499"/>
                  <a:pt x="7739485" y="1401150"/>
                  <a:pt x="7720447" y="1437568"/>
                </a:cubicBezTo>
                <a:cubicBezTo>
                  <a:pt x="7643254" y="1585232"/>
                  <a:pt x="7512956" y="1680093"/>
                  <a:pt x="7326529" y="1717914"/>
                </a:cubicBezTo>
                <a:cubicBezTo>
                  <a:pt x="7222017" y="1739117"/>
                  <a:pt x="7137542" y="1733896"/>
                  <a:pt x="7073235" y="1700824"/>
                </a:cubicBezTo>
                <a:cubicBezTo>
                  <a:pt x="7008650" y="1667610"/>
                  <a:pt x="6956102" y="1609057"/>
                  <a:pt x="6914821" y="1526304"/>
                </a:cubicBezTo>
                <a:cubicBezTo>
                  <a:pt x="6884640" y="1467205"/>
                  <a:pt x="6861689" y="1382631"/>
                  <a:pt x="6844932" y="1273018"/>
                </a:cubicBezTo>
                <a:cubicBezTo>
                  <a:pt x="6828111" y="1162994"/>
                  <a:pt x="6819941" y="1039702"/>
                  <a:pt x="6819941" y="903532"/>
                </a:cubicBezTo>
                <a:cubicBezTo>
                  <a:pt x="6819941" y="568713"/>
                  <a:pt x="6861689" y="332346"/>
                  <a:pt x="6947435" y="197780"/>
                </a:cubicBezTo>
                <a:cubicBezTo>
                  <a:pt x="7032025" y="65030"/>
                  <a:pt x="7161903" y="0"/>
                  <a:pt x="7335848" y="0"/>
                </a:cubicBezTo>
                <a:close/>
                <a:moveTo>
                  <a:pt x="6449742" y="0"/>
                </a:moveTo>
                <a:cubicBezTo>
                  <a:pt x="6449742" y="621960"/>
                  <a:pt x="6449742" y="1243920"/>
                  <a:pt x="6449742" y="1865880"/>
                </a:cubicBezTo>
                <a:cubicBezTo>
                  <a:pt x="6333365" y="1889090"/>
                  <a:pt x="6217098" y="1912847"/>
                  <a:pt x="6100721" y="1936058"/>
                </a:cubicBezTo>
                <a:cubicBezTo>
                  <a:pt x="6100721" y="1513181"/>
                  <a:pt x="6100721" y="1090304"/>
                  <a:pt x="6100721" y="667427"/>
                </a:cubicBezTo>
                <a:cubicBezTo>
                  <a:pt x="6043814" y="737166"/>
                  <a:pt x="5989683" y="795622"/>
                  <a:pt x="5936800" y="841223"/>
                </a:cubicBezTo>
                <a:cubicBezTo>
                  <a:pt x="5883696" y="887015"/>
                  <a:pt x="5817832" y="933524"/>
                  <a:pt x="5738146" y="979554"/>
                </a:cubicBezTo>
                <a:cubicBezTo>
                  <a:pt x="5738146" y="829544"/>
                  <a:pt x="5738146" y="679534"/>
                  <a:pt x="5738146" y="529525"/>
                </a:cubicBezTo>
                <a:cubicBezTo>
                  <a:pt x="5855503" y="463622"/>
                  <a:pt x="5946401" y="388411"/>
                  <a:pt x="6011772" y="304034"/>
                </a:cubicBezTo>
                <a:cubicBezTo>
                  <a:pt x="6076610" y="220343"/>
                  <a:pt x="6127418" y="119089"/>
                  <a:pt x="6164256" y="0"/>
                </a:cubicBezTo>
                <a:cubicBezTo>
                  <a:pt x="6259418" y="0"/>
                  <a:pt x="6354580" y="0"/>
                  <a:pt x="6449742" y="0"/>
                </a:cubicBezTo>
                <a:close/>
                <a:moveTo>
                  <a:pt x="666335" y="0"/>
                </a:moveTo>
                <a:cubicBezTo>
                  <a:pt x="803571" y="0"/>
                  <a:pt x="906313" y="17228"/>
                  <a:pt x="974269" y="52643"/>
                </a:cubicBezTo>
                <a:cubicBezTo>
                  <a:pt x="1042447" y="88172"/>
                  <a:pt x="1098861" y="144134"/>
                  <a:pt x="1143697" y="220078"/>
                </a:cubicBezTo>
                <a:cubicBezTo>
                  <a:pt x="1188860" y="296577"/>
                  <a:pt x="1222270" y="393984"/>
                  <a:pt x="1244930" y="511662"/>
                </a:cubicBezTo>
                <a:cubicBezTo>
                  <a:pt x="1121607" y="536758"/>
                  <a:pt x="998212" y="560679"/>
                  <a:pt x="874731" y="583218"/>
                </a:cubicBezTo>
                <a:cubicBezTo>
                  <a:pt x="859414" y="516874"/>
                  <a:pt x="833821" y="465310"/>
                  <a:pt x="797218" y="429151"/>
                </a:cubicBezTo>
                <a:cubicBezTo>
                  <a:pt x="760758" y="393136"/>
                  <a:pt x="714341" y="373911"/>
                  <a:pt x="657863" y="371508"/>
                </a:cubicBezTo>
                <a:cubicBezTo>
                  <a:pt x="573712" y="367929"/>
                  <a:pt x="507039" y="404305"/>
                  <a:pt x="456668" y="479377"/>
                </a:cubicBezTo>
                <a:cubicBezTo>
                  <a:pt x="406728" y="553807"/>
                  <a:pt x="381696" y="674000"/>
                  <a:pt x="381696" y="840732"/>
                </a:cubicBezTo>
                <a:cubicBezTo>
                  <a:pt x="381696" y="1017885"/>
                  <a:pt x="406861" y="1147982"/>
                  <a:pt x="457515" y="1231520"/>
                </a:cubicBezTo>
                <a:cubicBezTo>
                  <a:pt x="508582" y="1315737"/>
                  <a:pt x="578486" y="1366128"/>
                  <a:pt x="668876" y="1380509"/>
                </a:cubicBezTo>
                <a:cubicBezTo>
                  <a:pt x="711811" y="1387339"/>
                  <a:pt x="752750" y="1385494"/>
                  <a:pt x="791711" y="1374524"/>
                </a:cubicBezTo>
                <a:cubicBezTo>
                  <a:pt x="830713" y="1363543"/>
                  <a:pt x="875302" y="1340826"/>
                  <a:pt x="925559" y="1306458"/>
                </a:cubicBezTo>
                <a:cubicBezTo>
                  <a:pt x="925559" y="1251725"/>
                  <a:pt x="925559" y="1196992"/>
                  <a:pt x="925559" y="1142258"/>
                </a:cubicBezTo>
                <a:cubicBezTo>
                  <a:pt x="839976" y="1131352"/>
                  <a:pt x="754459" y="1119934"/>
                  <a:pt x="668876" y="1109028"/>
                </a:cubicBezTo>
                <a:cubicBezTo>
                  <a:pt x="668876" y="991579"/>
                  <a:pt x="668876" y="874130"/>
                  <a:pt x="668876" y="756681"/>
                </a:cubicBezTo>
                <a:cubicBezTo>
                  <a:pt x="866570" y="773820"/>
                  <a:pt x="1064179" y="791921"/>
                  <a:pt x="1261873" y="809060"/>
                </a:cubicBezTo>
                <a:cubicBezTo>
                  <a:pt x="1261873" y="1066395"/>
                  <a:pt x="1261873" y="1323730"/>
                  <a:pt x="1261873" y="1581064"/>
                </a:cubicBezTo>
                <a:cubicBezTo>
                  <a:pt x="1148759" y="1673380"/>
                  <a:pt x="1048081" y="1729755"/>
                  <a:pt x="960715" y="1751871"/>
                </a:cubicBezTo>
                <a:cubicBezTo>
                  <a:pt x="873534" y="1773941"/>
                  <a:pt x="770005" y="1771827"/>
                  <a:pt x="650239" y="1747529"/>
                </a:cubicBezTo>
                <a:cubicBezTo>
                  <a:pt x="502793" y="1717616"/>
                  <a:pt x="383332" y="1658977"/>
                  <a:pt x="289782" y="1575571"/>
                </a:cubicBezTo>
                <a:cubicBezTo>
                  <a:pt x="196971" y="1492823"/>
                  <a:pt x="125503" y="1383837"/>
                  <a:pt x="73762" y="1249130"/>
                </a:cubicBezTo>
                <a:cubicBezTo>
                  <a:pt x="48163" y="1182481"/>
                  <a:pt x="28996" y="1112405"/>
                  <a:pt x="16230" y="1038763"/>
                </a:cubicBezTo>
                <a:lnTo>
                  <a:pt x="0" y="842173"/>
                </a:lnTo>
                <a:lnTo>
                  <a:pt x="0" y="738937"/>
                </a:lnTo>
                <a:lnTo>
                  <a:pt x="2356" y="683713"/>
                </a:lnTo>
                <a:cubicBezTo>
                  <a:pt x="12869" y="564873"/>
                  <a:pt x="39125" y="459302"/>
                  <a:pt x="80963" y="366362"/>
                </a:cubicBezTo>
                <a:cubicBezTo>
                  <a:pt x="137414" y="240959"/>
                  <a:pt x="219138" y="145447"/>
                  <a:pt x="326632" y="78745"/>
                </a:cubicBezTo>
                <a:cubicBezTo>
                  <a:pt x="411041" y="26939"/>
                  <a:pt x="524016" y="0"/>
                  <a:pt x="666335" y="0"/>
                </a:cubicBezTo>
                <a:close/>
              </a:path>
            </a:pathLst>
          </a:cu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algn="ctr" blurRad="107950" dir="5400000" dist="12700">
              <a:srgbClr val="000000"/>
            </a:outerShdw>
            <a:reflection algn="bl" blurRad="6350" dir="5400000" endA="300" endPos="35000" rotWithShape="0" stA="52000" sy="-100000"/>
          </a:effectLst>
          <a:scene3d>
            <a:camera prst="perspectiveRelaxedModerately"/>
            <a:lightRig dir="t" rig="sof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</p:pic>
      <p:sp>
        <p:nvSpPr>
          <p:cNvPr id="1048649" name="TextBox 1"/>
          <p:cNvSpPr txBox="1"/>
          <p:nvPr/>
        </p:nvSpPr>
        <p:spPr>
          <a:xfrm>
            <a:off x="370114" y="341086"/>
            <a:ext cx="8403771" cy="923330"/>
          </a:xfrm>
          <a:prstGeom prst="rect"/>
          <a:noFill/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spPr>
        <p:txBody>
          <a:bodyPr rtlCol="0" wrap="square">
            <a:spAutoFit/>
            <a:scene3d>
              <a:camera prst="perspectiveFront"/>
              <a:lightRig dir="t" rig="threePt"/>
            </a:scene3d>
          </a:bodyPr>
          <a:p>
            <a:pPr algn="ctr"/>
            <a:r>
              <a:rPr b="1" dirty="0" sz="54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Harlow Solid Italic" panose="04030604020F02020D02" pitchFamily="82" charset="0"/>
              </a:rPr>
              <a:t>End  Of</a:t>
            </a:r>
            <a:endParaRPr b="1" dirty="0" sz="5400" lang="en-US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Harlow Solid Italic" panose="04030604020F02020D02" pitchFamily="82" charset="0"/>
            </a:endParaRPr>
          </a:p>
        </p:txBody>
      </p:sp>
      <p:sp>
        <p:nvSpPr>
          <p:cNvPr id="1048650" name="TextBox 3"/>
          <p:cNvSpPr txBox="1"/>
          <p:nvPr/>
        </p:nvSpPr>
        <p:spPr>
          <a:xfrm>
            <a:off x="1341120" y="3530286"/>
            <a:ext cx="4978400" cy="707886"/>
          </a:xfrm>
          <a:prstGeom prst="rect"/>
          <a:noFill/>
        </p:spPr>
        <p:txBody>
          <a:bodyPr rtlCol="0" wrap="square">
            <a:spAutoFit/>
            <a:scene3d>
              <a:camera prst="perspectiveFront"/>
              <a:lightRig dir="t" rig="threePt"/>
            </a:scene3d>
          </a:bodyPr>
          <a:p>
            <a:pPr algn="ctr"/>
            <a:r>
              <a:rPr dirty="0" sz="40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  <a:reflection algn="bl" blurRad="6350" dir="5400000" endA="300" endPos="45500" rotWithShape="0" stA="55000" sy="-100000"/>
                </a:effectLst>
                <a:latin typeface="Forte" panose="03060902040502070203" pitchFamily="66" charset="0"/>
              </a:rPr>
              <a:t>Presentation</a:t>
            </a:r>
            <a:endParaRPr dirty="0" sz="40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  <a:reflection algn="bl" blurRad="6350" dir="5400000" endA="300" endPos="45500" rotWithShape="0" stA="55000" sy="-100000"/>
              </a:effectLst>
              <a:latin typeface="Forte" panose="03060902040502070203" pitchFamily="66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10"/>
                                        <p:tgtEl>
                                          <p:spTgt spid="104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5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6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dur="2000" id="21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extBox 1"/>
          <p:cNvSpPr txBox="1"/>
          <p:nvPr/>
        </p:nvSpPr>
        <p:spPr>
          <a:xfrm>
            <a:off x="973015" y="1453662"/>
            <a:ext cx="6922477" cy="2554545"/>
          </a:xfrm>
          <a:prstGeom prst="rect"/>
          <a:noFill/>
        </p:spPr>
        <p:txBody>
          <a:bodyPr rtlCol="0" wrap="square">
            <a:prstTxWarp prst="textPlain"/>
            <a:spAutoFit/>
            <a:scene3d>
              <a:camera prst="orthographicFront"/>
              <a:lightRig dir="t" rig="threePt"/>
            </a:scene3d>
            <a:sp3d extrusionH="57150">
              <a:bevelT w="38100" h="38100"/>
            </a:sp3d>
          </a:bodyPr>
          <a:p>
            <a:r>
              <a:rPr b="1" dirty="0" sz="2000" lang="en-US" smtClean="0">
                <a:effectLst>
                  <a:outerShdw algn="t" blurRad="50800" dir="5400000" dist="38100" rotWithShape="0">
                    <a:prstClr val="black">
                      <a:alpha val="40000"/>
                    </a:prstClr>
                  </a:outerShdw>
                </a:effectLst>
              </a:rPr>
              <a:t>A. Discuss the main social and cultural impacts of </a:t>
            </a:r>
            <a:r>
              <a:rPr b="1" dirty="0" sz="2000" lang="en-US" err="1" smtClean="0">
                <a:effectLst>
                  <a:outerShdw algn="t" blurRad="50800" dir="5400000" dist="38100" rotWithShape="0">
                    <a:prstClr val="black">
                      <a:alpha val="40000"/>
                    </a:prstClr>
                  </a:outerShdw>
                </a:effectLst>
              </a:rPr>
              <a:t>iot</a:t>
            </a:r>
            <a:r>
              <a:rPr b="1" dirty="0" sz="2000" lang="en-US" smtClean="0">
                <a:effectLst>
                  <a:outerShdw algn="t" blurRad="50800" dir="5400000" dist="38100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  <a:p>
            <a:r>
              <a:rPr b="1" dirty="0" sz="2000" lang="en-US" smtClean="0">
                <a:effectLst>
                  <a:outerShdw algn="t" blurRad="50800" dir="5400000" dist="38100" rotWithShape="0">
                    <a:prstClr val="black">
                      <a:alpha val="40000"/>
                    </a:prstClr>
                  </a:outerShdw>
                </a:effectLst>
              </a:rPr>
              <a:t>B. Identify the main challenges of an </a:t>
            </a:r>
            <a:r>
              <a:rPr b="1" dirty="0" sz="2000" lang="en-US" err="1" smtClean="0">
                <a:effectLst>
                  <a:outerShdw algn="t" blurRad="50800" dir="5400000" dist="38100" rotWithShape="0">
                    <a:prstClr val="black">
                      <a:alpha val="40000"/>
                    </a:prstClr>
                  </a:outerShdw>
                </a:effectLst>
              </a:rPr>
              <a:t>iot</a:t>
            </a:r>
            <a:r>
              <a:rPr b="1" dirty="0" sz="2000" lang="en-US" smtClean="0">
                <a:effectLst>
                  <a:outerShdw algn="t" blurRad="50800" dir="5400000" dist="38100" rotWithShape="0">
                    <a:prstClr val="black">
                      <a:alpha val="40000"/>
                    </a:prstClr>
                  </a:outerShdw>
                </a:effectLst>
              </a:rPr>
              <a:t> and suggest possible solutions</a:t>
            </a:r>
          </a:p>
          <a:p>
            <a:r>
              <a:rPr b="1" dirty="0" sz="2000" lang="en-US" smtClean="0">
                <a:effectLst>
                  <a:outerShdw algn="t" blurRad="50800" dir="5400000" dist="38100" rotWithShape="0">
                    <a:prstClr val="black">
                      <a:alpha val="40000"/>
                    </a:prstClr>
                  </a:outerShdw>
                </a:effectLst>
              </a:rPr>
              <a:t>C. Discuss the role the network play in the </a:t>
            </a:r>
            <a:r>
              <a:rPr b="1" dirty="0" sz="2000" lang="en-US" err="1" smtClean="0">
                <a:effectLst>
                  <a:outerShdw algn="t" blurRad="50800" dir="5400000" dist="38100" rotWithShape="0">
                    <a:prstClr val="black">
                      <a:alpha val="40000"/>
                    </a:prstClr>
                  </a:outerShdw>
                </a:effectLst>
              </a:rPr>
              <a:t>iot</a:t>
            </a:r>
            <a:r>
              <a:rPr b="1" dirty="0" sz="2000" lang="en-US" smtClean="0">
                <a:effectLst>
                  <a:outerShdw algn="t" blurRad="50800" dir="5400000" dist="38100" rotWithShape="0">
                    <a:prstClr val="black">
                      <a:alpha val="40000"/>
                    </a:prstClr>
                  </a:outerShdw>
                </a:effectLst>
              </a:rPr>
              <a:t> of everything?</a:t>
            </a:r>
          </a:p>
          <a:p>
            <a:r>
              <a:rPr b="1" dirty="0" sz="2000" lang="en-US" smtClean="0">
                <a:effectLst>
                  <a:outerShdw algn="t" blurRad="50800" dir="5400000" dist="38100" rotWithShape="0">
                    <a:prstClr val="black">
                      <a:alpha val="40000"/>
                    </a:prstClr>
                  </a:outerShdw>
                </a:effectLst>
              </a:rPr>
              <a:t>D. Discuss how wireless communication might affect the </a:t>
            </a:r>
            <a:r>
              <a:rPr b="1" dirty="0" sz="2000" lang="en-US" smtClean="0">
                <a:effectLst>
                  <a:outerShdw algn="t" blurRad="50800" dir="5400000" dist="38100" rotWithShape="0">
                    <a:prstClr val="black">
                      <a:alpha val="40000"/>
                    </a:prstClr>
                  </a:outerShdw>
                </a:effectLst>
              </a:rPr>
              <a:t>development And </a:t>
            </a:r>
            <a:r>
              <a:rPr b="1" dirty="0" sz="2000" lang="en-US" smtClean="0">
                <a:effectLst>
                  <a:outerShdw algn="t" blurRad="50800" dir="5400000" dist="38100" rotWithShape="0">
                    <a:prstClr val="black">
                      <a:alpha val="40000"/>
                    </a:prstClr>
                  </a:outerShdw>
                </a:effectLst>
              </a:rPr>
              <a:t>implementations of </a:t>
            </a:r>
            <a:r>
              <a:rPr b="1" dirty="0" sz="2000" lang="en-US" err="1" smtClean="0">
                <a:effectLst>
                  <a:outerShdw algn="t" blurRad="50800" dir="5400000" dist="38100" rotWithShape="0">
                    <a:prstClr val="black">
                      <a:alpha val="40000"/>
                    </a:prstClr>
                  </a:outerShdw>
                </a:effectLst>
              </a:rPr>
              <a:t>iot</a:t>
            </a:r>
            <a:r>
              <a:rPr b="1" dirty="0" sz="2000" lang="en-US" smtClean="0">
                <a:effectLst>
                  <a:outerShdw algn="t" blurRad="50800" dir="5400000" dist="38100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b="1" dirty="0" sz="2000" lang="en-US">
              <a:effectLst>
                <a:outerShdw algn="t" blurRad="50800" dir="5400000" dist="381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48583" name="TextBox 2"/>
          <p:cNvSpPr txBox="1"/>
          <p:nvPr/>
        </p:nvSpPr>
        <p:spPr>
          <a:xfrm>
            <a:off x="1931376" y="222738"/>
            <a:ext cx="5005754" cy="1012667"/>
          </a:xfrm>
          <a:prstGeom prst="rect"/>
          <a:noFill/>
          <a:ln>
            <a:noFill/>
          </a:ln>
          <a:effectLst/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w="139700" h="139700"/>
          </a:sp3d>
        </p:spPr>
        <p:txBody>
          <a:bodyPr rtlCol="0" wrap="square">
            <a:prstTxWarp prst="textCanUp">
              <a:avLst>
                <a:gd fmla="val 70139" name="adj"/>
              </a:avLst>
            </a:prstTxWarp>
            <a:spAutoFit/>
            <a:scene3d>
              <a:camera prst="perspectiveAbove"/>
              <a:lightRig dir="t" rig="threePt"/>
            </a:scene3d>
            <a:sp3d extrusionH="57150">
              <a:bevelT w="38100" h="38100"/>
            </a:sp3d>
          </a:bodyPr>
          <a:p>
            <a:r>
              <a:rPr b="1" dirty="0" sz="3200" lang="en-US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Group Ten Questions</a:t>
            </a:r>
            <a:endParaRPr b="1" dirty="0" sz="3200" lang="en-US">
              <a:solidFill>
                <a:schemeClr val="accent5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909458" y="658912"/>
            <a:ext cx="4161972" cy="4014688"/>
          </a:xfrm>
          <a:prstGeom prst="rect"/>
        </p:spPr>
      </p:pic>
      <p:sp>
        <p:nvSpPr>
          <p:cNvPr id="1048584" name="Google Shape;64;p14"/>
          <p:cNvSpPr txBox="1"/>
          <p:nvPr/>
        </p:nvSpPr>
        <p:spPr>
          <a:xfrm>
            <a:off x="381000" y="254000"/>
            <a:ext cx="82551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2400" lang="en">
                <a:latin typeface="League Spartan"/>
                <a:ea typeface="League Spartan"/>
                <a:cs typeface="League Spartan"/>
                <a:sym typeface="League Spartan"/>
              </a:rPr>
              <a:t>IoT's Social and Cultural Impact</a:t>
            </a:r>
            <a:endParaRPr b="1" dirty="0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48585" name="Google Shape;65;p14"/>
          <p:cNvSpPr txBox="1"/>
          <p:nvPr/>
        </p:nvSpPr>
        <p:spPr>
          <a:xfrm>
            <a:off x="508000" y="1143000"/>
            <a:ext cx="44451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Revolutionizing Interactions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48586" name="Google Shape;66;p14"/>
          <p:cNvSpPr txBox="1"/>
          <p:nvPr/>
        </p:nvSpPr>
        <p:spPr>
          <a:xfrm>
            <a:off x="381000" y="1651000"/>
            <a:ext cx="4572000" cy="2159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sz="1100" lang="en">
                <a:latin typeface="Inter"/>
                <a:ea typeface="Inter"/>
                <a:cs typeface="Inter"/>
                <a:sym typeface="Inter"/>
              </a:rPr>
              <a:t>IoT promotes remote communication, changing how we connect with others.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sz="1100" lang="en">
                <a:latin typeface="Inter"/>
                <a:ea typeface="Inter"/>
                <a:cs typeface="Inter"/>
                <a:sym typeface="Inter"/>
              </a:rPr>
              <a:t>Cultural norms are evolving as IoT blurs boundaries between physical and digital.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sz="1100" lang="en">
                <a:latin typeface="Inter"/>
                <a:ea typeface="Inter"/>
                <a:cs typeface="Inter"/>
                <a:sym typeface="Inter"/>
              </a:rPr>
              <a:t>Privacy concerns arise as IoT collects and shares personal data without consent.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sz="1100" lang="en">
                <a:latin typeface="Inter"/>
                <a:ea typeface="Inter"/>
                <a:cs typeface="Inter"/>
                <a:sym typeface="Inter"/>
              </a:rPr>
              <a:t>IoT influences art, fashion, and entertainment, shaping new cultural trends.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8587" name="Google Shape;68;p14"/>
          <p:cNvSpPr txBox="1"/>
          <p:nvPr/>
        </p:nvSpPr>
        <p:spPr>
          <a:xfrm>
            <a:off x="5715000" y="4445000"/>
            <a:ext cx="13716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800" lang="en">
                <a:solidFill>
                  <a:srgbClr val="FFFFFF"/>
                </a:solidFill>
              </a:rPr>
              <a:t>Photo by </a:t>
            </a:r>
            <a:r>
              <a:rPr dirty="0" sz="800" lang="en" u="sng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Scarzewan</a:t>
            </a:r>
            <a:endParaRPr dirty="0" sz="800" u="sng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73;p15"/>
          <p:cNvSpPr txBox="1"/>
          <p:nvPr/>
        </p:nvSpPr>
        <p:spPr>
          <a:xfrm>
            <a:off x="381000" y="381000"/>
            <a:ext cx="82551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">
                <a:latin typeface="League Spartan"/>
                <a:ea typeface="League Spartan"/>
                <a:cs typeface="League Spartan"/>
                <a:sym typeface="League Spartan"/>
              </a:rPr>
              <a:t>Challenges of IoT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48591" name="Google Shape;74;p15"/>
          <p:cNvSpPr txBox="1"/>
          <p:nvPr/>
        </p:nvSpPr>
        <p:spPr>
          <a:xfrm>
            <a:off x="253800" y="1270000"/>
            <a:ext cx="4064100" cy="3174900"/>
          </a:xfrm>
          <a:prstGeom prst="rect"/>
          <a:solidFill>
            <a:srgbClr val="0254DB"/>
          </a:solidFill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48592" name="Google Shape;75;p15"/>
          <p:cNvSpPr txBox="1"/>
          <p:nvPr/>
        </p:nvSpPr>
        <p:spPr>
          <a:xfrm>
            <a:off x="4335586" y="1270000"/>
            <a:ext cx="4064100" cy="3174900"/>
          </a:xfrm>
          <a:prstGeom prst="rect"/>
          <a:solidFill>
            <a:srgbClr val="A54657"/>
          </a:solidFill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48593" name="Google Shape;76;p15"/>
          <p:cNvSpPr txBox="1"/>
          <p:nvPr/>
        </p:nvSpPr>
        <p:spPr>
          <a:xfrm>
            <a:off x="635000" y="1524000"/>
            <a:ext cx="38100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Benefits of IoT</a:t>
            </a:r>
            <a:endParaRPr b="1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48594" name="Google Shape;77;p15"/>
          <p:cNvSpPr txBox="1"/>
          <p:nvPr/>
        </p:nvSpPr>
        <p:spPr>
          <a:xfrm>
            <a:off x="4572000" y="1524000"/>
            <a:ext cx="38100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Challenges of IoT</a:t>
            </a:r>
            <a:endParaRPr b="1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48595" name="Google Shape;78;p15"/>
          <p:cNvSpPr txBox="1"/>
          <p:nvPr/>
        </p:nvSpPr>
        <p:spPr>
          <a:xfrm>
            <a:off x="508000" y="1905000"/>
            <a:ext cx="3810000" cy="2159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sz="1100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Enhanced connectivity leads to improved efficiency in operations.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sz="1100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Real-time insights enable better decision-making for businesses.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sz="1100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IoT can provide valuable data for predictive maintenance of equipment.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8596" name="Google Shape;79;p15"/>
          <p:cNvSpPr txBox="1"/>
          <p:nvPr/>
        </p:nvSpPr>
        <p:spPr>
          <a:xfrm>
            <a:off x="4445000" y="1905000"/>
            <a:ext cx="3810000" cy="2159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sz="1100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Security vulnerabilities pose a significant risk to IoT devices and networks.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sz="1100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Privacy concerns arise due to the vast amount of personal data collected.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sz="1100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Scalability issues can hinder the widespread adoption and deployment of IoT solutions.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84;p16"/>
          <p:cNvSpPr txBox="1"/>
          <p:nvPr/>
        </p:nvSpPr>
        <p:spPr>
          <a:xfrm>
            <a:off x="381000" y="381000"/>
            <a:ext cx="82551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">
                <a:latin typeface="League Spartan"/>
                <a:ea typeface="League Spartan"/>
                <a:cs typeface="League Spartan"/>
                <a:sym typeface="League Spartan"/>
              </a:rPr>
              <a:t>Solutions to IoT Challenges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48600" name="Google Shape;85;p16"/>
          <p:cNvSpPr txBox="1"/>
          <p:nvPr/>
        </p:nvSpPr>
        <p:spPr>
          <a:xfrm>
            <a:off x="508000" y="1270000"/>
            <a:ext cx="4064100" cy="3174900"/>
          </a:xfrm>
          <a:prstGeom prst="rect"/>
          <a:solidFill>
            <a:srgbClr val="0254DB"/>
          </a:solidFill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48601" name="Google Shape;86;p16"/>
          <p:cNvSpPr txBox="1"/>
          <p:nvPr/>
        </p:nvSpPr>
        <p:spPr>
          <a:xfrm>
            <a:off x="4318000" y="1270000"/>
            <a:ext cx="4064100" cy="3174900"/>
          </a:xfrm>
          <a:prstGeom prst="rect"/>
          <a:solidFill>
            <a:srgbClr val="A54657"/>
          </a:solidFill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48602" name="Google Shape;87;p16"/>
          <p:cNvSpPr txBox="1"/>
          <p:nvPr/>
        </p:nvSpPr>
        <p:spPr>
          <a:xfrm>
            <a:off x="635000" y="1524000"/>
            <a:ext cx="38100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Positive Solutions</a:t>
            </a:r>
            <a:endParaRPr b="1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48603" name="Google Shape;88;p16"/>
          <p:cNvSpPr txBox="1"/>
          <p:nvPr/>
        </p:nvSpPr>
        <p:spPr>
          <a:xfrm>
            <a:off x="4572000" y="1524000"/>
            <a:ext cx="38100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Challenges to Consider</a:t>
            </a:r>
            <a:endParaRPr b="1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48604" name="Google Shape;89;p16"/>
          <p:cNvSpPr txBox="1"/>
          <p:nvPr/>
        </p:nvSpPr>
        <p:spPr>
          <a:xfrm>
            <a:off x="508000" y="1905000"/>
            <a:ext cx="3810000" cy="2159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sz="1100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Encryption helps protect data from unauthorized access and ensures confidentiality.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sz="1100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Data governance policies aid in maintaining data integrity and compliance with regulations.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sz="1100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Device authentication ensures only authorized devices can access the IoT network.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8605" name="Google Shape;90;p16"/>
          <p:cNvSpPr txBox="1"/>
          <p:nvPr/>
        </p:nvSpPr>
        <p:spPr>
          <a:xfrm>
            <a:off x="4445000" y="1905000"/>
            <a:ext cx="3810000" cy="2159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sz="1100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Implementing encryption can sometimes lead to increased processing overhead and potentially slower performance.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sz="1100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Developing and enforcing data governance policies can be complex and time-consuming.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nter"/>
              <a:buChar char="●"/>
            </a:pPr>
            <a:r>
              <a:rPr sz="1100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Device authentication methods may need to be continually updated to keep pace with evolving security threats.</a:t>
            </a:r>
            <a:endParaRPr sz="11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187371" y="254000"/>
            <a:ext cx="4869543" cy="4492171"/>
          </a:xfrm>
          <a:prstGeom prst="rect"/>
        </p:spPr>
      </p:pic>
      <p:sp>
        <p:nvSpPr>
          <p:cNvPr id="1048608" name="Google Shape;95;p17"/>
          <p:cNvSpPr txBox="1"/>
          <p:nvPr/>
        </p:nvSpPr>
        <p:spPr>
          <a:xfrm>
            <a:off x="381000" y="254000"/>
            <a:ext cx="82551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">
                <a:latin typeface="League Spartan"/>
                <a:ea typeface="League Spartan"/>
                <a:cs typeface="League Spartan"/>
                <a:sym typeface="League Spartan"/>
              </a:rPr>
              <a:t>Networks in IoT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48609" name="Google Shape;96;p17"/>
          <p:cNvSpPr txBox="1"/>
          <p:nvPr/>
        </p:nvSpPr>
        <p:spPr>
          <a:xfrm>
            <a:off x="508000" y="1143000"/>
            <a:ext cx="44451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>
                <a:latin typeface="League Spartan"/>
                <a:ea typeface="League Spartan"/>
                <a:cs typeface="League Spartan"/>
                <a:sym typeface="League Spartan"/>
              </a:rPr>
              <a:t>Key Role</a:t>
            </a:r>
            <a:endParaRPr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48610" name="Google Shape;97;p17"/>
          <p:cNvSpPr txBox="1"/>
          <p:nvPr/>
        </p:nvSpPr>
        <p:spPr>
          <a:xfrm>
            <a:off x="381000" y="1651000"/>
            <a:ext cx="4572000" cy="2159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dirty="0" sz="1100" lang="en" smtClean="0">
                <a:latin typeface="Inter"/>
                <a:ea typeface="Inter"/>
                <a:cs typeface="Inter"/>
                <a:sym typeface="Inter"/>
              </a:rPr>
              <a:t>Networks enable seamless communication</a:t>
            </a:r>
            <a:endParaRPr dirty="0" sz="1100" smtClean="0"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dirty="0" sz="1100" lang="en" smtClean="0">
                <a:latin typeface="Inter"/>
                <a:ea typeface="Inter"/>
                <a:cs typeface="Inter"/>
                <a:sym typeface="Inter"/>
              </a:rPr>
              <a:t>Critical for data transfer efficiency</a:t>
            </a:r>
            <a:endParaRPr dirty="0" sz="1100" smtClean="0"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dirty="0" sz="1100" lang="en" smtClean="0">
                <a:latin typeface="Inter"/>
                <a:ea typeface="Inter"/>
                <a:cs typeface="Inter"/>
                <a:sym typeface="Inter"/>
              </a:rPr>
              <a:t>Interconnected devices rely on networks</a:t>
            </a:r>
            <a:endParaRPr dirty="0" sz="1100" smtClean="0"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dirty="0" sz="1100" lang="en" smtClean="0">
                <a:latin typeface="Inter"/>
                <a:ea typeface="Inter"/>
                <a:cs typeface="Inter"/>
                <a:sym typeface="Inter"/>
              </a:rPr>
              <a:t>Examples include WiFi, Bluetooth, and cellular</a:t>
            </a:r>
            <a:endParaRPr dirty="0" sz="1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8611" name="Google Shape;99;p17"/>
          <p:cNvSpPr txBox="1"/>
          <p:nvPr/>
        </p:nvSpPr>
        <p:spPr>
          <a:xfrm>
            <a:off x="4508550" y="4499377"/>
            <a:ext cx="13716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800" lang="en">
                <a:solidFill>
                  <a:srgbClr val="FFFFFF"/>
                </a:solidFill>
              </a:rPr>
              <a:t>Photo by </a:t>
            </a:r>
            <a:r>
              <a:rPr dirty="0" sz="800" lang="en" u="sng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Scarzewan</a:t>
            </a:r>
            <a:endParaRPr dirty="0" sz="800" u="sng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953000" y="254000"/>
            <a:ext cx="4125686" cy="4648200"/>
          </a:xfrm>
          <a:prstGeom prst="rect"/>
        </p:spPr>
      </p:pic>
      <p:sp>
        <p:nvSpPr>
          <p:cNvPr id="1048614" name="Google Shape;104;p18"/>
          <p:cNvSpPr txBox="1"/>
          <p:nvPr/>
        </p:nvSpPr>
        <p:spPr>
          <a:xfrm>
            <a:off x="381000" y="254000"/>
            <a:ext cx="82551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">
                <a:latin typeface="League Spartan"/>
                <a:ea typeface="League Spartan"/>
                <a:cs typeface="League Spartan"/>
                <a:sym typeface="League Spartan"/>
              </a:rPr>
              <a:t>Wireless Tech and IoT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48615" name="Google Shape;105;p18"/>
          <p:cNvSpPr txBox="1"/>
          <p:nvPr/>
        </p:nvSpPr>
        <p:spPr>
          <a:xfrm>
            <a:off x="508000" y="1143000"/>
            <a:ext cx="44451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Tech for IoT Growth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48616" name="Google Shape;106;p18"/>
          <p:cNvSpPr txBox="1"/>
          <p:nvPr/>
        </p:nvSpPr>
        <p:spPr>
          <a:xfrm>
            <a:off x="381000" y="1651000"/>
            <a:ext cx="4572000" cy="2159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dirty="0" sz="1100" lang="en">
                <a:latin typeface="Inter"/>
                <a:ea typeface="Inter"/>
                <a:cs typeface="Inter"/>
                <a:sym typeface="Inter"/>
              </a:rPr>
              <a:t>Wireless protocols like WiFi and Bluetooth enable seamless IoT connectivity.</a:t>
            </a:r>
            <a:endParaRPr dirty="0" sz="1100"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dirty="0" sz="1100" lang="en">
                <a:latin typeface="Inter"/>
                <a:ea typeface="Inter"/>
                <a:cs typeface="Inter"/>
                <a:sym typeface="Inter"/>
              </a:rPr>
              <a:t>5G networks provide high-speed, low-latency communication for IoT devices.</a:t>
            </a:r>
            <a:endParaRPr dirty="0" sz="1100"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dirty="0" sz="1100" lang="en">
                <a:latin typeface="Inter"/>
                <a:ea typeface="Inter"/>
                <a:cs typeface="Inter"/>
                <a:sym typeface="Inter"/>
              </a:rPr>
              <a:t>IoT applications in smart homes, healthcare, and agriculture benefit from wireless technology.</a:t>
            </a:r>
            <a:endParaRPr dirty="0" sz="1100"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dirty="0" sz="1100" lang="en">
                <a:latin typeface="Inter"/>
                <a:ea typeface="Inter"/>
                <a:cs typeface="Inter"/>
                <a:sym typeface="Inter"/>
              </a:rPr>
              <a:t>Wireless communication plays a crucial role in expanding the IoT ecosystem.</a:t>
            </a:r>
            <a:endParaRPr dirty="0" sz="1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8617" name="Google Shape;108;p18"/>
          <p:cNvSpPr txBox="1"/>
          <p:nvPr/>
        </p:nvSpPr>
        <p:spPr>
          <a:xfrm>
            <a:off x="5715000" y="4445000"/>
            <a:ext cx="13716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800" lang="en">
                <a:solidFill>
                  <a:srgbClr val="FFFFFF"/>
                </a:solidFill>
              </a:rPr>
              <a:t>Photo by </a:t>
            </a:r>
            <a:r>
              <a:rPr dirty="0" sz="800" lang="en" u="sng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Scarzewan</a:t>
            </a:r>
            <a:endParaRPr dirty="0" sz="800" u="sng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76799" y="419100"/>
            <a:ext cx="4180115" cy="4305300"/>
          </a:xfrm>
          <a:prstGeom prst="rect"/>
        </p:spPr>
      </p:pic>
      <p:sp>
        <p:nvSpPr>
          <p:cNvPr id="1048620" name="Google Shape;113;p19"/>
          <p:cNvSpPr txBox="1"/>
          <p:nvPr/>
        </p:nvSpPr>
        <p:spPr>
          <a:xfrm>
            <a:off x="381000" y="254000"/>
            <a:ext cx="82551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">
                <a:latin typeface="League Spartan"/>
                <a:ea typeface="League Spartan"/>
                <a:cs typeface="League Spartan"/>
                <a:sym typeface="League Spartan"/>
              </a:rPr>
              <a:t>Wireless Connectivity Impact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48621" name="Google Shape;114;p19"/>
          <p:cNvSpPr txBox="1"/>
          <p:nvPr/>
        </p:nvSpPr>
        <p:spPr>
          <a:xfrm>
            <a:off x="508000" y="1143000"/>
            <a:ext cx="44451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48622" name="Google Shape;115;p19"/>
          <p:cNvSpPr txBox="1"/>
          <p:nvPr/>
        </p:nvSpPr>
        <p:spPr>
          <a:xfrm>
            <a:off x="250371" y="1074420"/>
            <a:ext cx="4572000" cy="272796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dirty="0" sz="1100" lang="en">
                <a:latin typeface="Inter"/>
                <a:ea typeface="Inter"/>
                <a:cs typeface="Inter"/>
                <a:sym typeface="Inter"/>
              </a:rPr>
              <a:t>Wireless communication enables seamless IoT connectivity enhancing accessibility.</a:t>
            </a:r>
            <a:endParaRPr dirty="0" sz="1100"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dirty="0" sz="1100" lang="en">
                <a:latin typeface="Inter"/>
                <a:ea typeface="Inter"/>
                <a:cs typeface="Inter"/>
                <a:sym typeface="Inter"/>
              </a:rPr>
              <a:t>Flexibility of wireless networks allows adaptive IoT solutions for diverse environments.</a:t>
            </a:r>
            <a:endParaRPr dirty="0" sz="1100"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dirty="0" sz="1100" lang="en">
                <a:latin typeface="Inter"/>
                <a:ea typeface="Inter"/>
                <a:cs typeface="Inter"/>
                <a:sym typeface="Inter"/>
              </a:rPr>
              <a:t>Real-time data transmission over wireless promotes instant IoT device responses.</a:t>
            </a:r>
            <a:endParaRPr dirty="0" sz="1100">
              <a:latin typeface="Inter"/>
              <a:ea typeface="Inter"/>
              <a:cs typeface="Inter"/>
              <a:sym typeface="Inter"/>
            </a:endParaRPr>
          </a:p>
          <a:p>
            <a:pPr algn="l"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dirty="0" sz="1100" lang="en">
                <a:latin typeface="Inter"/>
                <a:ea typeface="Inter"/>
                <a:cs typeface="Inter"/>
                <a:sym typeface="Inter"/>
              </a:rPr>
              <a:t>Wireless connectivity empowers IoT applications in remote locations and mobile devices.</a:t>
            </a:r>
            <a:endParaRPr dirty="0" sz="11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8623" name="Google Shape;117;p19"/>
          <p:cNvSpPr txBox="1"/>
          <p:nvPr/>
        </p:nvSpPr>
        <p:spPr>
          <a:xfrm>
            <a:off x="4822371" y="4466721"/>
            <a:ext cx="13716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800" lang="en">
                <a:solidFill>
                  <a:srgbClr val="FFFFFF"/>
                </a:solidFill>
              </a:rPr>
              <a:t>Photo by </a:t>
            </a:r>
            <a:r>
              <a:rPr dirty="0" sz="800" lang="en" u="sng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Scarzewan</a:t>
            </a:r>
            <a:endParaRPr dirty="0" sz="800" u="sng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122;p20"/>
          <p:cNvSpPr txBox="1"/>
          <p:nvPr/>
        </p:nvSpPr>
        <p:spPr>
          <a:xfrm>
            <a:off x="381000" y="254000"/>
            <a:ext cx="8255100" cy="457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">
                <a:latin typeface="League Spartan"/>
                <a:ea typeface="League Spartan"/>
                <a:cs typeface="League Spartan"/>
                <a:sym typeface="League Spartan"/>
              </a:rPr>
              <a:t>Evolution of IoT Technology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3145728" name="Google Shape;123;p20"/>
          <p:cNvCxnSpPr>
            <a:cxnSpLocks/>
          </p:cNvCxnSpPr>
          <p:nvPr/>
        </p:nvCxnSpPr>
        <p:spPr>
          <a:xfrm>
            <a:off x="635000" y="1270000"/>
            <a:ext cx="0" cy="3238500"/>
          </a:xfrm>
          <a:prstGeom prst="straightConnector1"/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627" name="Google Shape;124;p20"/>
          <p:cNvSpPr txBox="1"/>
          <p:nvPr/>
        </p:nvSpPr>
        <p:spPr>
          <a:xfrm>
            <a:off x="1016000" y="1270000"/>
            <a:ext cx="1905000" cy="317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Early Years</a:t>
            </a:r>
            <a:endParaRPr b="1"/>
          </a:p>
        </p:txBody>
      </p:sp>
      <p:sp>
        <p:nvSpPr>
          <p:cNvPr id="1048628" name="Google Shape;125;p20"/>
          <p:cNvSpPr txBox="1"/>
          <p:nvPr/>
        </p:nvSpPr>
        <p:spPr>
          <a:xfrm>
            <a:off x="3556000" y="1270000"/>
            <a:ext cx="4445100" cy="12699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">
                <a:solidFill>
                  <a:schemeClr val="dk2"/>
                </a:solidFill>
              </a:rPr>
              <a:t>Introduction of RFID &amp; sensor networks. First IoT devices used for monitoring and data collection.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48629" name="Google Shape;126;p20"/>
          <p:cNvSpPr/>
          <p:nvPr/>
        </p:nvSpPr>
        <p:spPr>
          <a:xfrm>
            <a:off x="571500" y="1397000"/>
            <a:ext cx="126900" cy="126900"/>
          </a:xfrm>
          <a:prstGeom prst="ellipse"/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0" name="Google Shape;127;p20"/>
          <p:cNvSpPr txBox="1"/>
          <p:nvPr/>
        </p:nvSpPr>
        <p:spPr>
          <a:xfrm>
            <a:off x="1016000" y="2540000"/>
            <a:ext cx="1905000" cy="317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Expansion Phase</a:t>
            </a:r>
            <a:endParaRPr b="1"/>
          </a:p>
        </p:txBody>
      </p:sp>
      <p:sp>
        <p:nvSpPr>
          <p:cNvPr id="1048631" name="Google Shape;128;p20"/>
          <p:cNvSpPr txBox="1"/>
          <p:nvPr/>
        </p:nvSpPr>
        <p:spPr>
          <a:xfrm>
            <a:off x="3556000" y="2540000"/>
            <a:ext cx="4445100" cy="12699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">
                <a:solidFill>
                  <a:schemeClr val="dk2"/>
                </a:solidFill>
              </a:rPr>
              <a:t>Growth in connected devices. Introduction of IoT platforms and cloud services for data management.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48632" name="Google Shape;129;p20"/>
          <p:cNvSpPr/>
          <p:nvPr/>
        </p:nvSpPr>
        <p:spPr>
          <a:xfrm>
            <a:off x="571500" y="2667000"/>
            <a:ext cx="126900" cy="126900"/>
          </a:xfrm>
          <a:prstGeom prst="ellipse"/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3" name="Google Shape;130;p20"/>
          <p:cNvSpPr txBox="1"/>
          <p:nvPr/>
        </p:nvSpPr>
        <p:spPr>
          <a:xfrm>
            <a:off x="1016000" y="3810000"/>
            <a:ext cx="1905000" cy="317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Current Trends</a:t>
            </a:r>
            <a:endParaRPr b="1"/>
          </a:p>
        </p:txBody>
      </p:sp>
      <p:sp>
        <p:nvSpPr>
          <p:cNvPr id="1048634" name="Google Shape;131;p20"/>
          <p:cNvSpPr txBox="1"/>
          <p:nvPr/>
        </p:nvSpPr>
        <p:spPr>
          <a:xfrm>
            <a:off x="3556000" y="3810000"/>
            <a:ext cx="4445100" cy="12699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">
                <a:solidFill>
                  <a:schemeClr val="dk2"/>
                </a:solidFill>
              </a:rPr>
              <a:t>Integration of AI and machine learning. Focus on security, privacy, and interoperability in IoT systems.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48635" name="Google Shape;132;p20"/>
          <p:cNvSpPr/>
          <p:nvPr/>
        </p:nvSpPr>
        <p:spPr>
          <a:xfrm>
            <a:off x="571500" y="3937000"/>
            <a:ext cx="126900" cy="126900"/>
          </a:xfrm>
          <a:prstGeom prst="ellipse"/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Nuobatolo gaeten</dc:creator>
  <cp:lastModifiedBy>Nuobatolo gaeten</cp:lastModifiedBy>
  <dcterms:created xsi:type="dcterms:W3CDTF">2024-03-06T00:17:58Z</dcterms:created>
  <dcterms:modified xsi:type="dcterms:W3CDTF">2024-03-06T00:17:58Z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476d3a45535540af84fd48b9dbe477be</vt:lpwstr>
  </property>
</Properties>
</file>